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71" r:id="rId2"/>
    <p:sldId id="459" r:id="rId3"/>
    <p:sldId id="460" r:id="rId4"/>
    <p:sldId id="461" r:id="rId5"/>
    <p:sldId id="462" r:id="rId6"/>
    <p:sldId id="463" r:id="rId7"/>
    <p:sldId id="464" r:id="rId8"/>
    <p:sldId id="465" r:id="rId9"/>
    <p:sldId id="466" r:id="rId10"/>
    <p:sldId id="467"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89" r:id="rId33"/>
    <p:sldId id="4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F4B05F-BDFA-45E5-A5EE-4B1BE30084CE}">
          <p14:sldIdLst>
            <p14:sldId id="371"/>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4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FF66"/>
    <a:srgbClr val="F2F4A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42388-A63F-4383-B44F-2A36E3A3ED6B}"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9CEE0363-6D68-438A-9430-95D4034976B9}">
      <dgm:prSet phldrT="[Text]" custT="1"/>
      <dgm:spPr/>
      <dgm:t>
        <a:bodyPr/>
        <a:lstStyle/>
        <a:p>
          <a:r>
            <a:rPr lang="fa-IR" sz="2000" dirty="0" smtClean="0">
              <a:cs typeface="B Titr" panose="00000700000000000000" pitchFamily="2" charset="-78"/>
            </a:rPr>
            <a:t>پنج سنت فکری موثر بر آینده پژوهی</a:t>
          </a:r>
          <a:endParaRPr lang="en-US" sz="2000" dirty="0">
            <a:cs typeface="B Titr" panose="00000700000000000000" pitchFamily="2" charset="-78"/>
          </a:endParaRPr>
        </a:p>
      </dgm:t>
    </dgm:pt>
    <dgm:pt modelId="{F746A1FD-97BE-44E8-9AC3-2B00B7C2660D}" type="parTrans" cxnId="{9A3579EE-EA43-4729-AD8C-A82EDCF7496A}">
      <dgm:prSet/>
      <dgm:spPr/>
      <dgm:t>
        <a:bodyPr/>
        <a:lstStyle/>
        <a:p>
          <a:endParaRPr lang="en-US"/>
        </a:p>
      </dgm:t>
    </dgm:pt>
    <dgm:pt modelId="{FD7A8959-A656-48B5-9405-6C43C42C9CB2}" type="sibTrans" cxnId="{9A3579EE-EA43-4729-AD8C-A82EDCF7496A}">
      <dgm:prSet/>
      <dgm:spPr/>
      <dgm:t>
        <a:bodyPr/>
        <a:lstStyle/>
        <a:p>
          <a:endParaRPr lang="en-US"/>
        </a:p>
      </dgm:t>
    </dgm:pt>
    <dgm:pt modelId="{38BD9C63-5280-4EFE-BE9C-2E2D2714FCAC}">
      <dgm:prSet phldrT="[Text]" custT="1"/>
      <dgm:spPr/>
      <dgm:t>
        <a:bodyPr/>
        <a:lstStyle/>
        <a:p>
          <a:r>
            <a:rPr lang="fa-IR" sz="1800" dirty="0" smtClean="0">
              <a:cs typeface="B Titr" panose="00000700000000000000" pitchFamily="2" charset="-78"/>
            </a:rPr>
            <a:t>مذهب</a:t>
          </a:r>
          <a:endParaRPr lang="en-US" sz="1800" dirty="0">
            <a:cs typeface="B Titr" panose="00000700000000000000" pitchFamily="2" charset="-78"/>
          </a:endParaRPr>
        </a:p>
      </dgm:t>
    </dgm:pt>
    <dgm:pt modelId="{7A7D877D-6F7C-4035-9162-873DFBA04351}" type="parTrans" cxnId="{2C3F217D-88AF-4FBA-98D6-BD2A0427ADB7}">
      <dgm:prSet/>
      <dgm:spPr/>
      <dgm:t>
        <a:bodyPr/>
        <a:lstStyle/>
        <a:p>
          <a:endParaRPr lang="en-US"/>
        </a:p>
      </dgm:t>
    </dgm:pt>
    <dgm:pt modelId="{72E395F6-541A-46CA-AB15-CC496B813CEE}" type="sibTrans" cxnId="{2C3F217D-88AF-4FBA-98D6-BD2A0427ADB7}">
      <dgm:prSet/>
      <dgm:spPr/>
      <dgm:t>
        <a:bodyPr/>
        <a:lstStyle/>
        <a:p>
          <a:endParaRPr lang="en-US"/>
        </a:p>
      </dgm:t>
    </dgm:pt>
    <dgm:pt modelId="{F9CCFA20-E2E3-414D-B798-D9A1514901C6}">
      <dgm:prSet phldrT="[Text]" custT="1"/>
      <dgm:spPr/>
      <dgm:t>
        <a:bodyPr/>
        <a:lstStyle/>
        <a:p>
          <a:r>
            <a:rPr lang="fa-IR" sz="1800" dirty="0" smtClean="0">
              <a:cs typeface="B Titr" panose="00000700000000000000" pitchFamily="2" charset="-78"/>
            </a:rPr>
            <a:t>اتوپیا</a:t>
          </a:r>
          <a:endParaRPr lang="en-US" sz="1800" dirty="0">
            <a:cs typeface="B Titr" panose="00000700000000000000" pitchFamily="2" charset="-78"/>
          </a:endParaRPr>
        </a:p>
      </dgm:t>
    </dgm:pt>
    <dgm:pt modelId="{B993E69C-2816-4DA1-A1F1-404BB19B283A}" type="parTrans" cxnId="{E7E1625C-F6A0-42E9-8F10-861E81BF7CBE}">
      <dgm:prSet/>
      <dgm:spPr/>
      <dgm:t>
        <a:bodyPr/>
        <a:lstStyle/>
        <a:p>
          <a:endParaRPr lang="en-US"/>
        </a:p>
      </dgm:t>
    </dgm:pt>
    <dgm:pt modelId="{0C251D24-0E08-4D9A-9CD4-41ADE10A1941}" type="sibTrans" cxnId="{E7E1625C-F6A0-42E9-8F10-861E81BF7CBE}">
      <dgm:prSet/>
      <dgm:spPr/>
      <dgm:t>
        <a:bodyPr/>
        <a:lstStyle/>
        <a:p>
          <a:endParaRPr lang="en-US"/>
        </a:p>
      </dgm:t>
    </dgm:pt>
    <dgm:pt modelId="{37115B0B-5A81-45CF-B83B-94E8110EA40F}">
      <dgm:prSet phldrT="[Text]" custT="1"/>
      <dgm:spPr/>
      <dgm:t>
        <a:bodyPr/>
        <a:lstStyle/>
        <a:p>
          <a:r>
            <a:rPr lang="fa-IR" sz="1800" dirty="0" smtClean="0">
              <a:cs typeface="B Titr" panose="00000700000000000000" pitchFamily="2" charset="-78"/>
            </a:rPr>
            <a:t>تاریخ گرایی</a:t>
          </a:r>
          <a:endParaRPr lang="en-US" sz="1800" dirty="0">
            <a:cs typeface="B Titr" panose="00000700000000000000" pitchFamily="2" charset="-78"/>
          </a:endParaRPr>
        </a:p>
      </dgm:t>
    </dgm:pt>
    <dgm:pt modelId="{8BBCCEB7-FE82-4654-BA85-7B6AF3EE78B4}" type="parTrans" cxnId="{9E288DD0-3443-4D8A-84AD-416A16911572}">
      <dgm:prSet/>
      <dgm:spPr/>
      <dgm:t>
        <a:bodyPr/>
        <a:lstStyle/>
        <a:p>
          <a:endParaRPr lang="en-US"/>
        </a:p>
      </dgm:t>
    </dgm:pt>
    <dgm:pt modelId="{B6A7ECA1-BC2B-4B0D-92E1-0C6763A9EC65}" type="sibTrans" cxnId="{9E288DD0-3443-4D8A-84AD-416A16911572}">
      <dgm:prSet/>
      <dgm:spPr/>
      <dgm:t>
        <a:bodyPr/>
        <a:lstStyle/>
        <a:p>
          <a:endParaRPr lang="en-US"/>
        </a:p>
      </dgm:t>
    </dgm:pt>
    <dgm:pt modelId="{574A7A54-E295-4BBE-AD00-09247A126773}">
      <dgm:prSet phldrT="[Text]" custT="1"/>
      <dgm:spPr/>
      <dgm:t>
        <a:bodyPr/>
        <a:lstStyle/>
        <a:p>
          <a:r>
            <a:rPr lang="fa-IR" sz="1800" dirty="0" smtClean="0">
              <a:cs typeface="B Titr" panose="00000700000000000000" pitchFamily="2" charset="-78"/>
            </a:rPr>
            <a:t>داستان های علمی تخیلی</a:t>
          </a:r>
          <a:endParaRPr lang="en-US" sz="1800" dirty="0">
            <a:cs typeface="B Titr" panose="00000700000000000000" pitchFamily="2" charset="-78"/>
          </a:endParaRPr>
        </a:p>
      </dgm:t>
    </dgm:pt>
    <dgm:pt modelId="{91CAA0AF-D027-4189-A2BB-A823D60C44A7}" type="parTrans" cxnId="{FE45E1C1-5682-4863-9100-D11E8DFAC6E8}">
      <dgm:prSet/>
      <dgm:spPr/>
      <dgm:t>
        <a:bodyPr/>
        <a:lstStyle/>
        <a:p>
          <a:endParaRPr lang="en-US"/>
        </a:p>
      </dgm:t>
    </dgm:pt>
    <dgm:pt modelId="{AE233AAC-B7C1-4A1D-A390-912780CA545C}" type="sibTrans" cxnId="{FE45E1C1-5682-4863-9100-D11E8DFAC6E8}">
      <dgm:prSet/>
      <dgm:spPr/>
      <dgm:t>
        <a:bodyPr/>
        <a:lstStyle/>
        <a:p>
          <a:endParaRPr lang="en-US"/>
        </a:p>
      </dgm:t>
    </dgm:pt>
    <dgm:pt modelId="{A206DEEE-ABFD-4C1C-8550-C2CC5853F59C}">
      <dgm:prSet phldrT="[Text]" custT="1"/>
      <dgm:spPr/>
      <dgm:t>
        <a:bodyPr/>
        <a:lstStyle/>
        <a:p>
          <a:r>
            <a:rPr lang="fa-IR" sz="1800" dirty="0" smtClean="0">
              <a:cs typeface="B Titr" panose="00000700000000000000" pitchFamily="2" charset="-78"/>
            </a:rPr>
            <a:t>تفکر سیستمی</a:t>
          </a:r>
          <a:endParaRPr lang="en-US" sz="1800" dirty="0">
            <a:cs typeface="B Titr" panose="00000700000000000000" pitchFamily="2" charset="-78"/>
          </a:endParaRPr>
        </a:p>
      </dgm:t>
    </dgm:pt>
    <dgm:pt modelId="{A6895016-BBA9-43AB-B941-93849AE33406}" type="parTrans" cxnId="{0541465E-5EC5-4C9C-9B76-4230653D731E}">
      <dgm:prSet/>
      <dgm:spPr/>
      <dgm:t>
        <a:bodyPr/>
        <a:lstStyle/>
        <a:p>
          <a:endParaRPr lang="en-US"/>
        </a:p>
      </dgm:t>
    </dgm:pt>
    <dgm:pt modelId="{9738FC56-687A-4928-90C7-2052BA2D7BF8}" type="sibTrans" cxnId="{0541465E-5EC5-4C9C-9B76-4230653D731E}">
      <dgm:prSet/>
      <dgm:spPr/>
      <dgm:t>
        <a:bodyPr/>
        <a:lstStyle/>
        <a:p>
          <a:endParaRPr lang="en-US"/>
        </a:p>
      </dgm:t>
    </dgm:pt>
    <dgm:pt modelId="{3E464CB2-E4A8-494C-9113-C01DAAD871C5}">
      <dgm:prSet/>
      <dgm:spPr/>
      <dgm:t>
        <a:bodyPr/>
        <a:lstStyle/>
        <a:p>
          <a:endParaRPr lang="en-US"/>
        </a:p>
      </dgm:t>
    </dgm:pt>
    <dgm:pt modelId="{E90DC410-A34D-4369-8C0F-0BE56DDCB00F}" type="parTrans" cxnId="{01AAD9C5-7619-416B-8617-056A6276E151}">
      <dgm:prSet/>
      <dgm:spPr/>
      <dgm:t>
        <a:bodyPr/>
        <a:lstStyle/>
        <a:p>
          <a:endParaRPr lang="en-US"/>
        </a:p>
      </dgm:t>
    </dgm:pt>
    <dgm:pt modelId="{F3A1B9E1-5133-4C26-A5FD-1BFEBCDF25D2}" type="sibTrans" cxnId="{01AAD9C5-7619-416B-8617-056A6276E151}">
      <dgm:prSet/>
      <dgm:spPr/>
      <dgm:t>
        <a:bodyPr/>
        <a:lstStyle/>
        <a:p>
          <a:endParaRPr lang="en-US"/>
        </a:p>
      </dgm:t>
    </dgm:pt>
    <dgm:pt modelId="{D9B8A581-7435-4B87-BFC5-E9EDB75D3BB2}" type="pres">
      <dgm:prSet presAssocID="{00A42388-A63F-4383-B44F-2A36E3A3ED6B}" presName="composite" presStyleCnt="0">
        <dgm:presLayoutVars>
          <dgm:chMax val="1"/>
          <dgm:dir/>
          <dgm:resizeHandles val="exact"/>
        </dgm:presLayoutVars>
      </dgm:prSet>
      <dgm:spPr/>
      <dgm:t>
        <a:bodyPr/>
        <a:lstStyle/>
        <a:p>
          <a:endParaRPr lang="en-US"/>
        </a:p>
      </dgm:t>
    </dgm:pt>
    <dgm:pt modelId="{20A89E54-5709-4482-A583-AFB7896B380E}" type="pres">
      <dgm:prSet presAssocID="{00A42388-A63F-4383-B44F-2A36E3A3ED6B}" presName="radial" presStyleCnt="0">
        <dgm:presLayoutVars>
          <dgm:animLvl val="ctr"/>
        </dgm:presLayoutVars>
      </dgm:prSet>
      <dgm:spPr/>
    </dgm:pt>
    <dgm:pt modelId="{AE64B058-1212-4840-82AD-004ED3EBCB20}" type="pres">
      <dgm:prSet presAssocID="{9CEE0363-6D68-438A-9430-95D4034976B9}" presName="centerShape" presStyleLbl="vennNode1" presStyleIdx="0" presStyleCnt="6"/>
      <dgm:spPr/>
      <dgm:t>
        <a:bodyPr/>
        <a:lstStyle/>
        <a:p>
          <a:endParaRPr lang="en-US"/>
        </a:p>
      </dgm:t>
    </dgm:pt>
    <dgm:pt modelId="{118EE09A-342C-4B24-906C-501E7827E17F}" type="pres">
      <dgm:prSet presAssocID="{38BD9C63-5280-4EFE-BE9C-2E2D2714FCAC}" presName="node" presStyleLbl="vennNode1" presStyleIdx="1" presStyleCnt="6">
        <dgm:presLayoutVars>
          <dgm:bulletEnabled val="1"/>
        </dgm:presLayoutVars>
      </dgm:prSet>
      <dgm:spPr/>
      <dgm:t>
        <a:bodyPr/>
        <a:lstStyle/>
        <a:p>
          <a:endParaRPr lang="en-US"/>
        </a:p>
      </dgm:t>
    </dgm:pt>
    <dgm:pt modelId="{50CFB66E-849F-4D53-AB4D-01AA45387196}" type="pres">
      <dgm:prSet presAssocID="{F9CCFA20-E2E3-414D-B798-D9A1514901C6}" presName="node" presStyleLbl="vennNode1" presStyleIdx="2" presStyleCnt="6">
        <dgm:presLayoutVars>
          <dgm:bulletEnabled val="1"/>
        </dgm:presLayoutVars>
      </dgm:prSet>
      <dgm:spPr/>
      <dgm:t>
        <a:bodyPr/>
        <a:lstStyle/>
        <a:p>
          <a:endParaRPr lang="en-US"/>
        </a:p>
      </dgm:t>
    </dgm:pt>
    <dgm:pt modelId="{718D12C2-79C2-42AF-9D75-E183D6FA9067}" type="pres">
      <dgm:prSet presAssocID="{37115B0B-5A81-45CF-B83B-94E8110EA40F}" presName="node" presStyleLbl="vennNode1" presStyleIdx="3" presStyleCnt="6">
        <dgm:presLayoutVars>
          <dgm:bulletEnabled val="1"/>
        </dgm:presLayoutVars>
      </dgm:prSet>
      <dgm:spPr/>
      <dgm:t>
        <a:bodyPr/>
        <a:lstStyle/>
        <a:p>
          <a:endParaRPr lang="en-US"/>
        </a:p>
      </dgm:t>
    </dgm:pt>
    <dgm:pt modelId="{F223B5D5-0AEB-409C-AE10-2572E002F1CC}" type="pres">
      <dgm:prSet presAssocID="{574A7A54-E295-4BBE-AD00-09247A126773}" presName="node" presStyleLbl="vennNode1" presStyleIdx="4" presStyleCnt="6">
        <dgm:presLayoutVars>
          <dgm:bulletEnabled val="1"/>
        </dgm:presLayoutVars>
      </dgm:prSet>
      <dgm:spPr/>
      <dgm:t>
        <a:bodyPr/>
        <a:lstStyle/>
        <a:p>
          <a:endParaRPr lang="en-US"/>
        </a:p>
      </dgm:t>
    </dgm:pt>
    <dgm:pt modelId="{C2C134AA-6CCF-47F4-ABB5-4150984D76A4}" type="pres">
      <dgm:prSet presAssocID="{A206DEEE-ABFD-4C1C-8550-C2CC5853F59C}" presName="node" presStyleLbl="vennNode1" presStyleIdx="5" presStyleCnt="6">
        <dgm:presLayoutVars>
          <dgm:bulletEnabled val="1"/>
        </dgm:presLayoutVars>
      </dgm:prSet>
      <dgm:spPr/>
      <dgm:t>
        <a:bodyPr/>
        <a:lstStyle/>
        <a:p>
          <a:endParaRPr lang="en-US"/>
        </a:p>
      </dgm:t>
    </dgm:pt>
  </dgm:ptLst>
  <dgm:cxnLst>
    <dgm:cxn modelId="{179674A1-EC25-45B4-8C92-4F3548CA0244}" type="presOf" srcId="{37115B0B-5A81-45CF-B83B-94E8110EA40F}" destId="{718D12C2-79C2-42AF-9D75-E183D6FA9067}" srcOrd="0" destOrd="0" presId="urn:microsoft.com/office/officeart/2005/8/layout/radial3"/>
    <dgm:cxn modelId="{2C3F217D-88AF-4FBA-98D6-BD2A0427ADB7}" srcId="{9CEE0363-6D68-438A-9430-95D4034976B9}" destId="{38BD9C63-5280-4EFE-BE9C-2E2D2714FCAC}" srcOrd="0" destOrd="0" parTransId="{7A7D877D-6F7C-4035-9162-873DFBA04351}" sibTransId="{72E395F6-541A-46CA-AB15-CC496B813CEE}"/>
    <dgm:cxn modelId="{0541465E-5EC5-4C9C-9B76-4230653D731E}" srcId="{9CEE0363-6D68-438A-9430-95D4034976B9}" destId="{A206DEEE-ABFD-4C1C-8550-C2CC5853F59C}" srcOrd="4" destOrd="0" parTransId="{A6895016-BBA9-43AB-B941-93849AE33406}" sibTransId="{9738FC56-687A-4928-90C7-2052BA2D7BF8}"/>
    <dgm:cxn modelId="{01AAD9C5-7619-416B-8617-056A6276E151}" srcId="{00A42388-A63F-4383-B44F-2A36E3A3ED6B}" destId="{3E464CB2-E4A8-494C-9113-C01DAAD871C5}" srcOrd="1" destOrd="0" parTransId="{E90DC410-A34D-4369-8C0F-0BE56DDCB00F}" sibTransId="{F3A1B9E1-5133-4C26-A5FD-1BFEBCDF25D2}"/>
    <dgm:cxn modelId="{9A3579EE-EA43-4729-AD8C-A82EDCF7496A}" srcId="{00A42388-A63F-4383-B44F-2A36E3A3ED6B}" destId="{9CEE0363-6D68-438A-9430-95D4034976B9}" srcOrd="0" destOrd="0" parTransId="{F746A1FD-97BE-44E8-9AC3-2B00B7C2660D}" sibTransId="{FD7A8959-A656-48B5-9405-6C43C42C9CB2}"/>
    <dgm:cxn modelId="{FE45E1C1-5682-4863-9100-D11E8DFAC6E8}" srcId="{9CEE0363-6D68-438A-9430-95D4034976B9}" destId="{574A7A54-E295-4BBE-AD00-09247A126773}" srcOrd="3" destOrd="0" parTransId="{91CAA0AF-D027-4189-A2BB-A823D60C44A7}" sibTransId="{AE233AAC-B7C1-4A1D-A390-912780CA545C}"/>
    <dgm:cxn modelId="{66D161BB-4D26-4EA0-AF9B-9B66CEC46B8F}" type="presOf" srcId="{574A7A54-E295-4BBE-AD00-09247A126773}" destId="{F223B5D5-0AEB-409C-AE10-2572E002F1CC}" srcOrd="0" destOrd="0" presId="urn:microsoft.com/office/officeart/2005/8/layout/radial3"/>
    <dgm:cxn modelId="{CB5915FE-ACA4-4E52-9D33-3FDFB7403487}" type="presOf" srcId="{38BD9C63-5280-4EFE-BE9C-2E2D2714FCAC}" destId="{118EE09A-342C-4B24-906C-501E7827E17F}" srcOrd="0" destOrd="0" presId="urn:microsoft.com/office/officeart/2005/8/layout/radial3"/>
    <dgm:cxn modelId="{E7E1625C-F6A0-42E9-8F10-861E81BF7CBE}" srcId="{9CEE0363-6D68-438A-9430-95D4034976B9}" destId="{F9CCFA20-E2E3-414D-B798-D9A1514901C6}" srcOrd="1" destOrd="0" parTransId="{B993E69C-2816-4DA1-A1F1-404BB19B283A}" sibTransId="{0C251D24-0E08-4D9A-9CD4-41ADE10A1941}"/>
    <dgm:cxn modelId="{D3A5AB68-8248-4E73-9B84-CDF091A14D52}" type="presOf" srcId="{A206DEEE-ABFD-4C1C-8550-C2CC5853F59C}" destId="{C2C134AA-6CCF-47F4-ABB5-4150984D76A4}" srcOrd="0" destOrd="0" presId="urn:microsoft.com/office/officeart/2005/8/layout/radial3"/>
    <dgm:cxn modelId="{9E288DD0-3443-4D8A-84AD-416A16911572}" srcId="{9CEE0363-6D68-438A-9430-95D4034976B9}" destId="{37115B0B-5A81-45CF-B83B-94E8110EA40F}" srcOrd="2" destOrd="0" parTransId="{8BBCCEB7-FE82-4654-BA85-7B6AF3EE78B4}" sibTransId="{B6A7ECA1-BC2B-4B0D-92E1-0C6763A9EC65}"/>
    <dgm:cxn modelId="{E3E0E0C1-9922-4226-A867-6333D7A97954}" type="presOf" srcId="{9CEE0363-6D68-438A-9430-95D4034976B9}" destId="{AE64B058-1212-4840-82AD-004ED3EBCB20}" srcOrd="0" destOrd="0" presId="urn:microsoft.com/office/officeart/2005/8/layout/radial3"/>
    <dgm:cxn modelId="{C55CE9F2-271B-4A1B-9848-5CC37D1006F6}" type="presOf" srcId="{F9CCFA20-E2E3-414D-B798-D9A1514901C6}" destId="{50CFB66E-849F-4D53-AB4D-01AA45387196}" srcOrd="0" destOrd="0" presId="urn:microsoft.com/office/officeart/2005/8/layout/radial3"/>
    <dgm:cxn modelId="{13BEEA41-40EC-4170-8D7C-EC41934CA043}" type="presOf" srcId="{00A42388-A63F-4383-B44F-2A36E3A3ED6B}" destId="{D9B8A581-7435-4B87-BFC5-E9EDB75D3BB2}" srcOrd="0" destOrd="0" presId="urn:microsoft.com/office/officeart/2005/8/layout/radial3"/>
    <dgm:cxn modelId="{C77D9390-B357-4D5C-994C-A644E2301383}" type="presParOf" srcId="{D9B8A581-7435-4B87-BFC5-E9EDB75D3BB2}" destId="{20A89E54-5709-4482-A583-AFB7896B380E}" srcOrd="0" destOrd="0" presId="urn:microsoft.com/office/officeart/2005/8/layout/radial3"/>
    <dgm:cxn modelId="{6077602D-A760-42C3-BF64-986E7E0F2C1F}" type="presParOf" srcId="{20A89E54-5709-4482-A583-AFB7896B380E}" destId="{AE64B058-1212-4840-82AD-004ED3EBCB20}" srcOrd="0" destOrd="0" presId="urn:microsoft.com/office/officeart/2005/8/layout/radial3"/>
    <dgm:cxn modelId="{62867981-86D3-42F8-BF78-19ABD0C7671B}" type="presParOf" srcId="{20A89E54-5709-4482-A583-AFB7896B380E}" destId="{118EE09A-342C-4B24-906C-501E7827E17F}" srcOrd="1" destOrd="0" presId="urn:microsoft.com/office/officeart/2005/8/layout/radial3"/>
    <dgm:cxn modelId="{2DC5C893-FDD9-4296-A7F1-F4491B974665}" type="presParOf" srcId="{20A89E54-5709-4482-A583-AFB7896B380E}" destId="{50CFB66E-849F-4D53-AB4D-01AA45387196}" srcOrd="2" destOrd="0" presId="urn:microsoft.com/office/officeart/2005/8/layout/radial3"/>
    <dgm:cxn modelId="{356061E5-430F-4C7D-B797-F8CB7381EC25}" type="presParOf" srcId="{20A89E54-5709-4482-A583-AFB7896B380E}" destId="{718D12C2-79C2-42AF-9D75-E183D6FA9067}" srcOrd="3" destOrd="0" presId="urn:microsoft.com/office/officeart/2005/8/layout/radial3"/>
    <dgm:cxn modelId="{D0C2F44B-608C-44E5-8F6E-5CCF24FF60B6}" type="presParOf" srcId="{20A89E54-5709-4482-A583-AFB7896B380E}" destId="{F223B5D5-0AEB-409C-AE10-2572E002F1CC}" srcOrd="4" destOrd="0" presId="urn:microsoft.com/office/officeart/2005/8/layout/radial3"/>
    <dgm:cxn modelId="{FE98624F-9FE1-4E87-A9F7-90AD79373DE6}" type="presParOf" srcId="{20A89E54-5709-4482-A583-AFB7896B380E}" destId="{C2C134AA-6CCF-47F4-ABB5-4150984D76A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A42388-A63F-4383-B44F-2A36E3A3ED6B}"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US"/>
        </a:p>
      </dgm:t>
    </dgm:pt>
    <dgm:pt modelId="{9CEE0363-6D68-438A-9430-95D4034976B9}">
      <dgm:prSet phldrT="[Text]" custT="1"/>
      <dgm:spPr/>
      <dgm:t>
        <a:bodyPr/>
        <a:lstStyle/>
        <a:p>
          <a:r>
            <a:rPr lang="fa-IR" sz="2000" dirty="0" smtClean="0">
              <a:cs typeface="B Titr" panose="00000700000000000000" pitchFamily="2" charset="-78"/>
            </a:rPr>
            <a:t>اتوپیا</a:t>
          </a:r>
          <a:endParaRPr lang="en-US" sz="2000" dirty="0">
            <a:cs typeface="B Titr" panose="00000700000000000000" pitchFamily="2" charset="-78"/>
          </a:endParaRPr>
        </a:p>
      </dgm:t>
    </dgm:pt>
    <dgm:pt modelId="{F746A1FD-97BE-44E8-9AC3-2B00B7C2660D}" type="parTrans" cxnId="{9A3579EE-EA43-4729-AD8C-A82EDCF7496A}">
      <dgm:prSet/>
      <dgm:spPr/>
      <dgm:t>
        <a:bodyPr/>
        <a:lstStyle/>
        <a:p>
          <a:endParaRPr lang="en-US"/>
        </a:p>
      </dgm:t>
    </dgm:pt>
    <dgm:pt modelId="{FD7A8959-A656-48B5-9405-6C43C42C9CB2}" type="sibTrans" cxnId="{9A3579EE-EA43-4729-AD8C-A82EDCF7496A}">
      <dgm:prSet/>
      <dgm:spPr/>
      <dgm:t>
        <a:bodyPr/>
        <a:lstStyle/>
        <a:p>
          <a:endParaRPr lang="en-US"/>
        </a:p>
      </dgm:t>
    </dgm:pt>
    <dgm:pt modelId="{38BD9C63-5280-4EFE-BE9C-2E2D2714FCAC}">
      <dgm:prSet phldrT="[Text]" custT="1"/>
      <dgm:spPr/>
      <dgm:t>
        <a:bodyPr/>
        <a:lstStyle/>
        <a:p>
          <a:r>
            <a:rPr lang="fa-IR" sz="1800" dirty="0" smtClean="0">
              <a:cs typeface="B Titr" panose="00000700000000000000" pitchFamily="2" charset="-78"/>
            </a:rPr>
            <a:t>افلاطون</a:t>
          </a:r>
          <a:endParaRPr lang="en-US" sz="1800" dirty="0">
            <a:cs typeface="B Titr" panose="00000700000000000000" pitchFamily="2" charset="-78"/>
          </a:endParaRPr>
        </a:p>
      </dgm:t>
    </dgm:pt>
    <dgm:pt modelId="{7A7D877D-6F7C-4035-9162-873DFBA04351}" type="parTrans" cxnId="{2C3F217D-88AF-4FBA-98D6-BD2A0427ADB7}">
      <dgm:prSet/>
      <dgm:spPr/>
      <dgm:t>
        <a:bodyPr/>
        <a:lstStyle/>
        <a:p>
          <a:endParaRPr lang="en-US"/>
        </a:p>
      </dgm:t>
    </dgm:pt>
    <dgm:pt modelId="{72E395F6-541A-46CA-AB15-CC496B813CEE}" type="sibTrans" cxnId="{2C3F217D-88AF-4FBA-98D6-BD2A0427ADB7}">
      <dgm:prSet/>
      <dgm:spPr/>
      <dgm:t>
        <a:bodyPr/>
        <a:lstStyle/>
        <a:p>
          <a:endParaRPr lang="en-US"/>
        </a:p>
      </dgm:t>
    </dgm:pt>
    <dgm:pt modelId="{F9CCFA20-E2E3-414D-B798-D9A1514901C6}">
      <dgm:prSet phldrT="[Text]" custT="1"/>
      <dgm:spPr/>
      <dgm:t>
        <a:bodyPr/>
        <a:lstStyle/>
        <a:p>
          <a:r>
            <a:rPr lang="fa-IR" sz="1800" dirty="0" smtClean="0">
              <a:cs typeface="B Titr" panose="00000700000000000000" pitchFamily="2" charset="-78"/>
            </a:rPr>
            <a:t>آگوستین</a:t>
          </a:r>
          <a:endParaRPr lang="en-US" sz="1800" dirty="0">
            <a:cs typeface="B Titr" panose="00000700000000000000" pitchFamily="2" charset="-78"/>
          </a:endParaRPr>
        </a:p>
      </dgm:t>
    </dgm:pt>
    <dgm:pt modelId="{B993E69C-2816-4DA1-A1F1-404BB19B283A}" type="parTrans" cxnId="{E7E1625C-F6A0-42E9-8F10-861E81BF7CBE}">
      <dgm:prSet/>
      <dgm:spPr/>
      <dgm:t>
        <a:bodyPr/>
        <a:lstStyle/>
        <a:p>
          <a:endParaRPr lang="en-US"/>
        </a:p>
      </dgm:t>
    </dgm:pt>
    <dgm:pt modelId="{0C251D24-0E08-4D9A-9CD4-41ADE10A1941}" type="sibTrans" cxnId="{E7E1625C-F6A0-42E9-8F10-861E81BF7CBE}">
      <dgm:prSet/>
      <dgm:spPr/>
      <dgm:t>
        <a:bodyPr/>
        <a:lstStyle/>
        <a:p>
          <a:endParaRPr lang="en-US"/>
        </a:p>
      </dgm:t>
    </dgm:pt>
    <dgm:pt modelId="{37115B0B-5A81-45CF-B83B-94E8110EA40F}">
      <dgm:prSet phldrT="[Text]" custT="1"/>
      <dgm:spPr/>
      <dgm:t>
        <a:bodyPr/>
        <a:lstStyle/>
        <a:p>
          <a:r>
            <a:rPr lang="fa-IR" sz="1800" dirty="0" smtClean="0">
              <a:cs typeface="B Titr" panose="00000700000000000000" pitchFamily="2" charset="-78"/>
            </a:rPr>
            <a:t>فرانسیس بیکن</a:t>
          </a:r>
          <a:endParaRPr lang="en-US" sz="1800" dirty="0">
            <a:cs typeface="B Titr" panose="00000700000000000000" pitchFamily="2" charset="-78"/>
          </a:endParaRPr>
        </a:p>
      </dgm:t>
    </dgm:pt>
    <dgm:pt modelId="{8BBCCEB7-FE82-4654-BA85-7B6AF3EE78B4}" type="parTrans" cxnId="{9E288DD0-3443-4D8A-84AD-416A16911572}">
      <dgm:prSet/>
      <dgm:spPr/>
      <dgm:t>
        <a:bodyPr/>
        <a:lstStyle/>
        <a:p>
          <a:endParaRPr lang="en-US"/>
        </a:p>
      </dgm:t>
    </dgm:pt>
    <dgm:pt modelId="{B6A7ECA1-BC2B-4B0D-92E1-0C6763A9EC65}" type="sibTrans" cxnId="{9E288DD0-3443-4D8A-84AD-416A16911572}">
      <dgm:prSet/>
      <dgm:spPr/>
      <dgm:t>
        <a:bodyPr/>
        <a:lstStyle/>
        <a:p>
          <a:endParaRPr lang="en-US"/>
        </a:p>
      </dgm:t>
    </dgm:pt>
    <dgm:pt modelId="{574A7A54-E295-4BBE-AD00-09247A126773}">
      <dgm:prSet phldrT="[Text]" custT="1"/>
      <dgm:spPr/>
      <dgm:t>
        <a:bodyPr/>
        <a:lstStyle/>
        <a:p>
          <a:r>
            <a:rPr lang="fa-IR" sz="1800" dirty="0" smtClean="0">
              <a:cs typeface="B Titr" panose="00000700000000000000" pitchFamily="2" charset="-78"/>
            </a:rPr>
            <a:t>توماس مور</a:t>
          </a:r>
          <a:endParaRPr lang="en-US" sz="1800" dirty="0">
            <a:cs typeface="B Titr" panose="00000700000000000000" pitchFamily="2" charset="-78"/>
          </a:endParaRPr>
        </a:p>
      </dgm:t>
    </dgm:pt>
    <dgm:pt modelId="{91CAA0AF-D027-4189-A2BB-A823D60C44A7}" type="parTrans" cxnId="{FE45E1C1-5682-4863-9100-D11E8DFAC6E8}">
      <dgm:prSet/>
      <dgm:spPr/>
      <dgm:t>
        <a:bodyPr/>
        <a:lstStyle/>
        <a:p>
          <a:endParaRPr lang="en-US"/>
        </a:p>
      </dgm:t>
    </dgm:pt>
    <dgm:pt modelId="{AE233AAC-B7C1-4A1D-A390-912780CA545C}" type="sibTrans" cxnId="{FE45E1C1-5682-4863-9100-D11E8DFAC6E8}">
      <dgm:prSet/>
      <dgm:spPr/>
      <dgm:t>
        <a:bodyPr/>
        <a:lstStyle/>
        <a:p>
          <a:endParaRPr lang="en-US"/>
        </a:p>
      </dgm:t>
    </dgm:pt>
    <dgm:pt modelId="{D9F32A0E-4594-45AF-BC2C-994D04DC37FA}">
      <dgm:prSet phldrT="[Text]" custT="1"/>
      <dgm:spPr/>
      <dgm:t>
        <a:bodyPr/>
        <a:lstStyle/>
        <a:p>
          <a:r>
            <a:rPr lang="fa-IR" sz="1800" dirty="0" smtClean="0">
              <a:cs typeface="B Titr" panose="00000700000000000000" pitchFamily="2" charset="-78"/>
            </a:rPr>
            <a:t>فارابی</a:t>
          </a:r>
          <a:endParaRPr lang="en-US" sz="1800" dirty="0">
            <a:cs typeface="B Titr" panose="00000700000000000000" pitchFamily="2" charset="-78"/>
          </a:endParaRPr>
        </a:p>
      </dgm:t>
    </dgm:pt>
    <dgm:pt modelId="{471019FE-7A3A-424D-A0E5-8BD941F8CD6E}" type="parTrans" cxnId="{AD0E69A5-FB30-4025-8E58-14CBA99BE49D}">
      <dgm:prSet/>
      <dgm:spPr/>
      <dgm:t>
        <a:bodyPr/>
        <a:lstStyle/>
        <a:p>
          <a:endParaRPr lang="en-US"/>
        </a:p>
      </dgm:t>
    </dgm:pt>
    <dgm:pt modelId="{37ACC5A3-E458-4F13-BA57-AB4E4110D04E}" type="sibTrans" cxnId="{AD0E69A5-FB30-4025-8E58-14CBA99BE49D}">
      <dgm:prSet/>
      <dgm:spPr/>
      <dgm:t>
        <a:bodyPr/>
        <a:lstStyle/>
        <a:p>
          <a:endParaRPr lang="en-US"/>
        </a:p>
      </dgm:t>
    </dgm:pt>
    <dgm:pt modelId="{C8CAD0F6-8C8E-4253-9DF5-B69A295CB4E8}">
      <dgm:prSet phldrT="[Text]" custT="1"/>
      <dgm:spPr/>
      <dgm:t>
        <a:bodyPr/>
        <a:lstStyle/>
        <a:p>
          <a:r>
            <a:rPr lang="fa-IR" sz="1800" dirty="0" smtClean="0">
              <a:cs typeface="B Titr" panose="00000700000000000000" pitchFamily="2" charset="-78"/>
            </a:rPr>
            <a:t>پارمنیدس</a:t>
          </a:r>
          <a:endParaRPr lang="en-US" sz="1800" dirty="0">
            <a:cs typeface="B Titr" panose="00000700000000000000" pitchFamily="2" charset="-78"/>
          </a:endParaRPr>
        </a:p>
      </dgm:t>
    </dgm:pt>
    <dgm:pt modelId="{DE926ABC-9813-402D-8E52-114F749E1F5F}" type="parTrans" cxnId="{4B1F970B-79A7-435F-B4B9-27463AF50B53}">
      <dgm:prSet/>
      <dgm:spPr/>
      <dgm:t>
        <a:bodyPr/>
        <a:lstStyle/>
        <a:p>
          <a:endParaRPr lang="en-US"/>
        </a:p>
      </dgm:t>
    </dgm:pt>
    <dgm:pt modelId="{89E48D1E-4FF5-46C3-84DE-934CD0F6D4F4}" type="sibTrans" cxnId="{4B1F970B-79A7-435F-B4B9-27463AF50B53}">
      <dgm:prSet/>
      <dgm:spPr/>
      <dgm:t>
        <a:bodyPr/>
        <a:lstStyle/>
        <a:p>
          <a:endParaRPr lang="en-US"/>
        </a:p>
      </dgm:t>
    </dgm:pt>
    <dgm:pt modelId="{B7ACC40A-D009-417F-AB37-C4FDE262A185}" type="pres">
      <dgm:prSet presAssocID="{00A42388-A63F-4383-B44F-2A36E3A3ED6B}" presName="Name0" presStyleCnt="0">
        <dgm:presLayoutVars>
          <dgm:chMax val="1"/>
          <dgm:chPref val="1"/>
          <dgm:dir/>
          <dgm:animOne val="branch"/>
          <dgm:animLvl val="lvl"/>
        </dgm:presLayoutVars>
      </dgm:prSet>
      <dgm:spPr/>
      <dgm:t>
        <a:bodyPr/>
        <a:lstStyle/>
        <a:p>
          <a:endParaRPr lang="en-US"/>
        </a:p>
      </dgm:t>
    </dgm:pt>
    <dgm:pt modelId="{243CB73C-D9F5-484A-83E1-298D55EDAC9A}" type="pres">
      <dgm:prSet presAssocID="{9CEE0363-6D68-438A-9430-95D4034976B9}" presName="singleCycle" presStyleCnt="0"/>
      <dgm:spPr/>
    </dgm:pt>
    <dgm:pt modelId="{673DB082-BB58-4E63-AEB7-94735F7B2357}" type="pres">
      <dgm:prSet presAssocID="{9CEE0363-6D68-438A-9430-95D4034976B9}" presName="singleCenter" presStyleLbl="node1" presStyleIdx="0" presStyleCnt="7">
        <dgm:presLayoutVars>
          <dgm:chMax val="7"/>
          <dgm:chPref val="7"/>
        </dgm:presLayoutVars>
      </dgm:prSet>
      <dgm:spPr/>
      <dgm:t>
        <a:bodyPr/>
        <a:lstStyle/>
        <a:p>
          <a:endParaRPr lang="en-US"/>
        </a:p>
      </dgm:t>
    </dgm:pt>
    <dgm:pt modelId="{EE954641-3C11-4280-B9AC-3A280FEB2D80}" type="pres">
      <dgm:prSet presAssocID="{DE926ABC-9813-402D-8E52-114F749E1F5F}" presName="Name56" presStyleLbl="parChTrans1D2" presStyleIdx="0" presStyleCnt="6"/>
      <dgm:spPr/>
      <dgm:t>
        <a:bodyPr/>
        <a:lstStyle/>
        <a:p>
          <a:endParaRPr lang="en-US"/>
        </a:p>
      </dgm:t>
    </dgm:pt>
    <dgm:pt modelId="{9D70ADBA-458D-4565-9CAD-445664605ED7}" type="pres">
      <dgm:prSet presAssocID="{C8CAD0F6-8C8E-4253-9DF5-B69A295CB4E8}" presName="text0" presStyleLbl="node1" presStyleIdx="1" presStyleCnt="7">
        <dgm:presLayoutVars>
          <dgm:bulletEnabled val="1"/>
        </dgm:presLayoutVars>
      </dgm:prSet>
      <dgm:spPr/>
      <dgm:t>
        <a:bodyPr/>
        <a:lstStyle/>
        <a:p>
          <a:endParaRPr lang="en-US"/>
        </a:p>
      </dgm:t>
    </dgm:pt>
    <dgm:pt modelId="{2FCA106F-A2DF-4978-8EF9-A33F1BEAF749}" type="pres">
      <dgm:prSet presAssocID="{7A7D877D-6F7C-4035-9162-873DFBA04351}" presName="Name56" presStyleLbl="parChTrans1D2" presStyleIdx="1" presStyleCnt="6"/>
      <dgm:spPr/>
      <dgm:t>
        <a:bodyPr/>
        <a:lstStyle/>
        <a:p>
          <a:endParaRPr lang="en-US"/>
        </a:p>
      </dgm:t>
    </dgm:pt>
    <dgm:pt modelId="{4ED71995-5787-4D7A-AF23-231FDB987D6E}" type="pres">
      <dgm:prSet presAssocID="{38BD9C63-5280-4EFE-BE9C-2E2D2714FCAC}" presName="text0" presStyleLbl="node1" presStyleIdx="2" presStyleCnt="7">
        <dgm:presLayoutVars>
          <dgm:bulletEnabled val="1"/>
        </dgm:presLayoutVars>
      </dgm:prSet>
      <dgm:spPr/>
      <dgm:t>
        <a:bodyPr/>
        <a:lstStyle/>
        <a:p>
          <a:endParaRPr lang="en-US"/>
        </a:p>
      </dgm:t>
    </dgm:pt>
    <dgm:pt modelId="{A4807A83-3BA5-4439-B743-13CB35320098}" type="pres">
      <dgm:prSet presAssocID="{B993E69C-2816-4DA1-A1F1-404BB19B283A}" presName="Name56" presStyleLbl="parChTrans1D2" presStyleIdx="2" presStyleCnt="6"/>
      <dgm:spPr/>
      <dgm:t>
        <a:bodyPr/>
        <a:lstStyle/>
        <a:p>
          <a:endParaRPr lang="en-US"/>
        </a:p>
      </dgm:t>
    </dgm:pt>
    <dgm:pt modelId="{BA84CB0A-B4B8-4D64-BB21-E2408211F058}" type="pres">
      <dgm:prSet presAssocID="{F9CCFA20-E2E3-414D-B798-D9A1514901C6}" presName="text0" presStyleLbl="node1" presStyleIdx="3" presStyleCnt="7">
        <dgm:presLayoutVars>
          <dgm:bulletEnabled val="1"/>
        </dgm:presLayoutVars>
      </dgm:prSet>
      <dgm:spPr/>
      <dgm:t>
        <a:bodyPr/>
        <a:lstStyle/>
        <a:p>
          <a:endParaRPr lang="en-US"/>
        </a:p>
      </dgm:t>
    </dgm:pt>
    <dgm:pt modelId="{DB8392E2-B2E3-459E-8BE3-501E1375BB60}" type="pres">
      <dgm:prSet presAssocID="{8BBCCEB7-FE82-4654-BA85-7B6AF3EE78B4}" presName="Name56" presStyleLbl="parChTrans1D2" presStyleIdx="3" presStyleCnt="6"/>
      <dgm:spPr/>
      <dgm:t>
        <a:bodyPr/>
        <a:lstStyle/>
        <a:p>
          <a:endParaRPr lang="en-US"/>
        </a:p>
      </dgm:t>
    </dgm:pt>
    <dgm:pt modelId="{08C9E8CF-FE3F-429F-B6A8-814280238A8D}" type="pres">
      <dgm:prSet presAssocID="{37115B0B-5A81-45CF-B83B-94E8110EA40F}" presName="text0" presStyleLbl="node1" presStyleIdx="4" presStyleCnt="7">
        <dgm:presLayoutVars>
          <dgm:bulletEnabled val="1"/>
        </dgm:presLayoutVars>
      </dgm:prSet>
      <dgm:spPr/>
      <dgm:t>
        <a:bodyPr/>
        <a:lstStyle/>
        <a:p>
          <a:endParaRPr lang="en-US"/>
        </a:p>
      </dgm:t>
    </dgm:pt>
    <dgm:pt modelId="{6E36B731-9B41-4B6D-97A3-6C765619B71A}" type="pres">
      <dgm:prSet presAssocID="{91CAA0AF-D027-4189-A2BB-A823D60C44A7}" presName="Name56" presStyleLbl="parChTrans1D2" presStyleIdx="4" presStyleCnt="6"/>
      <dgm:spPr/>
      <dgm:t>
        <a:bodyPr/>
        <a:lstStyle/>
        <a:p>
          <a:endParaRPr lang="en-US"/>
        </a:p>
      </dgm:t>
    </dgm:pt>
    <dgm:pt modelId="{D48CF0BA-CAB2-43B2-B97B-3772A11F11E4}" type="pres">
      <dgm:prSet presAssocID="{574A7A54-E295-4BBE-AD00-09247A126773}" presName="text0" presStyleLbl="node1" presStyleIdx="5" presStyleCnt="7">
        <dgm:presLayoutVars>
          <dgm:bulletEnabled val="1"/>
        </dgm:presLayoutVars>
      </dgm:prSet>
      <dgm:spPr/>
      <dgm:t>
        <a:bodyPr/>
        <a:lstStyle/>
        <a:p>
          <a:endParaRPr lang="en-US"/>
        </a:p>
      </dgm:t>
    </dgm:pt>
    <dgm:pt modelId="{2D2B7860-5A4E-434F-BB27-4E18E3A031A7}" type="pres">
      <dgm:prSet presAssocID="{471019FE-7A3A-424D-A0E5-8BD941F8CD6E}" presName="Name56" presStyleLbl="parChTrans1D2" presStyleIdx="5" presStyleCnt="6"/>
      <dgm:spPr/>
      <dgm:t>
        <a:bodyPr/>
        <a:lstStyle/>
        <a:p>
          <a:endParaRPr lang="en-US"/>
        </a:p>
      </dgm:t>
    </dgm:pt>
    <dgm:pt modelId="{0EAEACC7-C5C7-4F4D-AB3C-58DFD3543EDF}" type="pres">
      <dgm:prSet presAssocID="{D9F32A0E-4594-45AF-BC2C-994D04DC37FA}" presName="text0" presStyleLbl="node1" presStyleIdx="6" presStyleCnt="7">
        <dgm:presLayoutVars>
          <dgm:bulletEnabled val="1"/>
        </dgm:presLayoutVars>
      </dgm:prSet>
      <dgm:spPr/>
      <dgm:t>
        <a:bodyPr/>
        <a:lstStyle/>
        <a:p>
          <a:endParaRPr lang="en-US"/>
        </a:p>
      </dgm:t>
    </dgm:pt>
  </dgm:ptLst>
  <dgm:cxnLst>
    <dgm:cxn modelId="{A9EA9296-1CD9-483D-962E-CD657C7DE9E1}" type="presOf" srcId="{B993E69C-2816-4DA1-A1F1-404BB19B283A}" destId="{A4807A83-3BA5-4439-B743-13CB35320098}" srcOrd="0" destOrd="0" presId="urn:microsoft.com/office/officeart/2008/layout/RadialCluster"/>
    <dgm:cxn modelId="{2C3F217D-88AF-4FBA-98D6-BD2A0427ADB7}" srcId="{9CEE0363-6D68-438A-9430-95D4034976B9}" destId="{38BD9C63-5280-4EFE-BE9C-2E2D2714FCAC}" srcOrd="1" destOrd="0" parTransId="{7A7D877D-6F7C-4035-9162-873DFBA04351}" sibTransId="{72E395F6-541A-46CA-AB15-CC496B813CEE}"/>
    <dgm:cxn modelId="{E5E7AB5B-B478-4FFB-8772-9A1963B9A179}" type="presOf" srcId="{DE926ABC-9813-402D-8E52-114F749E1F5F}" destId="{EE954641-3C11-4280-B9AC-3A280FEB2D80}" srcOrd="0" destOrd="0" presId="urn:microsoft.com/office/officeart/2008/layout/RadialCluster"/>
    <dgm:cxn modelId="{F833CD55-44D1-4278-BC13-509AB5B6137B}" type="presOf" srcId="{F9CCFA20-E2E3-414D-B798-D9A1514901C6}" destId="{BA84CB0A-B4B8-4D64-BB21-E2408211F058}" srcOrd="0" destOrd="0" presId="urn:microsoft.com/office/officeart/2008/layout/RadialCluster"/>
    <dgm:cxn modelId="{AD0E69A5-FB30-4025-8E58-14CBA99BE49D}" srcId="{9CEE0363-6D68-438A-9430-95D4034976B9}" destId="{D9F32A0E-4594-45AF-BC2C-994D04DC37FA}" srcOrd="5" destOrd="0" parTransId="{471019FE-7A3A-424D-A0E5-8BD941F8CD6E}" sibTransId="{37ACC5A3-E458-4F13-BA57-AB4E4110D04E}"/>
    <dgm:cxn modelId="{4B1F970B-79A7-435F-B4B9-27463AF50B53}" srcId="{9CEE0363-6D68-438A-9430-95D4034976B9}" destId="{C8CAD0F6-8C8E-4253-9DF5-B69A295CB4E8}" srcOrd="0" destOrd="0" parTransId="{DE926ABC-9813-402D-8E52-114F749E1F5F}" sibTransId="{89E48D1E-4FF5-46C3-84DE-934CD0F6D4F4}"/>
    <dgm:cxn modelId="{5F2D32D7-0803-4900-B406-4EC85AD6BE66}" type="presOf" srcId="{D9F32A0E-4594-45AF-BC2C-994D04DC37FA}" destId="{0EAEACC7-C5C7-4F4D-AB3C-58DFD3543EDF}" srcOrd="0" destOrd="0" presId="urn:microsoft.com/office/officeart/2008/layout/RadialCluster"/>
    <dgm:cxn modelId="{2BC53BF1-70AE-47BD-9455-128F06CBD2DC}" type="presOf" srcId="{37115B0B-5A81-45CF-B83B-94E8110EA40F}" destId="{08C9E8CF-FE3F-429F-B6A8-814280238A8D}" srcOrd="0" destOrd="0" presId="urn:microsoft.com/office/officeart/2008/layout/RadialCluster"/>
    <dgm:cxn modelId="{FE45E1C1-5682-4863-9100-D11E8DFAC6E8}" srcId="{9CEE0363-6D68-438A-9430-95D4034976B9}" destId="{574A7A54-E295-4BBE-AD00-09247A126773}" srcOrd="4" destOrd="0" parTransId="{91CAA0AF-D027-4189-A2BB-A823D60C44A7}" sibTransId="{AE233AAC-B7C1-4A1D-A390-912780CA545C}"/>
    <dgm:cxn modelId="{9A3579EE-EA43-4729-AD8C-A82EDCF7496A}" srcId="{00A42388-A63F-4383-B44F-2A36E3A3ED6B}" destId="{9CEE0363-6D68-438A-9430-95D4034976B9}" srcOrd="0" destOrd="0" parTransId="{F746A1FD-97BE-44E8-9AC3-2B00B7C2660D}" sibTransId="{FD7A8959-A656-48B5-9405-6C43C42C9CB2}"/>
    <dgm:cxn modelId="{7D86CA11-C10D-4075-8C7B-9A4454BF3C79}" type="presOf" srcId="{8BBCCEB7-FE82-4654-BA85-7B6AF3EE78B4}" destId="{DB8392E2-B2E3-459E-8BE3-501E1375BB60}" srcOrd="0" destOrd="0" presId="urn:microsoft.com/office/officeart/2008/layout/RadialCluster"/>
    <dgm:cxn modelId="{37DB91D3-8D1F-4B9F-9A99-997C593B1B89}" type="presOf" srcId="{471019FE-7A3A-424D-A0E5-8BD941F8CD6E}" destId="{2D2B7860-5A4E-434F-BB27-4E18E3A031A7}" srcOrd="0" destOrd="0" presId="urn:microsoft.com/office/officeart/2008/layout/RadialCluster"/>
    <dgm:cxn modelId="{8383362C-8A06-4028-A4BB-0F1B0F7322D5}" type="presOf" srcId="{7A7D877D-6F7C-4035-9162-873DFBA04351}" destId="{2FCA106F-A2DF-4978-8EF9-A33F1BEAF749}" srcOrd="0" destOrd="0" presId="urn:microsoft.com/office/officeart/2008/layout/RadialCluster"/>
    <dgm:cxn modelId="{E7E1625C-F6A0-42E9-8F10-861E81BF7CBE}" srcId="{9CEE0363-6D68-438A-9430-95D4034976B9}" destId="{F9CCFA20-E2E3-414D-B798-D9A1514901C6}" srcOrd="2" destOrd="0" parTransId="{B993E69C-2816-4DA1-A1F1-404BB19B283A}" sibTransId="{0C251D24-0E08-4D9A-9CD4-41ADE10A1941}"/>
    <dgm:cxn modelId="{20B90849-39FE-4F2A-AF9D-82F0092D0D19}" type="presOf" srcId="{C8CAD0F6-8C8E-4253-9DF5-B69A295CB4E8}" destId="{9D70ADBA-458D-4565-9CAD-445664605ED7}" srcOrd="0" destOrd="0" presId="urn:microsoft.com/office/officeart/2008/layout/RadialCluster"/>
    <dgm:cxn modelId="{9E288DD0-3443-4D8A-84AD-416A16911572}" srcId="{9CEE0363-6D68-438A-9430-95D4034976B9}" destId="{37115B0B-5A81-45CF-B83B-94E8110EA40F}" srcOrd="3" destOrd="0" parTransId="{8BBCCEB7-FE82-4654-BA85-7B6AF3EE78B4}" sibTransId="{B6A7ECA1-BC2B-4B0D-92E1-0C6763A9EC65}"/>
    <dgm:cxn modelId="{66E8D654-43B2-47C1-A185-8A8D0B8D3056}" type="presOf" srcId="{9CEE0363-6D68-438A-9430-95D4034976B9}" destId="{673DB082-BB58-4E63-AEB7-94735F7B2357}" srcOrd="0" destOrd="0" presId="urn:microsoft.com/office/officeart/2008/layout/RadialCluster"/>
    <dgm:cxn modelId="{86DAD68D-4CC7-4E4A-AA86-D5C27232DCFA}" type="presOf" srcId="{38BD9C63-5280-4EFE-BE9C-2E2D2714FCAC}" destId="{4ED71995-5787-4D7A-AF23-231FDB987D6E}" srcOrd="0" destOrd="0" presId="urn:microsoft.com/office/officeart/2008/layout/RadialCluster"/>
    <dgm:cxn modelId="{EFEE5910-D0AF-4D58-9269-1C1DBF92CE28}" type="presOf" srcId="{91CAA0AF-D027-4189-A2BB-A823D60C44A7}" destId="{6E36B731-9B41-4B6D-97A3-6C765619B71A}" srcOrd="0" destOrd="0" presId="urn:microsoft.com/office/officeart/2008/layout/RadialCluster"/>
    <dgm:cxn modelId="{03CD846E-018E-434B-8BCC-4227E765E42D}" type="presOf" srcId="{574A7A54-E295-4BBE-AD00-09247A126773}" destId="{D48CF0BA-CAB2-43B2-B97B-3772A11F11E4}" srcOrd="0" destOrd="0" presId="urn:microsoft.com/office/officeart/2008/layout/RadialCluster"/>
    <dgm:cxn modelId="{68ABB171-2AC5-4FA3-BF7A-E8511281F0D0}" type="presOf" srcId="{00A42388-A63F-4383-B44F-2A36E3A3ED6B}" destId="{B7ACC40A-D009-417F-AB37-C4FDE262A185}" srcOrd="0" destOrd="0" presId="urn:microsoft.com/office/officeart/2008/layout/RadialCluster"/>
    <dgm:cxn modelId="{61AB2D50-7FCB-4655-ABE7-DE061FA93C26}" type="presParOf" srcId="{B7ACC40A-D009-417F-AB37-C4FDE262A185}" destId="{243CB73C-D9F5-484A-83E1-298D55EDAC9A}" srcOrd="0" destOrd="0" presId="urn:microsoft.com/office/officeart/2008/layout/RadialCluster"/>
    <dgm:cxn modelId="{F608C15E-47A9-4F7E-9484-ED296027B633}" type="presParOf" srcId="{243CB73C-D9F5-484A-83E1-298D55EDAC9A}" destId="{673DB082-BB58-4E63-AEB7-94735F7B2357}" srcOrd="0" destOrd="0" presId="urn:microsoft.com/office/officeart/2008/layout/RadialCluster"/>
    <dgm:cxn modelId="{42AED964-5B9E-4930-A16C-6116C2223573}" type="presParOf" srcId="{243CB73C-D9F5-484A-83E1-298D55EDAC9A}" destId="{EE954641-3C11-4280-B9AC-3A280FEB2D80}" srcOrd="1" destOrd="0" presId="urn:microsoft.com/office/officeart/2008/layout/RadialCluster"/>
    <dgm:cxn modelId="{2CCA1907-64A1-4E5A-AB83-C329E1EFB43D}" type="presParOf" srcId="{243CB73C-D9F5-484A-83E1-298D55EDAC9A}" destId="{9D70ADBA-458D-4565-9CAD-445664605ED7}" srcOrd="2" destOrd="0" presId="urn:microsoft.com/office/officeart/2008/layout/RadialCluster"/>
    <dgm:cxn modelId="{88EE12D9-BF1F-4F71-9B4D-3546DD1B5FE3}" type="presParOf" srcId="{243CB73C-D9F5-484A-83E1-298D55EDAC9A}" destId="{2FCA106F-A2DF-4978-8EF9-A33F1BEAF749}" srcOrd="3" destOrd="0" presId="urn:microsoft.com/office/officeart/2008/layout/RadialCluster"/>
    <dgm:cxn modelId="{0811CDD6-B903-4B36-B530-3018B6CAB0D8}" type="presParOf" srcId="{243CB73C-D9F5-484A-83E1-298D55EDAC9A}" destId="{4ED71995-5787-4D7A-AF23-231FDB987D6E}" srcOrd="4" destOrd="0" presId="urn:microsoft.com/office/officeart/2008/layout/RadialCluster"/>
    <dgm:cxn modelId="{59959F3E-46F5-42EC-B247-4D48AA0C22CE}" type="presParOf" srcId="{243CB73C-D9F5-484A-83E1-298D55EDAC9A}" destId="{A4807A83-3BA5-4439-B743-13CB35320098}" srcOrd="5" destOrd="0" presId="urn:microsoft.com/office/officeart/2008/layout/RadialCluster"/>
    <dgm:cxn modelId="{386FB355-8608-4217-9D38-9775EF6BEEC0}" type="presParOf" srcId="{243CB73C-D9F5-484A-83E1-298D55EDAC9A}" destId="{BA84CB0A-B4B8-4D64-BB21-E2408211F058}" srcOrd="6" destOrd="0" presId="urn:microsoft.com/office/officeart/2008/layout/RadialCluster"/>
    <dgm:cxn modelId="{E44DB239-8D89-4DEF-9594-0BC57840660E}" type="presParOf" srcId="{243CB73C-D9F5-484A-83E1-298D55EDAC9A}" destId="{DB8392E2-B2E3-459E-8BE3-501E1375BB60}" srcOrd="7" destOrd="0" presId="urn:microsoft.com/office/officeart/2008/layout/RadialCluster"/>
    <dgm:cxn modelId="{B2ADECF3-99B4-48BF-8A4A-3EEC58F8DADC}" type="presParOf" srcId="{243CB73C-D9F5-484A-83E1-298D55EDAC9A}" destId="{08C9E8CF-FE3F-429F-B6A8-814280238A8D}" srcOrd="8" destOrd="0" presId="urn:microsoft.com/office/officeart/2008/layout/RadialCluster"/>
    <dgm:cxn modelId="{86D565E8-1E8A-4F1F-8E7E-63CC56F559BA}" type="presParOf" srcId="{243CB73C-D9F5-484A-83E1-298D55EDAC9A}" destId="{6E36B731-9B41-4B6D-97A3-6C765619B71A}" srcOrd="9" destOrd="0" presId="urn:microsoft.com/office/officeart/2008/layout/RadialCluster"/>
    <dgm:cxn modelId="{83C50B6B-6562-4354-8C68-4BE2528915B4}" type="presParOf" srcId="{243CB73C-D9F5-484A-83E1-298D55EDAC9A}" destId="{D48CF0BA-CAB2-43B2-B97B-3772A11F11E4}" srcOrd="10" destOrd="0" presId="urn:microsoft.com/office/officeart/2008/layout/RadialCluster"/>
    <dgm:cxn modelId="{BCBE8597-F8B7-4F66-9E57-5FE65A9FD835}" type="presParOf" srcId="{243CB73C-D9F5-484A-83E1-298D55EDAC9A}" destId="{2D2B7860-5A4E-434F-BB27-4E18E3A031A7}" srcOrd="11" destOrd="0" presId="urn:microsoft.com/office/officeart/2008/layout/RadialCluster"/>
    <dgm:cxn modelId="{4449642E-B942-45F6-BFE7-219F0C276391}" type="presParOf" srcId="{243CB73C-D9F5-484A-83E1-298D55EDAC9A}" destId="{0EAEACC7-C5C7-4F4D-AB3C-58DFD3543EDF}"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A42388-A63F-4383-B44F-2A36E3A3ED6B}"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US"/>
        </a:p>
      </dgm:t>
    </dgm:pt>
    <dgm:pt modelId="{9CEE0363-6D68-438A-9430-95D4034976B9}">
      <dgm:prSet phldrT="[Text]" custT="1"/>
      <dgm:spPr/>
      <dgm:t>
        <a:bodyPr/>
        <a:lstStyle/>
        <a:p>
          <a:r>
            <a:rPr lang="fa-IR" sz="2000" dirty="0" smtClean="0">
              <a:cs typeface="B Titr" panose="00000700000000000000" pitchFamily="2" charset="-78"/>
            </a:rPr>
            <a:t>داستان های علمی تخیلی</a:t>
          </a:r>
          <a:endParaRPr lang="en-US" sz="2000" dirty="0">
            <a:cs typeface="B Titr" panose="00000700000000000000" pitchFamily="2" charset="-78"/>
          </a:endParaRPr>
        </a:p>
      </dgm:t>
    </dgm:pt>
    <dgm:pt modelId="{F746A1FD-97BE-44E8-9AC3-2B00B7C2660D}" type="parTrans" cxnId="{9A3579EE-EA43-4729-AD8C-A82EDCF7496A}">
      <dgm:prSet/>
      <dgm:spPr/>
      <dgm:t>
        <a:bodyPr/>
        <a:lstStyle/>
        <a:p>
          <a:endParaRPr lang="en-US"/>
        </a:p>
      </dgm:t>
    </dgm:pt>
    <dgm:pt modelId="{FD7A8959-A656-48B5-9405-6C43C42C9CB2}" type="sibTrans" cxnId="{9A3579EE-EA43-4729-AD8C-A82EDCF7496A}">
      <dgm:prSet/>
      <dgm:spPr/>
      <dgm:t>
        <a:bodyPr/>
        <a:lstStyle/>
        <a:p>
          <a:endParaRPr lang="en-US"/>
        </a:p>
      </dgm:t>
    </dgm:pt>
    <dgm:pt modelId="{38BD9C63-5280-4EFE-BE9C-2E2D2714FCAC}">
      <dgm:prSet phldrT="[Text]" custT="1"/>
      <dgm:spPr/>
      <dgm:t>
        <a:bodyPr/>
        <a:lstStyle/>
        <a:p>
          <a:r>
            <a:rPr lang="fa-IR" sz="1800" dirty="0" smtClean="0">
              <a:cs typeface="B Titr" panose="00000700000000000000" pitchFamily="2" charset="-78"/>
            </a:rPr>
            <a:t>زامیاتین</a:t>
          </a:r>
          <a:endParaRPr lang="en-US" sz="1800" dirty="0">
            <a:cs typeface="B Titr" panose="00000700000000000000" pitchFamily="2" charset="-78"/>
          </a:endParaRPr>
        </a:p>
      </dgm:t>
    </dgm:pt>
    <dgm:pt modelId="{7A7D877D-6F7C-4035-9162-873DFBA04351}" type="parTrans" cxnId="{2C3F217D-88AF-4FBA-98D6-BD2A0427ADB7}">
      <dgm:prSet/>
      <dgm:spPr/>
      <dgm:t>
        <a:bodyPr/>
        <a:lstStyle/>
        <a:p>
          <a:endParaRPr lang="en-US"/>
        </a:p>
      </dgm:t>
    </dgm:pt>
    <dgm:pt modelId="{72E395F6-541A-46CA-AB15-CC496B813CEE}" type="sibTrans" cxnId="{2C3F217D-88AF-4FBA-98D6-BD2A0427ADB7}">
      <dgm:prSet/>
      <dgm:spPr/>
      <dgm:t>
        <a:bodyPr/>
        <a:lstStyle/>
        <a:p>
          <a:endParaRPr lang="en-US"/>
        </a:p>
      </dgm:t>
    </dgm:pt>
    <dgm:pt modelId="{F9CCFA20-E2E3-414D-B798-D9A1514901C6}">
      <dgm:prSet phldrT="[Text]" custT="1"/>
      <dgm:spPr/>
      <dgm:t>
        <a:bodyPr/>
        <a:lstStyle/>
        <a:p>
          <a:r>
            <a:rPr lang="fa-IR" sz="1800" dirty="0" smtClean="0">
              <a:cs typeface="B Titr" panose="00000700000000000000" pitchFamily="2" charset="-78"/>
            </a:rPr>
            <a:t>هاکسلی</a:t>
          </a:r>
          <a:endParaRPr lang="en-US" sz="1800" dirty="0">
            <a:cs typeface="B Titr" panose="00000700000000000000" pitchFamily="2" charset="-78"/>
          </a:endParaRPr>
        </a:p>
      </dgm:t>
    </dgm:pt>
    <dgm:pt modelId="{B993E69C-2816-4DA1-A1F1-404BB19B283A}" type="parTrans" cxnId="{E7E1625C-F6A0-42E9-8F10-861E81BF7CBE}">
      <dgm:prSet/>
      <dgm:spPr/>
      <dgm:t>
        <a:bodyPr/>
        <a:lstStyle/>
        <a:p>
          <a:endParaRPr lang="en-US"/>
        </a:p>
      </dgm:t>
    </dgm:pt>
    <dgm:pt modelId="{0C251D24-0E08-4D9A-9CD4-41ADE10A1941}" type="sibTrans" cxnId="{E7E1625C-F6A0-42E9-8F10-861E81BF7CBE}">
      <dgm:prSet/>
      <dgm:spPr/>
      <dgm:t>
        <a:bodyPr/>
        <a:lstStyle/>
        <a:p>
          <a:endParaRPr lang="en-US"/>
        </a:p>
      </dgm:t>
    </dgm:pt>
    <dgm:pt modelId="{37115B0B-5A81-45CF-B83B-94E8110EA40F}">
      <dgm:prSet phldrT="[Text]" custT="1"/>
      <dgm:spPr/>
      <dgm:t>
        <a:bodyPr/>
        <a:lstStyle/>
        <a:p>
          <a:r>
            <a:rPr lang="fa-IR" sz="1800" dirty="0" smtClean="0">
              <a:cs typeface="B Titr" panose="00000700000000000000" pitchFamily="2" charset="-78"/>
            </a:rPr>
            <a:t>بولور-لیتون</a:t>
          </a:r>
          <a:endParaRPr lang="en-US" sz="1800" dirty="0">
            <a:cs typeface="B Titr" panose="00000700000000000000" pitchFamily="2" charset="-78"/>
          </a:endParaRPr>
        </a:p>
      </dgm:t>
    </dgm:pt>
    <dgm:pt modelId="{8BBCCEB7-FE82-4654-BA85-7B6AF3EE78B4}" type="parTrans" cxnId="{9E288DD0-3443-4D8A-84AD-416A16911572}">
      <dgm:prSet/>
      <dgm:spPr/>
      <dgm:t>
        <a:bodyPr/>
        <a:lstStyle/>
        <a:p>
          <a:endParaRPr lang="en-US"/>
        </a:p>
      </dgm:t>
    </dgm:pt>
    <dgm:pt modelId="{B6A7ECA1-BC2B-4B0D-92E1-0C6763A9EC65}" type="sibTrans" cxnId="{9E288DD0-3443-4D8A-84AD-416A16911572}">
      <dgm:prSet/>
      <dgm:spPr/>
      <dgm:t>
        <a:bodyPr/>
        <a:lstStyle/>
        <a:p>
          <a:endParaRPr lang="en-US"/>
        </a:p>
      </dgm:t>
    </dgm:pt>
    <dgm:pt modelId="{B7ACC40A-D009-417F-AB37-C4FDE262A185}" type="pres">
      <dgm:prSet presAssocID="{00A42388-A63F-4383-B44F-2A36E3A3ED6B}" presName="Name0" presStyleCnt="0">
        <dgm:presLayoutVars>
          <dgm:chMax val="1"/>
          <dgm:chPref val="1"/>
          <dgm:dir/>
          <dgm:animOne val="branch"/>
          <dgm:animLvl val="lvl"/>
        </dgm:presLayoutVars>
      </dgm:prSet>
      <dgm:spPr/>
      <dgm:t>
        <a:bodyPr/>
        <a:lstStyle/>
        <a:p>
          <a:endParaRPr lang="en-US"/>
        </a:p>
      </dgm:t>
    </dgm:pt>
    <dgm:pt modelId="{243CB73C-D9F5-484A-83E1-298D55EDAC9A}" type="pres">
      <dgm:prSet presAssocID="{9CEE0363-6D68-438A-9430-95D4034976B9}" presName="singleCycle" presStyleCnt="0"/>
      <dgm:spPr/>
    </dgm:pt>
    <dgm:pt modelId="{673DB082-BB58-4E63-AEB7-94735F7B2357}" type="pres">
      <dgm:prSet presAssocID="{9CEE0363-6D68-438A-9430-95D4034976B9}" presName="singleCenter" presStyleLbl="node1" presStyleIdx="0" presStyleCnt="4">
        <dgm:presLayoutVars>
          <dgm:chMax val="7"/>
          <dgm:chPref val="7"/>
        </dgm:presLayoutVars>
      </dgm:prSet>
      <dgm:spPr/>
      <dgm:t>
        <a:bodyPr/>
        <a:lstStyle/>
        <a:p>
          <a:endParaRPr lang="en-US"/>
        </a:p>
      </dgm:t>
    </dgm:pt>
    <dgm:pt modelId="{2FCA106F-A2DF-4978-8EF9-A33F1BEAF749}" type="pres">
      <dgm:prSet presAssocID="{7A7D877D-6F7C-4035-9162-873DFBA04351}" presName="Name56" presStyleLbl="parChTrans1D2" presStyleIdx="0" presStyleCnt="3"/>
      <dgm:spPr/>
      <dgm:t>
        <a:bodyPr/>
        <a:lstStyle/>
        <a:p>
          <a:endParaRPr lang="en-US"/>
        </a:p>
      </dgm:t>
    </dgm:pt>
    <dgm:pt modelId="{4ED71995-5787-4D7A-AF23-231FDB987D6E}" type="pres">
      <dgm:prSet presAssocID="{38BD9C63-5280-4EFE-BE9C-2E2D2714FCAC}" presName="text0" presStyleLbl="node1" presStyleIdx="1" presStyleCnt="4">
        <dgm:presLayoutVars>
          <dgm:bulletEnabled val="1"/>
        </dgm:presLayoutVars>
      </dgm:prSet>
      <dgm:spPr/>
      <dgm:t>
        <a:bodyPr/>
        <a:lstStyle/>
        <a:p>
          <a:endParaRPr lang="en-US"/>
        </a:p>
      </dgm:t>
    </dgm:pt>
    <dgm:pt modelId="{A4807A83-3BA5-4439-B743-13CB35320098}" type="pres">
      <dgm:prSet presAssocID="{B993E69C-2816-4DA1-A1F1-404BB19B283A}" presName="Name56" presStyleLbl="parChTrans1D2" presStyleIdx="1" presStyleCnt="3"/>
      <dgm:spPr/>
      <dgm:t>
        <a:bodyPr/>
        <a:lstStyle/>
        <a:p>
          <a:endParaRPr lang="en-US"/>
        </a:p>
      </dgm:t>
    </dgm:pt>
    <dgm:pt modelId="{BA84CB0A-B4B8-4D64-BB21-E2408211F058}" type="pres">
      <dgm:prSet presAssocID="{F9CCFA20-E2E3-414D-B798-D9A1514901C6}" presName="text0" presStyleLbl="node1" presStyleIdx="2" presStyleCnt="4">
        <dgm:presLayoutVars>
          <dgm:bulletEnabled val="1"/>
        </dgm:presLayoutVars>
      </dgm:prSet>
      <dgm:spPr/>
      <dgm:t>
        <a:bodyPr/>
        <a:lstStyle/>
        <a:p>
          <a:endParaRPr lang="en-US"/>
        </a:p>
      </dgm:t>
    </dgm:pt>
    <dgm:pt modelId="{DB8392E2-B2E3-459E-8BE3-501E1375BB60}" type="pres">
      <dgm:prSet presAssocID="{8BBCCEB7-FE82-4654-BA85-7B6AF3EE78B4}" presName="Name56" presStyleLbl="parChTrans1D2" presStyleIdx="2" presStyleCnt="3"/>
      <dgm:spPr/>
      <dgm:t>
        <a:bodyPr/>
        <a:lstStyle/>
        <a:p>
          <a:endParaRPr lang="en-US"/>
        </a:p>
      </dgm:t>
    </dgm:pt>
    <dgm:pt modelId="{08C9E8CF-FE3F-429F-B6A8-814280238A8D}" type="pres">
      <dgm:prSet presAssocID="{37115B0B-5A81-45CF-B83B-94E8110EA40F}" presName="text0" presStyleLbl="node1" presStyleIdx="3" presStyleCnt="4">
        <dgm:presLayoutVars>
          <dgm:bulletEnabled val="1"/>
        </dgm:presLayoutVars>
      </dgm:prSet>
      <dgm:spPr/>
      <dgm:t>
        <a:bodyPr/>
        <a:lstStyle/>
        <a:p>
          <a:endParaRPr lang="en-US"/>
        </a:p>
      </dgm:t>
    </dgm:pt>
  </dgm:ptLst>
  <dgm:cxnLst>
    <dgm:cxn modelId="{BAA90BE6-8010-480C-9DB4-6E564A27B75C}" type="presOf" srcId="{9CEE0363-6D68-438A-9430-95D4034976B9}" destId="{673DB082-BB58-4E63-AEB7-94735F7B2357}" srcOrd="0" destOrd="0" presId="urn:microsoft.com/office/officeart/2008/layout/RadialCluster"/>
    <dgm:cxn modelId="{9A3579EE-EA43-4729-AD8C-A82EDCF7496A}" srcId="{00A42388-A63F-4383-B44F-2A36E3A3ED6B}" destId="{9CEE0363-6D68-438A-9430-95D4034976B9}" srcOrd="0" destOrd="0" parTransId="{F746A1FD-97BE-44E8-9AC3-2B00B7C2660D}" sibTransId="{FD7A8959-A656-48B5-9405-6C43C42C9CB2}"/>
    <dgm:cxn modelId="{2C3F217D-88AF-4FBA-98D6-BD2A0427ADB7}" srcId="{9CEE0363-6D68-438A-9430-95D4034976B9}" destId="{38BD9C63-5280-4EFE-BE9C-2E2D2714FCAC}" srcOrd="0" destOrd="0" parTransId="{7A7D877D-6F7C-4035-9162-873DFBA04351}" sibTransId="{72E395F6-541A-46CA-AB15-CC496B813CEE}"/>
    <dgm:cxn modelId="{9E288DD0-3443-4D8A-84AD-416A16911572}" srcId="{9CEE0363-6D68-438A-9430-95D4034976B9}" destId="{37115B0B-5A81-45CF-B83B-94E8110EA40F}" srcOrd="2" destOrd="0" parTransId="{8BBCCEB7-FE82-4654-BA85-7B6AF3EE78B4}" sibTransId="{B6A7ECA1-BC2B-4B0D-92E1-0C6763A9EC65}"/>
    <dgm:cxn modelId="{5F652025-7D40-483B-81C5-2F5AFAF843A5}" type="presOf" srcId="{37115B0B-5A81-45CF-B83B-94E8110EA40F}" destId="{08C9E8CF-FE3F-429F-B6A8-814280238A8D}" srcOrd="0" destOrd="0" presId="urn:microsoft.com/office/officeart/2008/layout/RadialCluster"/>
    <dgm:cxn modelId="{F066336F-8F52-4963-B1EE-054559358909}" type="presOf" srcId="{B993E69C-2816-4DA1-A1F1-404BB19B283A}" destId="{A4807A83-3BA5-4439-B743-13CB35320098}" srcOrd="0" destOrd="0" presId="urn:microsoft.com/office/officeart/2008/layout/RadialCluster"/>
    <dgm:cxn modelId="{E7E1625C-F6A0-42E9-8F10-861E81BF7CBE}" srcId="{9CEE0363-6D68-438A-9430-95D4034976B9}" destId="{F9CCFA20-E2E3-414D-B798-D9A1514901C6}" srcOrd="1" destOrd="0" parTransId="{B993E69C-2816-4DA1-A1F1-404BB19B283A}" sibTransId="{0C251D24-0E08-4D9A-9CD4-41ADE10A1941}"/>
    <dgm:cxn modelId="{0B288CFD-B092-4B70-BB94-8E332D15B7D3}" type="presOf" srcId="{F9CCFA20-E2E3-414D-B798-D9A1514901C6}" destId="{BA84CB0A-B4B8-4D64-BB21-E2408211F058}" srcOrd="0" destOrd="0" presId="urn:microsoft.com/office/officeart/2008/layout/RadialCluster"/>
    <dgm:cxn modelId="{23A7F20A-5464-476C-AFBF-FC6311EF931E}" type="presOf" srcId="{7A7D877D-6F7C-4035-9162-873DFBA04351}" destId="{2FCA106F-A2DF-4978-8EF9-A33F1BEAF749}" srcOrd="0" destOrd="0" presId="urn:microsoft.com/office/officeart/2008/layout/RadialCluster"/>
    <dgm:cxn modelId="{F430F251-4104-46E4-9151-B7AE87ACB0A0}" type="presOf" srcId="{38BD9C63-5280-4EFE-BE9C-2E2D2714FCAC}" destId="{4ED71995-5787-4D7A-AF23-231FDB987D6E}" srcOrd="0" destOrd="0" presId="urn:microsoft.com/office/officeart/2008/layout/RadialCluster"/>
    <dgm:cxn modelId="{A8BC269C-AFC2-4C35-9260-7F531BE37394}" type="presOf" srcId="{8BBCCEB7-FE82-4654-BA85-7B6AF3EE78B4}" destId="{DB8392E2-B2E3-459E-8BE3-501E1375BB60}" srcOrd="0" destOrd="0" presId="urn:microsoft.com/office/officeart/2008/layout/RadialCluster"/>
    <dgm:cxn modelId="{3D5590BB-E357-478F-AAC1-9DFAFD8493E1}" type="presOf" srcId="{00A42388-A63F-4383-B44F-2A36E3A3ED6B}" destId="{B7ACC40A-D009-417F-AB37-C4FDE262A185}" srcOrd="0" destOrd="0" presId="urn:microsoft.com/office/officeart/2008/layout/RadialCluster"/>
    <dgm:cxn modelId="{4FAA921D-C582-4279-85A8-1EAA28C67DFB}" type="presParOf" srcId="{B7ACC40A-D009-417F-AB37-C4FDE262A185}" destId="{243CB73C-D9F5-484A-83E1-298D55EDAC9A}" srcOrd="0" destOrd="0" presId="urn:microsoft.com/office/officeart/2008/layout/RadialCluster"/>
    <dgm:cxn modelId="{2C88E862-FBDB-47F9-99C8-49C96842E264}" type="presParOf" srcId="{243CB73C-D9F5-484A-83E1-298D55EDAC9A}" destId="{673DB082-BB58-4E63-AEB7-94735F7B2357}" srcOrd="0" destOrd="0" presId="urn:microsoft.com/office/officeart/2008/layout/RadialCluster"/>
    <dgm:cxn modelId="{C2BCF5FF-DF35-4C8D-9C5B-05BD02542436}" type="presParOf" srcId="{243CB73C-D9F5-484A-83E1-298D55EDAC9A}" destId="{2FCA106F-A2DF-4978-8EF9-A33F1BEAF749}" srcOrd="1" destOrd="0" presId="urn:microsoft.com/office/officeart/2008/layout/RadialCluster"/>
    <dgm:cxn modelId="{5B64D2C9-4434-446B-8B3C-F55F671B11AA}" type="presParOf" srcId="{243CB73C-D9F5-484A-83E1-298D55EDAC9A}" destId="{4ED71995-5787-4D7A-AF23-231FDB987D6E}" srcOrd="2" destOrd="0" presId="urn:microsoft.com/office/officeart/2008/layout/RadialCluster"/>
    <dgm:cxn modelId="{EF154A1C-08CA-4C20-8451-CC7E6F5234FD}" type="presParOf" srcId="{243CB73C-D9F5-484A-83E1-298D55EDAC9A}" destId="{A4807A83-3BA5-4439-B743-13CB35320098}" srcOrd="3" destOrd="0" presId="urn:microsoft.com/office/officeart/2008/layout/RadialCluster"/>
    <dgm:cxn modelId="{7D926ECC-DD38-4CFD-95A8-90D52F8BAE78}" type="presParOf" srcId="{243CB73C-D9F5-484A-83E1-298D55EDAC9A}" destId="{BA84CB0A-B4B8-4D64-BB21-E2408211F058}" srcOrd="4" destOrd="0" presId="urn:microsoft.com/office/officeart/2008/layout/RadialCluster"/>
    <dgm:cxn modelId="{5DC13FD6-4124-4729-B435-41BA57805D10}" type="presParOf" srcId="{243CB73C-D9F5-484A-83E1-298D55EDAC9A}" destId="{DB8392E2-B2E3-459E-8BE3-501E1375BB60}" srcOrd="5" destOrd="0" presId="urn:microsoft.com/office/officeart/2008/layout/RadialCluster"/>
    <dgm:cxn modelId="{25A8F8D1-3460-4529-8A71-247F89EAE0C2}" type="presParOf" srcId="{243CB73C-D9F5-484A-83E1-298D55EDAC9A}" destId="{08C9E8CF-FE3F-429F-B6A8-814280238A8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A42388-A63F-4383-B44F-2A36E3A3ED6B}"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9CEE0363-6D68-438A-9430-95D4034976B9}">
      <dgm:prSet phldrT="[Text]" custT="1"/>
      <dgm:spPr/>
      <dgm:t>
        <a:bodyPr/>
        <a:lstStyle/>
        <a:p>
          <a:r>
            <a:rPr lang="fa-IR" sz="2000" dirty="0" smtClean="0">
              <a:cs typeface="B Titr" panose="00000700000000000000" pitchFamily="2" charset="-78"/>
            </a:rPr>
            <a:t>تاریخ گرایی</a:t>
          </a:r>
          <a:endParaRPr lang="en-US" sz="2000" dirty="0">
            <a:cs typeface="B Titr" panose="00000700000000000000" pitchFamily="2" charset="-78"/>
          </a:endParaRPr>
        </a:p>
      </dgm:t>
    </dgm:pt>
    <dgm:pt modelId="{F746A1FD-97BE-44E8-9AC3-2B00B7C2660D}" type="parTrans" cxnId="{9A3579EE-EA43-4729-AD8C-A82EDCF7496A}">
      <dgm:prSet/>
      <dgm:spPr/>
      <dgm:t>
        <a:bodyPr/>
        <a:lstStyle/>
        <a:p>
          <a:endParaRPr lang="en-US"/>
        </a:p>
      </dgm:t>
    </dgm:pt>
    <dgm:pt modelId="{FD7A8959-A656-48B5-9405-6C43C42C9CB2}" type="sibTrans" cxnId="{9A3579EE-EA43-4729-AD8C-A82EDCF7496A}">
      <dgm:prSet/>
      <dgm:spPr/>
      <dgm:t>
        <a:bodyPr/>
        <a:lstStyle/>
        <a:p>
          <a:endParaRPr lang="en-US"/>
        </a:p>
      </dgm:t>
    </dgm:pt>
    <dgm:pt modelId="{38BD9C63-5280-4EFE-BE9C-2E2D2714FCAC}">
      <dgm:prSet phldrT="[Text]" custT="1"/>
      <dgm:spPr/>
      <dgm:t>
        <a:bodyPr/>
        <a:lstStyle/>
        <a:p>
          <a:r>
            <a:rPr lang="fa-IR" sz="1800" dirty="0" smtClean="0">
              <a:cs typeface="B Titr" panose="00000700000000000000" pitchFamily="2" charset="-78"/>
            </a:rPr>
            <a:t>هگل</a:t>
          </a:r>
          <a:endParaRPr lang="en-US" sz="1800" dirty="0">
            <a:cs typeface="B Titr" panose="00000700000000000000" pitchFamily="2" charset="-78"/>
          </a:endParaRPr>
        </a:p>
      </dgm:t>
    </dgm:pt>
    <dgm:pt modelId="{7A7D877D-6F7C-4035-9162-873DFBA04351}" type="parTrans" cxnId="{2C3F217D-88AF-4FBA-98D6-BD2A0427ADB7}">
      <dgm:prSet/>
      <dgm:spPr/>
      <dgm:t>
        <a:bodyPr/>
        <a:lstStyle/>
        <a:p>
          <a:endParaRPr lang="en-US"/>
        </a:p>
      </dgm:t>
    </dgm:pt>
    <dgm:pt modelId="{72E395F6-541A-46CA-AB15-CC496B813CEE}" type="sibTrans" cxnId="{2C3F217D-88AF-4FBA-98D6-BD2A0427ADB7}">
      <dgm:prSet/>
      <dgm:spPr/>
      <dgm:t>
        <a:bodyPr/>
        <a:lstStyle/>
        <a:p>
          <a:endParaRPr lang="en-US"/>
        </a:p>
      </dgm:t>
    </dgm:pt>
    <dgm:pt modelId="{F9CCFA20-E2E3-414D-B798-D9A1514901C6}">
      <dgm:prSet phldrT="[Text]" custT="1"/>
      <dgm:spPr/>
      <dgm:t>
        <a:bodyPr/>
        <a:lstStyle/>
        <a:p>
          <a:r>
            <a:rPr lang="fa-IR" sz="1800" dirty="0" smtClean="0">
              <a:cs typeface="B Titr" panose="00000700000000000000" pitchFamily="2" charset="-78"/>
            </a:rPr>
            <a:t>مارکس</a:t>
          </a:r>
          <a:endParaRPr lang="en-US" sz="1800" dirty="0">
            <a:cs typeface="B Titr" panose="00000700000000000000" pitchFamily="2" charset="-78"/>
          </a:endParaRPr>
        </a:p>
      </dgm:t>
    </dgm:pt>
    <dgm:pt modelId="{B993E69C-2816-4DA1-A1F1-404BB19B283A}" type="parTrans" cxnId="{E7E1625C-F6A0-42E9-8F10-861E81BF7CBE}">
      <dgm:prSet/>
      <dgm:spPr/>
      <dgm:t>
        <a:bodyPr/>
        <a:lstStyle/>
        <a:p>
          <a:endParaRPr lang="en-US"/>
        </a:p>
      </dgm:t>
    </dgm:pt>
    <dgm:pt modelId="{0C251D24-0E08-4D9A-9CD4-41ADE10A1941}" type="sibTrans" cxnId="{E7E1625C-F6A0-42E9-8F10-861E81BF7CBE}">
      <dgm:prSet/>
      <dgm:spPr/>
      <dgm:t>
        <a:bodyPr/>
        <a:lstStyle/>
        <a:p>
          <a:endParaRPr lang="en-US"/>
        </a:p>
      </dgm:t>
    </dgm:pt>
    <dgm:pt modelId="{37115B0B-5A81-45CF-B83B-94E8110EA40F}">
      <dgm:prSet phldrT="[Text]" custT="1"/>
      <dgm:spPr/>
      <dgm:t>
        <a:bodyPr/>
        <a:lstStyle/>
        <a:p>
          <a:r>
            <a:rPr lang="fa-IR" sz="1800" dirty="0" smtClean="0">
              <a:cs typeface="B Titr" panose="00000700000000000000" pitchFamily="2" charset="-78"/>
            </a:rPr>
            <a:t>آگوست کنت</a:t>
          </a:r>
          <a:endParaRPr lang="en-US" sz="1800" dirty="0">
            <a:cs typeface="B Titr" panose="00000700000000000000" pitchFamily="2" charset="-78"/>
          </a:endParaRPr>
        </a:p>
      </dgm:t>
    </dgm:pt>
    <dgm:pt modelId="{8BBCCEB7-FE82-4654-BA85-7B6AF3EE78B4}" type="parTrans" cxnId="{9E288DD0-3443-4D8A-84AD-416A16911572}">
      <dgm:prSet/>
      <dgm:spPr/>
      <dgm:t>
        <a:bodyPr/>
        <a:lstStyle/>
        <a:p>
          <a:endParaRPr lang="en-US"/>
        </a:p>
      </dgm:t>
    </dgm:pt>
    <dgm:pt modelId="{B6A7ECA1-BC2B-4B0D-92E1-0C6763A9EC65}" type="sibTrans" cxnId="{9E288DD0-3443-4D8A-84AD-416A16911572}">
      <dgm:prSet/>
      <dgm:spPr/>
      <dgm:t>
        <a:bodyPr/>
        <a:lstStyle/>
        <a:p>
          <a:endParaRPr lang="en-US"/>
        </a:p>
      </dgm:t>
    </dgm:pt>
    <dgm:pt modelId="{574A7A54-E295-4BBE-AD00-09247A126773}">
      <dgm:prSet phldrT="[Text]" custT="1"/>
      <dgm:spPr/>
      <dgm:t>
        <a:bodyPr/>
        <a:lstStyle/>
        <a:p>
          <a:r>
            <a:rPr lang="fa-IR" sz="1800" dirty="0" smtClean="0">
              <a:cs typeface="B Titr" panose="00000700000000000000" pitchFamily="2" charset="-78"/>
            </a:rPr>
            <a:t>کندرسه</a:t>
          </a:r>
          <a:endParaRPr lang="en-US" sz="1800" dirty="0">
            <a:cs typeface="B Titr" panose="00000700000000000000" pitchFamily="2" charset="-78"/>
          </a:endParaRPr>
        </a:p>
      </dgm:t>
    </dgm:pt>
    <dgm:pt modelId="{91CAA0AF-D027-4189-A2BB-A823D60C44A7}" type="parTrans" cxnId="{FE45E1C1-5682-4863-9100-D11E8DFAC6E8}">
      <dgm:prSet/>
      <dgm:spPr/>
      <dgm:t>
        <a:bodyPr/>
        <a:lstStyle/>
        <a:p>
          <a:endParaRPr lang="en-US"/>
        </a:p>
      </dgm:t>
    </dgm:pt>
    <dgm:pt modelId="{AE233AAC-B7C1-4A1D-A390-912780CA545C}" type="sibTrans" cxnId="{FE45E1C1-5682-4863-9100-D11E8DFAC6E8}">
      <dgm:prSet/>
      <dgm:spPr/>
      <dgm:t>
        <a:bodyPr/>
        <a:lstStyle/>
        <a:p>
          <a:endParaRPr lang="en-US"/>
        </a:p>
      </dgm:t>
    </dgm:pt>
    <dgm:pt modelId="{A206DEEE-ABFD-4C1C-8550-C2CC5853F59C}">
      <dgm:prSet phldrT="[Text]" custT="1"/>
      <dgm:spPr/>
      <dgm:t>
        <a:bodyPr/>
        <a:lstStyle/>
        <a:p>
          <a:r>
            <a:rPr lang="fa-IR" sz="1800" dirty="0" smtClean="0">
              <a:cs typeface="B Titr" panose="00000700000000000000" pitchFamily="2" charset="-78"/>
            </a:rPr>
            <a:t>پوپر</a:t>
          </a:r>
          <a:endParaRPr lang="en-US" sz="1800" dirty="0">
            <a:cs typeface="B Titr" panose="00000700000000000000" pitchFamily="2" charset="-78"/>
          </a:endParaRPr>
        </a:p>
      </dgm:t>
    </dgm:pt>
    <dgm:pt modelId="{A6895016-BBA9-43AB-B941-93849AE33406}" type="parTrans" cxnId="{0541465E-5EC5-4C9C-9B76-4230653D731E}">
      <dgm:prSet/>
      <dgm:spPr/>
      <dgm:t>
        <a:bodyPr/>
        <a:lstStyle/>
        <a:p>
          <a:endParaRPr lang="en-US"/>
        </a:p>
      </dgm:t>
    </dgm:pt>
    <dgm:pt modelId="{9738FC56-687A-4928-90C7-2052BA2D7BF8}" type="sibTrans" cxnId="{0541465E-5EC5-4C9C-9B76-4230653D731E}">
      <dgm:prSet/>
      <dgm:spPr/>
      <dgm:t>
        <a:bodyPr/>
        <a:lstStyle/>
        <a:p>
          <a:endParaRPr lang="en-US"/>
        </a:p>
      </dgm:t>
    </dgm:pt>
    <dgm:pt modelId="{D9B8A581-7435-4B87-BFC5-E9EDB75D3BB2}" type="pres">
      <dgm:prSet presAssocID="{00A42388-A63F-4383-B44F-2A36E3A3ED6B}" presName="composite" presStyleCnt="0">
        <dgm:presLayoutVars>
          <dgm:chMax val="1"/>
          <dgm:dir/>
          <dgm:resizeHandles val="exact"/>
        </dgm:presLayoutVars>
      </dgm:prSet>
      <dgm:spPr/>
      <dgm:t>
        <a:bodyPr/>
        <a:lstStyle/>
        <a:p>
          <a:endParaRPr lang="en-US"/>
        </a:p>
      </dgm:t>
    </dgm:pt>
    <dgm:pt modelId="{20A89E54-5709-4482-A583-AFB7896B380E}" type="pres">
      <dgm:prSet presAssocID="{00A42388-A63F-4383-B44F-2A36E3A3ED6B}" presName="radial" presStyleCnt="0">
        <dgm:presLayoutVars>
          <dgm:animLvl val="ctr"/>
        </dgm:presLayoutVars>
      </dgm:prSet>
      <dgm:spPr/>
    </dgm:pt>
    <dgm:pt modelId="{AE64B058-1212-4840-82AD-004ED3EBCB20}" type="pres">
      <dgm:prSet presAssocID="{9CEE0363-6D68-438A-9430-95D4034976B9}" presName="centerShape" presStyleLbl="vennNode1" presStyleIdx="0" presStyleCnt="6"/>
      <dgm:spPr/>
      <dgm:t>
        <a:bodyPr/>
        <a:lstStyle/>
        <a:p>
          <a:endParaRPr lang="en-US"/>
        </a:p>
      </dgm:t>
    </dgm:pt>
    <dgm:pt modelId="{118EE09A-342C-4B24-906C-501E7827E17F}" type="pres">
      <dgm:prSet presAssocID="{38BD9C63-5280-4EFE-BE9C-2E2D2714FCAC}" presName="node" presStyleLbl="vennNode1" presStyleIdx="1" presStyleCnt="6">
        <dgm:presLayoutVars>
          <dgm:bulletEnabled val="1"/>
        </dgm:presLayoutVars>
      </dgm:prSet>
      <dgm:spPr/>
      <dgm:t>
        <a:bodyPr/>
        <a:lstStyle/>
        <a:p>
          <a:endParaRPr lang="en-US"/>
        </a:p>
      </dgm:t>
    </dgm:pt>
    <dgm:pt modelId="{50CFB66E-849F-4D53-AB4D-01AA45387196}" type="pres">
      <dgm:prSet presAssocID="{F9CCFA20-E2E3-414D-B798-D9A1514901C6}" presName="node" presStyleLbl="vennNode1" presStyleIdx="2" presStyleCnt="6">
        <dgm:presLayoutVars>
          <dgm:bulletEnabled val="1"/>
        </dgm:presLayoutVars>
      </dgm:prSet>
      <dgm:spPr/>
      <dgm:t>
        <a:bodyPr/>
        <a:lstStyle/>
        <a:p>
          <a:endParaRPr lang="en-US"/>
        </a:p>
      </dgm:t>
    </dgm:pt>
    <dgm:pt modelId="{718D12C2-79C2-42AF-9D75-E183D6FA9067}" type="pres">
      <dgm:prSet presAssocID="{37115B0B-5A81-45CF-B83B-94E8110EA40F}" presName="node" presStyleLbl="vennNode1" presStyleIdx="3" presStyleCnt="6">
        <dgm:presLayoutVars>
          <dgm:bulletEnabled val="1"/>
        </dgm:presLayoutVars>
      </dgm:prSet>
      <dgm:spPr/>
      <dgm:t>
        <a:bodyPr/>
        <a:lstStyle/>
        <a:p>
          <a:endParaRPr lang="en-US"/>
        </a:p>
      </dgm:t>
    </dgm:pt>
    <dgm:pt modelId="{F223B5D5-0AEB-409C-AE10-2572E002F1CC}" type="pres">
      <dgm:prSet presAssocID="{574A7A54-E295-4BBE-AD00-09247A126773}" presName="node" presStyleLbl="vennNode1" presStyleIdx="4" presStyleCnt="6">
        <dgm:presLayoutVars>
          <dgm:bulletEnabled val="1"/>
        </dgm:presLayoutVars>
      </dgm:prSet>
      <dgm:spPr/>
      <dgm:t>
        <a:bodyPr/>
        <a:lstStyle/>
        <a:p>
          <a:endParaRPr lang="en-US"/>
        </a:p>
      </dgm:t>
    </dgm:pt>
    <dgm:pt modelId="{C2C134AA-6CCF-47F4-ABB5-4150984D76A4}" type="pres">
      <dgm:prSet presAssocID="{A206DEEE-ABFD-4C1C-8550-C2CC5853F59C}" presName="node" presStyleLbl="vennNode1" presStyleIdx="5" presStyleCnt="6">
        <dgm:presLayoutVars>
          <dgm:bulletEnabled val="1"/>
        </dgm:presLayoutVars>
      </dgm:prSet>
      <dgm:spPr/>
      <dgm:t>
        <a:bodyPr/>
        <a:lstStyle/>
        <a:p>
          <a:endParaRPr lang="en-US"/>
        </a:p>
      </dgm:t>
    </dgm:pt>
  </dgm:ptLst>
  <dgm:cxnLst>
    <dgm:cxn modelId="{A8EBE605-A4F6-4B24-97DE-570FA66FC899}" type="presOf" srcId="{9CEE0363-6D68-438A-9430-95D4034976B9}" destId="{AE64B058-1212-4840-82AD-004ED3EBCB20}" srcOrd="0" destOrd="0" presId="urn:microsoft.com/office/officeart/2005/8/layout/radial3"/>
    <dgm:cxn modelId="{2C3F217D-88AF-4FBA-98D6-BD2A0427ADB7}" srcId="{9CEE0363-6D68-438A-9430-95D4034976B9}" destId="{38BD9C63-5280-4EFE-BE9C-2E2D2714FCAC}" srcOrd="0" destOrd="0" parTransId="{7A7D877D-6F7C-4035-9162-873DFBA04351}" sibTransId="{72E395F6-541A-46CA-AB15-CC496B813CEE}"/>
    <dgm:cxn modelId="{0541465E-5EC5-4C9C-9B76-4230653D731E}" srcId="{9CEE0363-6D68-438A-9430-95D4034976B9}" destId="{A206DEEE-ABFD-4C1C-8550-C2CC5853F59C}" srcOrd="4" destOrd="0" parTransId="{A6895016-BBA9-43AB-B941-93849AE33406}" sibTransId="{9738FC56-687A-4928-90C7-2052BA2D7BF8}"/>
    <dgm:cxn modelId="{2C74D999-2F59-403E-BF76-98478B64B5A9}" type="presOf" srcId="{A206DEEE-ABFD-4C1C-8550-C2CC5853F59C}" destId="{C2C134AA-6CCF-47F4-ABB5-4150984D76A4}" srcOrd="0" destOrd="0" presId="urn:microsoft.com/office/officeart/2005/8/layout/radial3"/>
    <dgm:cxn modelId="{B22C7DAD-9C13-42B1-A289-71CAFD67E831}" type="presOf" srcId="{00A42388-A63F-4383-B44F-2A36E3A3ED6B}" destId="{D9B8A581-7435-4B87-BFC5-E9EDB75D3BB2}" srcOrd="0" destOrd="0" presId="urn:microsoft.com/office/officeart/2005/8/layout/radial3"/>
    <dgm:cxn modelId="{FE45E1C1-5682-4863-9100-D11E8DFAC6E8}" srcId="{9CEE0363-6D68-438A-9430-95D4034976B9}" destId="{574A7A54-E295-4BBE-AD00-09247A126773}" srcOrd="3" destOrd="0" parTransId="{91CAA0AF-D027-4189-A2BB-A823D60C44A7}" sibTransId="{AE233AAC-B7C1-4A1D-A390-912780CA545C}"/>
    <dgm:cxn modelId="{9A3579EE-EA43-4729-AD8C-A82EDCF7496A}" srcId="{00A42388-A63F-4383-B44F-2A36E3A3ED6B}" destId="{9CEE0363-6D68-438A-9430-95D4034976B9}" srcOrd="0" destOrd="0" parTransId="{F746A1FD-97BE-44E8-9AC3-2B00B7C2660D}" sibTransId="{FD7A8959-A656-48B5-9405-6C43C42C9CB2}"/>
    <dgm:cxn modelId="{893CACB7-FDFB-4D0C-9596-D2D94414D728}" type="presOf" srcId="{F9CCFA20-E2E3-414D-B798-D9A1514901C6}" destId="{50CFB66E-849F-4D53-AB4D-01AA45387196}" srcOrd="0" destOrd="0" presId="urn:microsoft.com/office/officeart/2005/8/layout/radial3"/>
    <dgm:cxn modelId="{1221B75D-BE84-4DBC-AF2F-FC729480D7B6}" type="presOf" srcId="{574A7A54-E295-4BBE-AD00-09247A126773}" destId="{F223B5D5-0AEB-409C-AE10-2572E002F1CC}" srcOrd="0" destOrd="0" presId="urn:microsoft.com/office/officeart/2005/8/layout/radial3"/>
    <dgm:cxn modelId="{E7E1625C-F6A0-42E9-8F10-861E81BF7CBE}" srcId="{9CEE0363-6D68-438A-9430-95D4034976B9}" destId="{F9CCFA20-E2E3-414D-B798-D9A1514901C6}" srcOrd="1" destOrd="0" parTransId="{B993E69C-2816-4DA1-A1F1-404BB19B283A}" sibTransId="{0C251D24-0E08-4D9A-9CD4-41ADE10A1941}"/>
    <dgm:cxn modelId="{3C555679-92AD-4A7E-A5AD-56A0354433DA}" type="presOf" srcId="{38BD9C63-5280-4EFE-BE9C-2E2D2714FCAC}" destId="{118EE09A-342C-4B24-906C-501E7827E17F}" srcOrd="0" destOrd="0" presId="urn:microsoft.com/office/officeart/2005/8/layout/radial3"/>
    <dgm:cxn modelId="{9E288DD0-3443-4D8A-84AD-416A16911572}" srcId="{9CEE0363-6D68-438A-9430-95D4034976B9}" destId="{37115B0B-5A81-45CF-B83B-94E8110EA40F}" srcOrd="2" destOrd="0" parTransId="{8BBCCEB7-FE82-4654-BA85-7B6AF3EE78B4}" sibTransId="{B6A7ECA1-BC2B-4B0D-92E1-0C6763A9EC65}"/>
    <dgm:cxn modelId="{04A0B7B3-6BA1-4D3D-BA8A-D15079A63A22}" type="presOf" srcId="{37115B0B-5A81-45CF-B83B-94E8110EA40F}" destId="{718D12C2-79C2-42AF-9D75-E183D6FA9067}" srcOrd="0" destOrd="0" presId="urn:microsoft.com/office/officeart/2005/8/layout/radial3"/>
    <dgm:cxn modelId="{B6A54146-9A74-4309-8EF8-A019F35B22FF}" type="presParOf" srcId="{D9B8A581-7435-4B87-BFC5-E9EDB75D3BB2}" destId="{20A89E54-5709-4482-A583-AFB7896B380E}" srcOrd="0" destOrd="0" presId="urn:microsoft.com/office/officeart/2005/8/layout/radial3"/>
    <dgm:cxn modelId="{5215247E-2A9A-40BB-A033-CCCF2DF2BA91}" type="presParOf" srcId="{20A89E54-5709-4482-A583-AFB7896B380E}" destId="{AE64B058-1212-4840-82AD-004ED3EBCB20}" srcOrd="0" destOrd="0" presId="urn:microsoft.com/office/officeart/2005/8/layout/radial3"/>
    <dgm:cxn modelId="{3F05C2A0-E418-44F7-93C5-F8493FD8F00E}" type="presParOf" srcId="{20A89E54-5709-4482-A583-AFB7896B380E}" destId="{118EE09A-342C-4B24-906C-501E7827E17F}" srcOrd="1" destOrd="0" presId="urn:microsoft.com/office/officeart/2005/8/layout/radial3"/>
    <dgm:cxn modelId="{0409D20C-77C7-4037-BD16-7F2438E39D2E}" type="presParOf" srcId="{20A89E54-5709-4482-A583-AFB7896B380E}" destId="{50CFB66E-849F-4D53-AB4D-01AA45387196}" srcOrd="2" destOrd="0" presId="urn:microsoft.com/office/officeart/2005/8/layout/radial3"/>
    <dgm:cxn modelId="{DA687F29-7D25-4059-81BE-FA8BD6CBDFCC}" type="presParOf" srcId="{20A89E54-5709-4482-A583-AFB7896B380E}" destId="{718D12C2-79C2-42AF-9D75-E183D6FA9067}" srcOrd="3" destOrd="0" presId="urn:microsoft.com/office/officeart/2005/8/layout/radial3"/>
    <dgm:cxn modelId="{2BC9CDCB-A483-4E8B-AC73-50C4D745C10C}" type="presParOf" srcId="{20A89E54-5709-4482-A583-AFB7896B380E}" destId="{F223B5D5-0AEB-409C-AE10-2572E002F1CC}" srcOrd="4" destOrd="0" presId="urn:microsoft.com/office/officeart/2005/8/layout/radial3"/>
    <dgm:cxn modelId="{641BA6EE-C243-41FB-89B9-2DF9DB09565E}" type="presParOf" srcId="{20A89E54-5709-4482-A583-AFB7896B380E}" destId="{C2C134AA-6CCF-47F4-ABB5-4150984D76A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A42388-A63F-4383-B44F-2A36E3A3ED6B}"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n-US"/>
        </a:p>
      </dgm:t>
    </dgm:pt>
    <dgm:pt modelId="{9CEE0363-6D68-438A-9430-95D4034976B9}">
      <dgm:prSet phldrT="[Text]" custT="1"/>
      <dgm:spPr/>
      <dgm:t>
        <a:bodyPr/>
        <a:lstStyle/>
        <a:p>
          <a:r>
            <a:rPr lang="fa-IR" sz="2000" dirty="0" smtClean="0">
              <a:solidFill>
                <a:schemeClr val="tx1"/>
              </a:solidFill>
              <a:cs typeface="B Titr" panose="00000700000000000000" pitchFamily="2" charset="-78"/>
            </a:rPr>
            <a:t>تفکر سیستمی</a:t>
          </a:r>
          <a:endParaRPr lang="en-US" sz="2000" dirty="0">
            <a:solidFill>
              <a:schemeClr val="tx1"/>
            </a:solidFill>
            <a:cs typeface="B Titr" panose="00000700000000000000" pitchFamily="2" charset="-78"/>
          </a:endParaRPr>
        </a:p>
      </dgm:t>
    </dgm:pt>
    <dgm:pt modelId="{F746A1FD-97BE-44E8-9AC3-2B00B7C2660D}" type="parTrans" cxnId="{9A3579EE-EA43-4729-AD8C-A82EDCF7496A}">
      <dgm:prSet/>
      <dgm:spPr/>
      <dgm:t>
        <a:bodyPr/>
        <a:lstStyle/>
        <a:p>
          <a:endParaRPr lang="en-US">
            <a:solidFill>
              <a:schemeClr val="tx1"/>
            </a:solidFill>
          </a:endParaRPr>
        </a:p>
      </dgm:t>
    </dgm:pt>
    <dgm:pt modelId="{FD7A8959-A656-48B5-9405-6C43C42C9CB2}" type="sibTrans" cxnId="{9A3579EE-EA43-4729-AD8C-A82EDCF7496A}">
      <dgm:prSet/>
      <dgm:spPr/>
      <dgm:t>
        <a:bodyPr/>
        <a:lstStyle/>
        <a:p>
          <a:endParaRPr lang="en-US">
            <a:solidFill>
              <a:schemeClr val="tx1"/>
            </a:solidFill>
          </a:endParaRPr>
        </a:p>
      </dgm:t>
    </dgm:pt>
    <dgm:pt modelId="{38BD9C63-5280-4EFE-BE9C-2E2D2714FCAC}">
      <dgm:prSet phldrT="[Text]" custT="1"/>
      <dgm:spPr/>
      <dgm:t>
        <a:bodyPr/>
        <a:lstStyle/>
        <a:p>
          <a:r>
            <a:rPr lang="fa-IR" sz="1800" dirty="0" smtClean="0">
              <a:solidFill>
                <a:schemeClr val="tx1"/>
              </a:solidFill>
              <a:cs typeface="B Titr" panose="00000700000000000000" pitchFamily="2" charset="-78"/>
            </a:rPr>
            <a:t>رابطه میان جزء و کل</a:t>
          </a:r>
          <a:endParaRPr lang="en-US" sz="1800" dirty="0">
            <a:solidFill>
              <a:schemeClr val="tx1"/>
            </a:solidFill>
            <a:cs typeface="B Titr" panose="00000700000000000000" pitchFamily="2" charset="-78"/>
          </a:endParaRPr>
        </a:p>
      </dgm:t>
    </dgm:pt>
    <dgm:pt modelId="{7A7D877D-6F7C-4035-9162-873DFBA04351}" type="parTrans" cxnId="{2C3F217D-88AF-4FBA-98D6-BD2A0427ADB7}">
      <dgm:prSet/>
      <dgm:spPr/>
      <dgm:t>
        <a:bodyPr/>
        <a:lstStyle/>
        <a:p>
          <a:endParaRPr lang="en-US">
            <a:solidFill>
              <a:schemeClr val="tx1"/>
            </a:solidFill>
          </a:endParaRPr>
        </a:p>
      </dgm:t>
    </dgm:pt>
    <dgm:pt modelId="{72E395F6-541A-46CA-AB15-CC496B813CEE}" type="sibTrans" cxnId="{2C3F217D-88AF-4FBA-98D6-BD2A0427ADB7}">
      <dgm:prSet/>
      <dgm:spPr/>
      <dgm:t>
        <a:bodyPr/>
        <a:lstStyle/>
        <a:p>
          <a:endParaRPr lang="en-US">
            <a:solidFill>
              <a:schemeClr val="tx1"/>
            </a:solidFill>
          </a:endParaRPr>
        </a:p>
      </dgm:t>
    </dgm:pt>
    <dgm:pt modelId="{F9CCFA20-E2E3-414D-B798-D9A1514901C6}">
      <dgm:prSet phldrT="[Text]" custT="1"/>
      <dgm:spPr/>
      <dgm:t>
        <a:bodyPr/>
        <a:lstStyle/>
        <a:p>
          <a:r>
            <a:rPr lang="fa-IR" sz="1800" dirty="0" smtClean="0">
              <a:solidFill>
                <a:schemeClr val="tx1"/>
              </a:solidFill>
              <a:cs typeface="B Titr" panose="00000700000000000000" pitchFamily="2" charset="-78"/>
            </a:rPr>
            <a:t>انتقال از تفکر ساختاری به فرایندی</a:t>
          </a:r>
          <a:endParaRPr lang="en-US" sz="1800" dirty="0">
            <a:solidFill>
              <a:schemeClr val="tx1"/>
            </a:solidFill>
            <a:cs typeface="B Titr" panose="00000700000000000000" pitchFamily="2" charset="-78"/>
          </a:endParaRPr>
        </a:p>
      </dgm:t>
    </dgm:pt>
    <dgm:pt modelId="{B993E69C-2816-4DA1-A1F1-404BB19B283A}" type="parTrans" cxnId="{E7E1625C-F6A0-42E9-8F10-861E81BF7CBE}">
      <dgm:prSet/>
      <dgm:spPr/>
      <dgm:t>
        <a:bodyPr/>
        <a:lstStyle/>
        <a:p>
          <a:endParaRPr lang="en-US">
            <a:solidFill>
              <a:schemeClr val="tx1"/>
            </a:solidFill>
          </a:endParaRPr>
        </a:p>
      </dgm:t>
    </dgm:pt>
    <dgm:pt modelId="{0C251D24-0E08-4D9A-9CD4-41ADE10A1941}" type="sibTrans" cxnId="{E7E1625C-F6A0-42E9-8F10-861E81BF7CBE}">
      <dgm:prSet/>
      <dgm:spPr/>
      <dgm:t>
        <a:bodyPr/>
        <a:lstStyle/>
        <a:p>
          <a:endParaRPr lang="en-US">
            <a:solidFill>
              <a:schemeClr val="tx1"/>
            </a:solidFill>
          </a:endParaRPr>
        </a:p>
      </dgm:t>
    </dgm:pt>
    <dgm:pt modelId="{37115B0B-5A81-45CF-B83B-94E8110EA40F}">
      <dgm:prSet phldrT="[Text]" custT="1"/>
      <dgm:spPr/>
      <dgm:t>
        <a:bodyPr/>
        <a:lstStyle/>
        <a:p>
          <a:r>
            <a:rPr lang="fa-IR" sz="1800" dirty="0" smtClean="0">
              <a:solidFill>
                <a:schemeClr val="tx1"/>
              </a:solidFill>
              <a:cs typeface="B Titr" panose="00000700000000000000" pitchFamily="2" charset="-78"/>
            </a:rPr>
            <a:t>استعاره دانش بعنوان یک ساختمان</a:t>
          </a:r>
          <a:endParaRPr lang="en-US" sz="1800" dirty="0">
            <a:solidFill>
              <a:schemeClr val="tx1"/>
            </a:solidFill>
            <a:cs typeface="B Titr" panose="00000700000000000000" pitchFamily="2" charset="-78"/>
          </a:endParaRPr>
        </a:p>
      </dgm:t>
    </dgm:pt>
    <dgm:pt modelId="{8BBCCEB7-FE82-4654-BA85-7B6AF3EE78B4}" type="parTrans" cxnId="{9E288DD0-3443-4D8A-84AD-416A16911572}">
      <dgm:prSet/>
      <dgm:spPr/>
      <dgm:t>
        <a:bodyPr/>
        <a:lstStyle/>
        <a:p>
          <a:endParaRPr lang="en-US">
            <a:solidFill>
              <a:schemeClr val="tx1"/>
            </a:solidFill>
          </a:endParaRPr>
        </a:p>
      </dgm:t>
    </dgm:pt>
    <dgm:pt modelId="{B6A7ECA1-BC2B-4B0D-92E1-0C6763A9EC65}" type="sibTrans" cxnId="{9E288DD0-3443-4D8A-84AD-416A16911572}">
      <dgm:prSet/>
      <dgm:spPr/>
      <dgm:t>
        <a:bodyPr/>
        <a:lstStyle/>
        <a:p>
          <a:endParaRPr lang="en-US">
            <a:solidFill>
              <a:schemeClr val="tx1"/>
            </a:solidFill>
          </a:endParaRPr>
        </a:p>
      </dgm:t>
    </dgm:pt>
    <dgm:pt modelId="{B7ACC40A-D009-417F-AB37-C4FDE262A185}" type="pres">
      <dgm:prSet presAssocID="{00A42388-A63F-4383-B44F-2A36E3A3ED6B}" presName="Name0" presStyleCnt="0">
        <dgm:presLayoutVars>
          <dgm:chMax val="1"/>
          <dgm:chPref val="1"/>
          <dgm:dir/>
          <dgm:animOne val="branch"/>
          <dgm:animLvl val="lvl"/>
        </dgm:presLayoutVars>
      </dgm:prSet>
      <dgm:spPr/>
      <dgm:t>
        <a:bodyPr/>
        <a:lstStyle/>
        <a:p>
          <a:endParaRPr lang="en-US"/>
        </a:p>
      </dgm:t>
    </dgm:pt>
    <dgm:pt modelId="{243CB73C-D9F5-484A-83E1-298D55EDAC9A}" type="pres">
      <dgm:prSet presAssocID="{9CEE0363-6D68-438A-9430-95D4034976B9}" presName="singleCycle" presStyleCnt="0"/>
      <dgm:spPr/>
    </dgm:pt>
    <dgm:pt modelId="{673DB082-BB58-4E63-AEB7-94735F7B2357}" type="pres">
      <dgm:prSet presAssocID="{9CEE0363-6D68-438A-9430-95D4034976B9}" presName="singleCenter" presStyleLbl="node1" presStyleIdx="0" presStyleCnt="4" custLinFactNeighborX="-578" custLinFactNeighborY="-11763">
        <dgm:presLayoutVars>
          <dgm:chMax val="7"/>
          <dgm:chPref val="7"/>
        </dgm:presLayoutVars>
      </dgm:prSet>
      <dgm:spPr/>
      <dgm:t>
        <a:bodyPr/>
        <a:lstStyle/>
        <a:p>
          <a:endParaRPr lang="en-US"/>
        </a:p>
      </dgm:t>
    </dgm:pt>
    <dgm:pt modelId="{2FCA106F-A2DF-4978-8EF9-A33F1BEAF749}" type="pres">
      <dgm:prSet presAssocID="{7A7D877D-6F7C-4035-9162-873DFBA04351}" presName="Name56" presStyleLbl="parChTrans1D2" presStyleIdx="0" presStyleCnt="3"/>
      <dgm:spPr/>
      <dgm:t>
        <a:bodyPr/>
        <a:lstStyle/>
        <a:p>
          <a:endParaRPr lang="en-US"/>
        </a:p>
      </dgm:t>
    </dgm:pt>
    <dgm:pt modelId="{4ED71995-5787-4D7A-AF23-231FDB987D6E}" type="pres">
      <dgm:prSet presAssocID="{38BD9C63-5280-4EFE-BE9C-2E2D2714FCAC}" presName="text0" presStyleLbl="node1" presStyleIdx="1" presStyleCnt="4" custScaleX="168303">
        <dgm:presLayoutVars>
          <dgm:bulletEnabled val="1"/>
        </dgm:presLayoutVars>
      </dgm:prSet>
      <dgm:spPr/>
      <dgm:t>
        <a:bodyPr/>
        <a:lstStyle/>
        <a:p>
          <a:endParaRPr lang="en-US"/>
        </a:p>
      </dgm:t>
    </dgm:pt>
    <dgm:pt modelId="{A4807A83-3BA5-4439-B743-13CB35320098}" type="pres">
      <dgm:prSet presAssocID="{B993E69C-2816-4DA1-A1F1-404BB19B283A}" presName="Name56" presStyleLbl="parChTrans1D2" presStyleIdx="1" presStyleCnt="3"/>
      <dgm:spPr/>
      <dgm:t>
        <a:bodyPr/>
        <a:lstStyle/>
        <a:p>
          <a:endParaRPr lang="en-US"/>
        </a:p>
      </dgm:t>
    </dgm:pt>
    <dgm:pt modelId="{BA84CB0A-B4B8-4D64-BB21-E2408211F058}" type="pres">
      <dgm:prSet presAssocID="{F9CCFA20-E2E3-414D-B798-D9A1514901C6}" presName="text0" presStyleLbl="node1" presStyleIdx="2" presStyleCnt="4" custScaleX="238024" custRadScaleRad="100259" custRadScaleInc="-22590">
        <dgm:presLayoutVars>
          <dgm:bulletEnabled val="1"/>
        </dgm:presLayoutVars>
      </dgm:prSet>
      <dgm:spPr/>
      <dgm:t>
        <a:bodyPr/>
        <a:lstStyle/>
        <a:p>
          <a:endParaRPr lang="en-US"/>
        </a:p>
      </dgm:t>
    </dgm:pt>
    <dgm:pt modelId="{DB8392E2-B2E3-459E-8BE3-501E1375BB60}" type="pres">
      <dgm:prSet presAssocID="{8BBCCEB7-FE82-4654-BA85-7B6AF3EE78B4}" presName="Name56" presStyleLbl="parChTrans1D2" presStyleIdx="2" presStyleCnt="3"/>
      <dgm:spPr/>
      <dgm:t>
        <a:bodyPr/>
        <a:lstStyle/>
        <a:p>
          <a:endParaRPr lang="en-US"/>
        </a:p>
      </dgm:t>
    </dgm:pt>
    <dgm:pt modelId="{08C9E8CF-FE3F-429F-B6A8-814280238A8D}" type="pres">
      <dgm:prSet presAssocID="{37115B0B-5A81-45CF-B83B-94E8110EA40F}" presName="text0" presStyleLbl="node1" presStyleIdx="3" presStyleCnt="4" custScaleX="183023" custRadScaleRad="99341" custRadScaleInc="19562">
        <dgm:presLayoutVars>
          <dgm:bulletEnabled val="1"/>
        </dgm:presLayoutVars>
      </dgm:prSet>
      <dgm:spPr/>
      <dgm:t>
        <a:bodyPr/>
        <a:lstStyle/>
        <a:p>
          <a:endParaRPr lang="en-US"/>
        </a:p>
      </dgm:t>
    </dgm:pt>
  </dgm:ptLst>
  <dgm:cxnLst>
    <dgm:cxn modelId="{2C3F217D-88AF-4FBA-98D6-BD2A0427ADB7}" srcId="{9CEE0363-6D68-438A-9430-95D4034976B9}" destId="{38BD9C63-5280-4EFE-BE9C-2E2D2714FCAC}" srcOrd="0" destOrd="0" parTransId="{7A7D877D-6F7C-4035-9162-873DFBA04351}" sibTransId="{72E395F6-541A-46CA-AB15-CC496B813CEE}"/>
    <dgm:cxn modelId="{9A3579EE-EA43-4729-AD8C-A82EDCF7496A}" srcId="{00A42388-A63F-4383-B44F-2A36E3A3ED6B}" destId="{9CEE0363-6D68-438A-9430-95D4034976B9}" srcOrd="0" destOrd="0" parTransId="{F746A1FD-97BE-44E8-9AC3-2B00B7C2660D}" sibTransId="{FD7A8959-A656-48B5-9405-6C43C42C9CB2}"/>
    <dgm:cxn modelId="{489A0EAD-0C51-4C4D-8E9B-4573BD7578D0}" type="presOf" srcId="{F9CCFA20-E2E3-414D-B798-D9A1514901C6}" destId="{BA84CB0A-B4B8-4D64-BB21-E2408211F058}" srcOrd="0" destOrd="0" presId="urn:microsoft.com/office/officeart/2008/layout/RadialCluster"/>
    <dgm:cxn modelId="{E5A9306A-D38D-4A51-8480-BFD314B972EC}" type="presOf" srcId="{B993E69C-2816-4DA1-A1F1-404BB19B283A}" destId="{A4807A83-3BA5-4439-B743-13CB35320098}" srcOrd="0" destOrd="0" presId="urn:microsoft.com/office/officeart/2008/layout/RadialCluster"/>
    <dgm:cxn modelId="{6C274480-A44F-44CF-888D-3DC7EE06C948}" type="presOf" srcId="{38BD9C63-5280-4EFE-BE9C-2E2D2714FCAC}" destId="{4ED71995-5787-4D7A-AF23-231FDB987D6E}" srcOrd="0" destOrd="0" presId="urn:microsoft.com/office/officeart/2008/layout/RadialCluster"/>
    <dgm:cxn modelId="{E7E1625C-F6A0-42E9-8F10-861E81BF7CBE}" srcId="{9CEE0363-6D68-438A-9430-95D4034976B9}" destId="{F9CCFA20-E2E3-414D-B798-D9A1514901C6}" srcOrd="1" destOrd="0" parTransId="{B993E69C-2816-4DA1-A1F1-404BB19B283A}" sibTransId="{0C251D24-0E08-4D9A-9CD4-41ADE10A1941}"/>
    <dgm:cxn modelId="{9E288DD0-3443-4D8A-84AD-416A16911572}" srcId="{9CEE0363-6D68-438A-9430-95D4034976B9}" destId="{37115B0B-5A81-45CF-B83B-94E8110EA40F}" srcOrd="2" destOrd="0" parTransId="{8BBCCEB7-FE82-4654-BA85-7B6AF3EE78B4}" sibTransId="{B6A7ECA1-BC2B-4B0D-92E1-0C6763A9EC65}"/>
    <dgm:cxn modelId="{5EB91858-2329-4475-BA24-09FF2DA3E7FA}" type="presOf" srcId="{9CEE0363-6D68-438A-9430-95D4034976B9}" destId="{673DB082-BB58-4E63-AEB7-94735F7B2357}" srcOrd="0" destOrd="0" presId="urn:microsoft.com/office/officeart/2008/layout/RadialCluster"/>
    <dgm:cxn modelId="{BB21026B-C052-4C89-B51D-817BDB02EDC5}" type="presOf" srcId="{00A42388-A63F-4383-B44F-2A36E3A3ED6B}" destId="{B7ACC40A-D009-417F-AB37-C4FDE262A185}" srcOrd="0" destOrd="0" presId="urn:microsoft.com/office/officeart/2008/layout/RadialCluster"/>
    <dgm:cxn modelId="{062387D0-4D86-4265-92D2-67514AC1AB20}" type="presOf" srcId="{7A7D877D-6F7C-4035-9162-873DFBA04351}" destId="{2FCA106F-A2DF-4978-8EF9-A33F1BEAF749}" srcOrd="0" destOrd="0" presId="urn:microsoft.com/office/officeart/2008/layout/RadialCluster"/>
    <dgm:cxn modelId="{8C3B70ED-02C3-4B7F-ABC9-35D1F196D200}" type="presOf" srcId="{8BBCCEB7-FE82-4654-BA85-7B6AF3EE78B4}" destId="{DB8392E2-B2E3-459E-8BE3-501E1375BB60}" srcOrd="0" destOrd="0" presId="urn:microsoft.com/office/officeart/2008/layout/RadialCluster"/>
    <dgm:cxn modelId="{1771CAD4-6C1D-4084-B725-D44C0646EF28}" type="presOf" srcId="{37115B0B-5A81-45CF-B83B-94E8110EA40F}" destId="{08C9E8CF-FE3F-429F-B6A8-814280238A8D}" srcOrd="0" destOrd="0" presId="urn:microsoft.com/office/officeart/2008/layout/RadialCluster"/>
    <dgm:cxn modelId="{F05DE5D6-04F0-4FD6-A60F-C3F571ABBBA3}" type="presParOf" srcId="{B7ACC40A-D009-417F-AB37-C4FDE262A185}" destId="{243CB73C-D9F5-484A-83E1-298D55EDAC9A}" srcOrd="0" destOrd="0" presId="urn:microsoft.com/office/officeart/2008/layout/RadialCluster"/>
    <dgm:cxn modelId="{7AD4D597-24EF-4803-8CD5-30EC6E8175BD}" type="presParOf" srcId="{243CB73C-D9F5-484A-83E1-298D55EDAC9A}" destId="{673DB082-BB58-4E63-AEB7-94735F7B2357}" srcOrd="0" destOrd="0" presId="urn:microsoft.com/office/officeart/2008/layout/RadialCluster"/>
    <dgm:cxn modelId="{CC31DF72-F92C-4082-A5F4-F659C1FDBC62}" type="presParOf" srcId="{243CB73C-D9F5-484A-83E1-298D55EDAC9A}" destId="{2FCA106F-A2DF-4978-8EF9-A33F1BEAF749}" srcOrd="1" destOrd="0" presId="urn:microsoft.com/office/officeart/2008/layout/RadialCluster"/>
    <dgm:cxn modelId="{AD58FEDA-4B12-4812-93A3-9E5F2B91D1B1}" type="presParOf" srcId="{243CB73C-D9F5-484A-83E1-298D55EDAC9A}" destId="{4ED71995-5787-4D7A-AF23-231FDB987D6E}" srcOrd="2" destOrd="0" presId="urn:microsoft.com/office/officeart/2008/layout/RadialCluster"/>
    <dgm:cxn modelId="{5B36CF09-B651-468C-B901-EE506EAB3E00}" type="presParOf" srcId="{243CB73C-D9F5-484A-83E1-298D55EDAC9A}" destId="{A4807A83-3BA5-4439-B743-13CB35320098}" srcOrd="3" destOrd="0" presId="urn:microsoft.com/office/officeart/2008/layout/RadialCluster"/>
    <dgm:cxn modelId="{570FA1BA-C378-44EE-9855-51E8BC622024}" type="presParOf" srcId="{243CB73C-D9F5-484A-83E1-298D55EDAC9A}" destId="{BA84CB0A-B4B8-4D64-BB21-E2408211F058}" srcOrd="4" destOrd="0" presId="urn:microsoft.com/office/officeart/2008/layout/RadialCluster"/>
    <dgm:cxn modelId="{037E9751-DEB7-4045-9FB3-2096BCCFEA0E}" type="presParOf" srcId="{243CB73C-D9F5-484A-83E1-298D55EDAC9A}" destId="{DB8392E2-B2E3-459E-8BE3-501E1375BB60}" srcOrd="5" destOrd="0" presId="urn:microsoft.com/office/officeart/2008/layout/RadialCluster"/>
    <dgm:cxn modelId="{53FB575F-B96F-4EC6-B9B7-F6065EDD20CE}" type="presParOf" srcId="{243CB73C-D9F5-484A-83E1-298D55EDAC9A}" destId="{08C9E8CF-FE3F-429F-B6A8-814280238A8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768532-9A73-48E3-BAA8-2D3D7E4C2A71}" type="doc">
      <dgm:prSet loTypeId="urn:microsoft.com/office/officeart/2005/8/layout/cycle8" loCatId="cycle" qsTypeId="urn:microsoft.com/office/officeart/2005/8/quickstyle/simple1" qsCatId="simple" csTypeId="urn:microsoft.com/office/officeart/2005/8/colors/colorful1" csCatId="colorful" phldr="1"/>
      <dgm:spPr/>
    </dgm:pt>
    <dgm:pt modelId="{31F1CB77-33D6-41B0-800E-E93703DDE066}">
      <dgm:prSet phldrT="[Text]" custT="1"/>
      <dgm:spPr/>
      <dgm:t>
        <a:bodyPr/>
        <a:lstStyle/>
        <a:p>
          <a:pPr algn="r"/>
          <a:r>
            <a:rPr lang="fa-IR" sz="2000" dirty="0" smtClean="0">
              <a:cs typeface="B Titr" panose="00000700000000000000" pitchFamily="2" charset="-78"/>
            </a:rPr>
            <a:t>بازخور</a:t>
          </a:r>
          <a:endParaRPr lang="en-US" sz="2000" dirty="0">
            <a:cs typeface="B Titr" panose="00000700000000000000" pitchFamily="2" charset="-78"/>
          </a:endParaRPr>
        </a:p>
      </dgm:t>
    </dgm:pt>
    <dgm:pt modelId="{A8E60A0C-CB61-4228-8DBE-51A41204EA5C}" type="parTrans" cxnId="{FFFB3B3C-C29E-444A-8D79-8F26480612E8}">
      <dgm:prSet/>
      <dgm:spPr/>
      <dgm:t>
        <a:bodyPr/>
        <a:lstStyle/>
        <a:p>
          <a:endParaRPr lang="en-US"/>
        </a:p>
      </dgm:t>
    </dgm:pt>
    <dgm:pt modelId="{3051E232-0208-4740-AC47-F69254A4B07B}" type="sibTrans" cxnId="{FFFB3B3C-C29E-444A-8D79-8F26480612E8}">
      <dgm:prSet/>
      <dgm:spPr/>
      <dgm:t>
        <a:bodyPr/>
        <a:lstStyle/>
        <a:p>
          <a:endParaRPr lang="en-US"/>
        </a:p>
      </dgm:t>
    </dgm:pt>
    <dgm:pt modelId="{B68839E3-BB44-4140-93E8-450EA711A72A}">
      <dgm:prSet phldrT="[Text]" custT="1"/>
      <dgm:spPr/>
      <dgm:t>
        <a:bodyPr/>
        <a:lstStyle/>
        <a:p>
          <a:r>
            <a:rPr lang="fa-IR" sz="2000" dirty="0" smtClean="0">
              <a:cs typeface="B Titr" panose="00000700000000000000" pitchFamily="2" charset="-78"/>
            </a:rPr>
            <a:t>اطلاعات</a:t>
          </a:r>
          <a:endParaRPr lang="en-US" sz="2000" dirty="0">
            <a:cs typeface="B Titr" panose="00000700000000000000" pitchFamily="2" charset="-78"/>
          </a:endParaRPr>
        </a:p>
      </dgm:t>
    </dgm:pt>
    <dgm:pt modelId="{F330CE8C-C1BE-4BA4-81A2-AF7F6633AE34}" type="parTrans" cxnId="{EBCA1490-192F-4866-87EA-790495E005DE}">
      <dgm:prSet/>
      <dgm:spPr/>
      <dgm:t>
        <a:bodyPr/>
        <a:lstStyle/>
        <a:p>
          <a:endParaRPr lang="en-US"/>
        </a:p>
      </dgm:t>
    </dgm:pt>
    <dgm:pt modelId="{427E53C4-BCB7-4C28-9126-3B6271D7E328}" type="sibTrans" cxnId="{EBCA1490-192F-4866-87EA-790495E005DE}">
      <dgm:prSet/>
      <dgm:spPr/>
      <dgm:t>
        <a:bodyPr/>
        <a:lstStyle/>
        <a:p>
          <a:endParaRPr lang="en-US"/>
        </a:p>
      </dgm:t>
    </dgm:pt>
    <dgm:pt modelId="{AA30ACB9-D315-4DDE-B793-6B9DC401CBEC}">
      <dgm:prSet phldrT="[Text]" custT="1"/>
      <dgm:spPr/>
      <dgm:t>
        <a:bodyPr/>
        <a:lstStyle/>
        <a:p>
          <a:pPr algn="l"/>
          <a:r>
            <a:rPr lang="fa-IR" sz="2000" dirty="0" smtClean="0">
              <a:cs typeface="B Titr" panose="00000700000000000000" pitchFamily="2" charset="-78"/>
            </a:rPr>
            <a:t>پویایی سیستمی</a:t>
          </a:r>
          <a:endParaRPr lang="en-US" sz="2000" dirty="0">
            <a:cs typeface="B Titr" panose="00000700000000000000" pitchFamily="2" charset="-78"/>
          </a:endParaRPr>
        </a:p>
      </dgm:t>
    </dgm:pt>
    <dgm:pt modelId="{57E4C7A5-1CDD-4EAD-A0FB-3B351DA05984}" type="parTrans" cxnId="{BD8025A4-F3FD-4B23-9B80-E2F9E09DC3BA}">
      <dgm:prSet/>
      <dgm:spPr/>
      <dgm:t>
        <a:bodyPr/>
        <a:lstStyle/>
        <a:p>
          <a:endParaRPr lang="en-US"/>
        </a:p>
      </dgm:t>
    </dgm:pt>
    <dgm:pt modelId="{5042F69E-B5CA-4CF1-9FD0-94F15FF02C3D}" type="sibTrans" cxnId="{BD8025A4-F3FD-4B23-9B80-E2F9E09DC3BA}">
      <dgm:prSet/>
      <dgm:spPr/>
      <dgm:t>
        <a:bodyPr/>
        <a:lstStyle/>
        <a:p>
          <a:endParaRPr lang="en-US"/>
        </a:p>
      </dgm:t>
    </dgm:pt>
    <dgm:pt modelId="{493BFBE6-A87C-4E1C-9077-4D24E7712CB5}" type="pres">
      <dgm:prSet presAssocID="{44768532-9A73-48E3-BAA8-2D3D7E4C2A71}" presName="compositeShape" presStyleCnt="0">
        <dgm:presLayoutVars>
          <dgm:chMax val="7"/>
          <dgm:dir/>
          <dgm:resizeHandles val="exact"/>
        </dgm:presLayoutVars>
      </dgm:prSet>
      <dgm:spPr/>
    </dgm:pt>
    <dgm:pt modelId="{E5BEFBC8-7EDB-4147-BA35-45744FE26431}" type="pres">
      <dgm:prSet presAssocID="{44768532-9A73-48E3-BAA8-2D3D7E4C2A71}" presName="wedge1" presStyleLbl="node1" presStyleIdx="0" presStyleCnt="3"/>
      <dgm:spPr/>
      <dgm:t>
        <a:bodyPr/>
        <a:lstStyle/>
        <a:p>
          <a:endParaRPr lang="en-US"/>
        </a:p>
      </dgm:t>
    </dgm:pt>
    <dgm:pt modelId="{74A36C37-9B8E-4870-BDCA-96BB8AD5AD37}" type="pres">
      <dgm:prSet presAssocID="{44768532-9A73-48E3-BAA8-2D3D7E4C2A71}" presName="dummy1a" presStyleCnt="0"/>
      <dgm:spPr/>
    </dgm:pt>
    <dgm:pt modelId="{0F2A53BD-86DA-4D8C-BA9E-763B65551FBC}" type="pres">
      <dgm:prSet presAssocID="{44768532-9A73-48E3-BAA8-2D3D7E4C2A71}" presName="dummy1b" presStyleCnt="0"/>
      <dgm:spPr/>
    </dgm:pt>
    <dgm:pt modelId="{31970333-6FB8-46EA-AA68-E38880BD6F0F}" type="pres">
      <dgm:prSet presAssocID="{44768532-9A73-48E3-BAA8-2D3D7E4C2A71}" presName="wedge1Tx" presStyleLbl="node1" presStyleIdx="0" presStyleCnt="3">
        <dgm:presLayoutVars>
          <dgm:chMax val="0"/>
          <dgm:chPref val="0"/>
          <dgm:bulletEnabled val="1"/>
        </dgm:presLayoutVars>
      </dgm:prSet>
      <dgm:spPr/>
      <dgm:t>
        <a:bodyPr/>
        <a:lstStyle/>
        <a:p>
          <a:endParaRPr lang="en-US"/>
        </a:p>
      </dgm:t>
    </dgm:pt>
    <dgm:pt modelId="{572781FD-357B-40A8-908A-44F0FA18D0B3}" type="pres">
      <dgm:prSet presAssocID="{44768532-9A73-48E3-BAA8-2D3D7E4C2A71}" presName="wedge2" presStyleLbl="node1" presStyleIdx="1" presStyleCnt="3"/>
      <dgm:spPr/>
      <dgm:t>
        <a:bodyPr/>
        <a:lstStyle/>
        <a:p>
          <a:endParaRPr lang="en-US"/>
        </a:p>
      </dgm:t>
    </dgm:pt>
    <dgm:pt modelId="{BDA79D62-9C5E-4F6C-A5F5-6DEB0FA8EAAF}" type="pres">
      <dgm:prSet presAssocID="{44768532-9A73-48E3-BAA8-2D3D7E4C2A71}" presName="dummy2a" presStyleCnt="0"/>
      <dgm:spPr/>
    </dgm:pt>
    <dgm:pt modelId="{16800F4D-E6EA-4A1E-BD4D-7622DF90FFD7}" type="pres">
      <dgm:prSet presAssocID="{44768532-9A73-48E3-BAA8-2D3D7E4C2A71}" presName="dummy2b" presStyleCnt="0"/>
      <dgm:spPr/>
    </dgm:pt>
    <dgm:pt modelId="{6207077F-4E59-466B-9CE1-B6687025C2E4}" type="pres">
      <dgm:prSet presAssocID="{44768532-9A73-48E3-BAA8-2D3D7E4C2A71}" presName="wedge2Tx" presStyleLbl="node1" presStyleIdx="1" presStyleCnt="3">
        <dgm:presLayoutVars>
          <dgm:chMax val="0"/>
          <dgm:chPref val="0"/>
          <dgm:bulletEnabled val="1"/>
        </dgm:presLayoutVars>
      </dgm:prSet>
      <dgm:spPr/>
      <dgm:t>
        <a:bodyPr/>
        <a:lstStyle/>
        <a:p>
          <a:endParaRPr lang="en-US"/>
        </a:p>
      </dgm:t>
    </dgm:pt>
    <dgm:pt modelId="{AB1354FC-34D1-4DD1-A4C5-0AF1D1C32A58}" type="pres">
      <dgm:prSet presAssocID="{44768532-9A73-48E3-BAA8-2D3D7E4C2A71}" presName="wedge3" presStyleLbl="node1" presStyleIdx="2" presStyleCnt="3"/>
      <dgm:spPr/>
      <dgm:t>
        <a:bodyPr/>
        <a:lstStyle/>
        <a:p>
          <a:endParaRPr lang="en-US"/>
        </a:p>
      </dgm:t>
    </dgm:pt>
    <dgm:pt modelId="{CA8F2168-EE03-4F3D-A655-394F74E23CDD}" type="pres">
      <dgm:prSet presAssocID="{44768532-9A73-48E3-BAA8-2D3D7E4C2A71}" presName="dummy3a" presStyleCnt="0"/>
      <dgm:spPr/>
    </dgm:pt>
    <dgm:pt modelId="{BA1595BF-0546-4382-9BBB-A31CE7CA6744}" type="pres">
      <dgm:prSet presAssocID="{44768532-9A73-48E3-BAA8-2D3D7E4C2A71}" presName="dummy3b" presStyleCnt="0"/>
      <dgm:spPr/>
    </dgm:pt>
    <dgm:pt modelId="{A934E6C3-2293-406A-9868-EF2CB40F8FE8}" type="pres">
      <dgm:prSet presAssocID="{44768532-9A73-48E3-BAA8-2D3D7E4C2A71}" presName="wedge3Tx" presStyleLbl="node1" presStyleIdx="2" presStyleCnt="3">
        <dgm:presLayoutVars>
          <dgm:chMax val="0"/>
          <dgm:chPref val="0"/>
          <dgm:bulletEnabled val="1"/>
        </dgm:presLayoutVars>
      </dgm:prSet>
      <dgm:spPr/>
      <dgm:t>
        <a:bodyPr/>
        <a:lstStyle/>
        <a:p>
          <a:endParaRPr lang="en-US"/>
        </a:p>
      </dgm:t>
    </dgm:pt>
    <dgm:pt modelId="{05361C98-080C-48FA-A61C-7FAFAF4849C6}" type="pres">
      <dgm:prSet presAssocID="{3051E232-0208-4740-AC47-F69254A4B07B}" presName="arrowWedge1" presStyleLbl="fgSibTrans2D1" presStyleIdx="0" presStyleCnt="3"/>
      <dgm:spPr/>
    </dgm:pt>
    <dgm:pt modelId="{48874930-7483-4B6C-BA46-3636B98E0954}" type="pres">
      <dgm:prSet presAssocID="{427E53C4-BCB7-4C28-9126-3B6271D7E328}" presName="arrowWedge2" presStyleLbl="fgSibTrans2D1" presStyleIdx="1" presStyleCnt="3"/>
      <dgm:spPr/>
    </dgm:pt>
    <dgm:pt modelId="{705F8A3E-F91A-409A-96CC-26931F9CF86F}" type="pres">
      <dgm:prSet presAssocID="{5042F69E-B5CA-4CF1-9FD0-94F15FF02C3D}" presName="arrowWedge3" presStyleLbl="fgSibTrans2D1" presStyleIdx="2" presStyleCnt="3"/>
      <dgm:spPr/>
    </dgm:pt>
  </dgm:ptLst>
  <dgm:cxnLst>
    <dgm:cxn modelId="{F4119F40-F4FE-42C7-9612-6CBE379AFE98}" type="presOf" srcId="{44768532-9A73-48E3-BAA8-2D3D7E4C2A71}" destId="{493BFBE6-A87C-4E1C-9077-4D24E7712CB5}" srcOrd="0" destOrd="0" presId="urn:microsoft.com/office/officeart/2005/8/layout/cycle8"/>
    <dgm:cxn modelId="{FFFB3B3C-C29E-444A-8D79-8F26480612E8}" srcId="{44768532-9A73-48E3-BAA8-2D3D7E4C2A71}" destId="{31F1CB77-33D6-41B0-800E-E93703DDE066}" srcOrd="0" destOrd="0" parTransId="{A8E60A0C-CB61-4228-8DBE-51A41204EA5C}" sibTransId="{3051E232-0208-4740-AC47-F69254A4B07B}"/>
    <dgm:cxn modelId="{2111BA2C-0142-4FB9-992F-F99492008674}" type="presOf" srcId="{B68839E3-BB44-4140-93E8-450EA711A72A}" destId="{572781FD-357B-40A8-908A-44F0FA18D0B3}" srcOrd="0" destOrd="0" presId="urn:microsoft.com/office/officeart/2005/8/layout/cycle8"/>
    <dgm:cxn modelId="{7BAD24CE-E9AC-49D6-B79A-4156B192630A}" type="presOf" srcId="{31F1CB77-33D6-41B0-800E-E93703DDE066}" destId="{E5BEFBC8-7EDB-4147-BA35-45744FE26431}" srcOrd="0" destOrd="0" presId="urn:microsoft.com/office/officeart/2005/8/layout/cycle8"/>
    <dgm:cxn modelId="{1DD5FFDF-EFDB-472D-8E6D-7BAADEB0DA37}" type="presOf" srcId="{B68839E3-BB44-4140-93E8-450EA711A72A}" destId="{6207077F-4E59-466B-9CE1-B6687025C2E4}" srcOrd="1" destOrd="0" presId="urn:microsoft.com/office/officeart/2005/8/layout/cycle8"/>
    <dgm:cxn modelId="{E8E586BA-0E79-4E80-AFC3-7447E5DE71EF}" type="presOf" srcId="{AA30ACB9-D315-4DDE-B793-6B9DC401CBEC}" destId="{A934E6C3-2293-406A-9868-EF2CB40F8FE8}" srcOrd="1" destOrd="0" presId="urn:microsoft.com/office/officeart/2005/8/layout/cycle8"/>
    <dgm:cxn modelId="{EBCA1490-192F-4866-87EA-790495E005DE}" srcId="{44768532-9A73-48E3-BAA8-2D3D7E4C2A71}" destId="{B68839E3-BB44-4140-93E8-450EA711A72A}" srcOrd="1" destOrd="0" parTransId="{F330CE8C-C1BE-4BA4-81A2-AF7F6633AE34}" sibTransId="{427E53C4-BCB7-4C28-9126-3B6271D7E328}"/>
    <dgm:cxn modelId="{494DB9F0-95D5-43D4-B8E4-EC4B63DE8A5A}" type="presOf" srcId="{AA30ACB9-D315-4DDE-B793-6B9DC401CBEC}" destId="{AB1354FC-34D1-4DD1-A4C5-0AF1D1C32A58}" srcOrd="0" destOrd="0" presId="urn:microsoft.com/office/officeart/2005/8/layout/cycle8"/>
    <dgm:cxn modelId="{3CA91CB9-00C3-46DA-86B7-446D900DD2A5}" type="presOf" srcId="{31F1CB77-33D6-41B0-800E-E93703DDE066}" destId="{31970333-6FB8-46EA-AA68-E38880BD6F0F}" srcOrd="1" destOrd="0" presId="urn:microsoft.com/office/officeart/2005/8/layout/cycle8"/>
    <dgm:cxn modelId="{BD8025A4-F3FD-4B23-9B80-E2F9E09DC3BA}" srcId="{44768532-9A73-48E3-BAA8-2D3D7E4C2A71}" destId="{AA30ACB9-D315-4DDE-B793-6B9DC401CBEC}" srcOrd="2" destOrd="0" parTransId="{57E4C7A5-1CDD-4EAD-A0FB-3B351DA05984}" sibTransId="{5042F69E-B5CA-4CF1-9FD0-94F15FF02C3D}"/>
    <dgm:cxn modelId="{A19FE981-B611-4C5E-9551-6D2BE2E33A20}" type="presParOf" srcId="{493BFBE6-A87C-4E1C-9077-4D24E7712CB5}" destId="{E5BEFBC8-7EDB-4147-BA35-45744FE26431}" srcOrd="0" destOrd="0" presId="urn:microsoft.com/office/officeart/2005/8/layout/cycle8"/>
    <dgm:cxn modelId="{52855D2E-CC6B-403C-9EF7-B23296D96BC3}" type="presParOf" srcId="{493BFBE6-A87C-4E1C-9077-4D24E7712CB5}" destId="{74A36C37-9B8E-4870-BDCA-96BB8AD5AD37}" srcOrd="1" destOrd="0" presId="urn:microsoft.com/office/officeart/2005/8/layout/cycle8"/>
    <dgm:cxn modelId="{55E16587-18F3-4ABD-8EA5-5A1D05B205FC}" type="presParOf" srcId="{493BFBE6-A87C-4E1C-9077-4D24E7712CB5}" destId="{0F2A53BD-86DA-4D8C-BA9E-763B65551FBC}" srcOrd="2" destOrd="0" presId="urn:microsoft.com/office/officeart/2005/8/layout/cycle8"/>
    <dgm:cxn modelId="{26A3D35F-384A-40B0-8945-C6E78FB0B4E8}" type="presParOf" srcId="{493BFBE6-A87C-4E1C-9077-4D24E7712CB5}" destId="{31970333-6FB8-46EA-AA68-E38880BD6F0F}" srcOrd="3" destOrd="0" presId="urn:microsoft.com/office/officeart/2005/8/layout/cycle8"/>
    <dgm:cxn modelId="{B0CEA338-AF07-4DE1-A25E-1C2AB1B50CDC}" type="presParOf" srcId="{493BFBE6-A87C-4E1C-9077-4D24E7712CB5}" destId="{572781FD-357B-40A8-908A-44F0FA18D0B3}" srcOrd="4" destOrd="0" presId="urn:microsoft.com/office/officeart/2005/8/layout/cycle8"/>
    <dgm:cxn modelId="{0AFE8D1D-7D83-4107-BA9D-E3EFB92E7F3B}" type="presParOf" srcId="{493BFBE6-A87C-4E1C-9077-4D24E7712CB5}" destId="{BDA79D62-9C5E-4F6C-A5F5-6DEB0FA8EAAF}" srcOrd="5" destOrd="0" presId="urn:microsoft.com/office/officeart/2005/8/layout/cycle8"/>
    <dgm:cxn modelId="{83209261-A54D-41F5-A75C-4A9D90A6B08E}" type="presParOf" srcId="{493BFBE6-A87C-4E1C-9077-4D24E7712CB5}" destId="{16800F4D-E6EA-4A1E-BD4D-7622DF90FFD7}" srcOrd="6" destOrd="0" presId="urn:microsoft.com/office/officeart/2005/8/layout/cycle8"/>
    <dgm:cxn modelId="{99380576-6293-4A62-81A3-822D23C6F822}" type="presParOf" srcId="{493BFBE6-A87C-4E1C-9077-4D24E7712CB5}" destId="{6207077F-4E59-466B-9CE1-B6687025C2E4}" srcOrd="7" destOrd="0" presId="urn:microsoft.com/office/officeart/2005/8/layout/cycle8"/>
    <dgm:cxn modelId="{545E0188-87A5-4CFB-9AB9-F231C9764D00}" type="presParOf" srcId="{493BFBE6-A87C-4E1C-9077-4D24E7712CB5}" destId="{AB1354FC-34D1-4DD1-A4C5-0AF1D1C32A58}" srcOrd="8" destOrd="0" presId="urn:microsoft.com/office/officeart/2005/8/layout/cycle8"/>
    <dgm:cxn modelId="{4F8BB34B-6CF4-4711-9DAB-F5B954C6C44D}" type="presParOf" srcId="{493BFBE6-A87C-4E1C-9077-4D24E7712CB5}" destId="{CA8F2168-EE03-4F3D-A655-394F74E23CDD}" srcOrd="9" destOrd="0" presId="urn:microsoft.com/office/officeart/2005/8/layout/cycle8"/>
    <dgm:cxn modelId="{EBFFC50D-7BDE-4B51-8748-966268E117BA}" type="presParOf" srcId="{493BFBE6-A87C-4E1C-9077-4D24E7712CB5}" destId="{BA1595BF-0546-4382-9BBB-A31CE7CA6744}" srcOrd="10" destOrd="0" presId="urn:microsoft.com/office/officeart/2005/8/layout/cycle8"/>
    <dgm:cxn modelId="{4E5FF200-65A3-4426-8D9E-E792479DDF26}" type="presParOf" srcId="{493BFBE6-A87C-4E1C-9077-4D24E7712CB5}" destId="{A934E6C3-2293-406A-9868-EF2CB40F8FE8}" srcOrd="11" destOrd="0" presId="urn:microsoft.com/office/officeart/2005/8/layout/cycle8"/>
    <dgm:cxn modelId="{B5483F4B-1819-48FF-81B1-8CECBC7482C4}" type="presParOf" srcId="{493BFBE6-A87C-4E1C-9077-4D24E7712CB5}" destId="{05361C98-080C-48FA-A61C-7FAFAF4849C6}" srcOrd="12" destOrd="0" presId="urn:microsoft.com/office/officeart/2005/8/layout/cycle8"/>
    <dgm:cxn modelId="{A0B13B67-64CE-4E23-A486-1C31C50539E2}" type="presParOf" srcId="{493BFBE6-A87C-4E1C-9077-4D24E7712CB5}" destId="{48874930-7483-4B6C-BA46-3636B98E0954}" srcOrd="13" destOrd="0" presId="urn:microsoft.com/office/officeart/2005/8/layout/cycle8"/>
    <dgm:cxn modelId="{8DD1834A-C62B-4DC4-A7C0-63F64B20A0E3}" type="presParOf" srcId="{493BFBE6-A87C-4E1C-9077-4D24E7712CB5}" destId="{705F8A3E-F91A-409A-96CC-26931F9CF86F}"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10F41F-4E43-41F3-9819-1BDE666A5554}"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03E8B020-372E-493F-A72B-410527BA18A5}">
      <dgm:prSet phldrT="[Text]" custT="1"/>
      <dgm:spPr/>
      <dgm:t>
        <a:bodyPr/>
        <a:lstStyle/>
        <a:p>
          <a:pPr rtl="1"/>
          <a:r>
            <a:rPr lang="fa-IR" sz="1800" dirty="0" smtClean="0">
              <a:solidFill>
                <a:schemeClr val="tx1"/>
              </a:solidFill>
              <a:cs typeface="B Titr" panose="00000700000000000000" pitchFamily="2" charset="-78"/>
            </a:rPr>
            <a:t>شناخت شناسی میان رشته ای و بین رشته ای</a:t>
          </a:r>
          <a:endParaRPr lang="en-US" sz="1800" dirty="0">
            <a:solidFill>
              <a:schemeClr val="tx1"/>
            </a:solidFill>
            <a:cs typeface="B Titr" panose="00000700000000000000" pitchFamily="2" charset="-78"/>
          </a:endParaRPr>
        </a:p>
      </dgm:t>
    </dgm:pt>
    <dgm:pt modelId="{415649B3-D007-4A64-AC2D-BCFF2ECE1BFB}" type="parTrans" cxnId="{0BEA1606-29BE-4674-B17A-76C7E2EA48B6}">
      <dgm:prSet/>
      <dgm:spPr/>
      <dgm:t>
        <a:bodyPr/>
        <a:lstStyle/>
        <a:p>
          <a:endParaRPr lang="en-US" sz="1600">
            <a:solidFill>
              <a:schemeClr val="tx1"/>
            </a:solidFill>
          </a:endParaRPr>
        </a:p>
      </dgm:t>
    </dgm:pt>
    <dgm:pt modelId="{69BA2054-EF64-487C-ADC8-C29A26ED997B}" type="sibTrans" cxnId="{0BEA1606-29BE-4674-B17A-76C7E2EA48B6}">
      <dgm:prSet/>
      <dgm:spPr/>
      <dgm:t>
        <a:bodyPr/>
        <a:lstStyle/>
        <a:p>
          <a:endParaRPr lang="en-US" sz="1600">
            <a:solidFill>
              <a:schemeClr val="tx1"/>
            </a:solidFill>
          </a:endParaRPr>
        </a:p>
      </dgm:t>
    </dgm:pt>
    <dgm:pt modelId="{236A4C22-A295-4C78-9B11-61F140F44E47}">
      <dgm:prSet phldrT="[Text]" custT="1"/>
      <dgm:spPr/>
      <dgm:t>
        <a:bodyPr/>
        <a:lstStyle/>
        <a:p>
          <a:pPr rtl="1"/>
          <a:r>
            <a:rPr lang="fa-IR" sz="1800" dirty="0" smtClean="0">
              <a:solidFill>
                <a:schemeClr val="tx1"/>
              </a:solidFill>
              <a:cs typeface="B Titr" panose="00000700000000000000" pitchFamily="2" charset="-78"/>
            </a:rPr>
            <a:t>مفاهیم کنترل آینده</a:t>
          </a:r>
          <a:endParaRPr lang="en-US" sz="1800" dirty="0">
            <a:solidFill>
              <a:schemeClr val="tx1"/>
            </a:solidFill>
            <a:cs typeface="B Titr" panose="00000700000000000000" pitchFamily="2" charset="-78"/>
          </a:endParaRPr>
        </a:p>
      </dgm:t>
    </dgm:pt>
    <dgm:pt modelId="{322E735B-1FC4-4738-8ECF-F85BAF4A6F2A}" type="parTrans" cxnId="{76FF05B0-173A-41C5-AC25-CA8C5DE92BB6}">
      <dgm:prSet/>
      <dgm:spPr/>
      <dgm:t>
        <a:bodyPr/>
        <a:lstStyle/>
        <a:p>
          <a:endParaRPr lang="en-US" sz="1600">
            <a:solidFill>
              <a:schemeClr val="tx1"/>
            </a:solidFill>
          </a:endParaRPr>
        </a:p>
      </dgm:t>
    </dgm:pt>
    <dgm:pt modelId="{09BE8D7D-44CC-46CA-B1D0-70D998C6B998}" type="sibTrans" cxnId="{76FF05B0-173A-41C5-AC25-CA8C5DE92BB6}">
      <dgm:prSet/>
      <dgm:spPr/>
      <dgm:t>
        <a:bodyPr/>
        <a:lstStyle/>
        <a:p>
          <a:endParaRPr lang="en-US" sz="1600">
            <a:solidFill>
              <a:schemeClr val="tx1"/>
            </a:solidFill>
          </a:endParaRPr>
        </a:p>
      </dgm:t>
    </dgm:pt>
    <dgm:pt modelId="{A9A46E85-DB42-4017-8BBD-BA7DF43F7AF6}">
      <dgm:prSet phldrT="[Text]" custT="1"/>
      <dgm:spPr/>
      <dgm:t>
        <a:bodyPr/>
        <a:lstStyle/>
        <a:p>
          <a:pPr rtl="1"/>
          <a:r>
            <a:rPr lang="fa-IR" sz="1800" dirty="0" smtClean="0">
              <a:solidFill>
                <a:schemeClr val="tx1"/>
              </a:solidFill>
              <a:cs typeface="B Titr" panose="00000700000000000000" pitchFamily="2" charset="-78"/>
            </a:rPr>
            <a:t>رویکردهای مدل سازی سیستمی همچون مدل سازی کامپیوتری</a:t>
          </a:r>
          <a:endParaRPr lang="en-US" sz="1800" dirty="0">
            <a:solidFill>
              <a:schemeClr val="tx1"/>
            </a:solidFill>
            <a:cs typeface="B Titr" panose="00000700000000000000" pitchFamily="2" charset="-78"/>
          </a:endParaRPr>
        </a:p>
      </dgm:t>
    </dgm:pt>
    <dgm:pt modelId="{FBCE4431-F14E-4444-A2E4-8C28C1C7AFF3}" type="parTrans" cxnId="{B9D12073-5A5B-428C-AEEB-5A3512414826}">
      <dgm:prSet/>
      <dgm:spPr/>
      <dgm:t>
        <a:bodyPr/>
        <a:lstStyle/>
        <a:p>
          <a:endParaRPr lang="en-US" sz="1600">
            <a:solidFill>
              <a:schemeClr val="tx1"/>
            </a:solidFill>
          </a:endParaRPr>
        </a:p>
      </dgm:t>
    </dgm:pt>
    <dgm:pt modelId="{274CA12F-5ACE-4CA6-998A-1DE41AE3D484}" type="sibTrans" cxnId="{B9D12073-5A5B-428C-AEEB-5A3512414826}">
      <dgm:prSet/>
      <dgm:spPr/>
      <dgm:t>
        <a:bodyPr/>
        <a:lstStyle/>
        <a:p>
          <a:endParaRPr lang="en-US" sz="1600">
            <a:solidFill>
              <a:schemeClr val="tx1"/>
            </a:solidFill>
          </a:endParaRPr>
        </a:p>
      </dgm:t>
    </dgm:pt>
    <dgm:pt modelId="{63FE775F-9943-4DAC-B808-B13B26496A2B}">
      <dgm:prSet phldrT="[Text]" custT="1"/>
      <dgm:spPr/>
      <dgm:t>
        <a:bodyPr/>
        <a:lstStyle/>
        <a:p>
          <a:pPr rtl="1"/>
          <a:r>
            <a:rPr lang="fa-IR" sz="1800" dirty="0" smtClean="0">
              <a:solidFill>
                <a:schemeClr val="tx1"/>
              </a:solidFill>
              <a:cs typeface="B Titr" panose="00000700000000000000" pitchFamily="2" charset="-78"/>
            </a:rPr>
            <a:t>ایده گذار فراصنعتی (جامعه مبتنی بر  اطلاعات و دانش)</a:t>
          </a:r>
          <a:endParaRPr lang="en-US" sz="1800" dirty="0">
            <a:solidFill>
              <a:schemeClr val="tx1"/>
            </a:solidFill>
            <a:cs typeface="B Titr" panose="00000700000000000000" pitchFamily="2" charset="-78"/>
          </a:endParaRPr>
        </a:p>
      </dgm:t>
    </dgm:pt>
    <dgm:pt modelId="{5F00D7C0-E184-4327-8CEA-9504DF109940}" type="parTrans" cxnId="{16F2854F-3059-4CE3-9AE6-845CE734BA8F}">
      <dgm:prSet/>
      <dgm:spPr/>
      <dgm:t>
        <a:bodyPr/>
        <a:lstStyle/>
        <a:p>
          <a:endParaRPr lang="en-US" sz="1600">
            <a:solidFill>
              <a:schemeClr val="tx1"/>
            </a:solidFill>
          </a:endParaRPr>
        </a:p>
      </dgm:t>
    </dgm:pt>
    <dgm:pt modelId="{B4BDEEE6-882B-40C4-800F-7E314D96011E}" type="sibTrans" cxnId="{16F2854F-3059-4CE3-9AE6-845CE734BA8F}">
      <dgm:prSet/>
      <dgm:spPr/>
      <dgm:t>
        <a:bodyPr/>
        <a:lstStyle/>
        <a:p>
          <a:endParaRPr lang="en-US" sz="1600">
            <a:solidFill>
              <a:schemeClr val="tx1"/>
            </a:solidFill>
          </a:endParaRPr>
        </a:p>
      </dgm:t>
    </dgm:pt>
    <dgm:pt modelId="{5FFBFEF3-2C0A-433B-85D1-F61FBE5D5F17}" type="pres">
      <dgm:prSet presAssocID="{A010F41F-4E43-41F3-9819-1BDE666A5554}" presName="Name0" presStyleCnt="0">
        <dgm:presLayoutVars>
          <dgm:chMax val="7"/>
          <dgm:chPref val="7"/>
          <dgm:dir val="rev"/>
        </dgm:presLayoutVars>
      </dgm:prSet>
      <dgm:spPr/>
      <dgm:t>
        <a:bodyPr/>
        <a:lstStyle/>
        <a:p>
          <a:endParaRPr lang="en-US"/>
        </a:p>
      </dgm:t>
    </dgm:pt>
    <dgm:pt modelId="{26A188EF-303D-479A-BDBC-49CEBB861E95}" type="pres">
      <dgm:prSet presAssocID="{A010F41F-4E43-41F3-9819-1BDE666A5554}" presName="Name1" presStyleCnt="0"/>
      <dgm:spPr/>
    </dgm:pt>
    <dgm:pt modelId="{652519A9-01DC-489D-93B9-4ADC55347FEC}" type="pres">
      <dgm:prSet presAssocID="{A010F41F-4E43-41F3-9819-1BDE666A5554}" presName="cycle" presStyleCnt="0"/>
      <dgm:spPr/>
    </dgm:pt>
    <dgm:pt modelId="{2E1229DA-37EA-45D9-BB61-4EC6E757F736}" type="pres">
      <dgm:prSet presAssocID="{A010F41F-4E43-41F3-9819-1BDE666A5554}" presName="srcNode" presStyleLbl="node1" presStyleIdx="0" presStyleCnt="4"/>
      <dgm:spPr/>
    </dgm:pt>
    <dgm:pt modelId="{ABC95B96-F216-4D66-B957-2C143F76D6F8}" type="pres">
      <dgm:prSet presAssocID="{A010F41F-4E43-41F3-9819-1BDE666A5554}" presName="conn" presStyleLbl="parChTrans1D2" presStyleIdx="0" presStyleCnt="1"/>
      <dgm:spPr/>
      <dgm:t>
        <a:bodyPr/>
        <a:lstStyle/>
        <a:p>
          <a:endParaRPr lang="en-US"/>
        </a:p>
      </dgm:t>
    </dgm:pt>
    <dgm:pt modelId="{6F178CB6-A742-40B3-9C03-D85A1792DD1A}" type="pres">
      <dgm:prSet presAssocID="{A010F41F-4E43-41F3-9819-1BDE666A5554}" presName="extraNode" presStyleLbl="node1" presStyleIdx="0" presStyleCnt="4"/>
      <dgm:spPr/>
    </dgm:pt>
    <dgm:pt modelId="{5F362485-BAD3-4EAA-A0A0-F04FE9A9FC10}" type="pres">
      <dgm:prSet presAssocID="{A010F41F-4E43-41F3-9819-1BDE666A5554}" presName="dstNode" presStyleLbl="node1" presStyleIdx="0" presStyleCnt="4"/>
      <dgm:spPr/>
    </dgm:pt>
    <dgm:pt modelId="{26F3A89A-2F0F-451C-BEE3-3E68939C410F}" type="pres">
      <dgm:prSet presAssocID="{03E8B020-372E-493F-A72B-410527BA18A5}" presName="text_1" presStyleLbl="node1" presStyleIdx="0" presStyleCnt="4">
        <dgm:presLayoutVars>
          <dgm:bulletEnabled val="1"/>
        </dgm:presLayoutVars>
      </dgm:prSet>
      <dgm:spPr/>
      <dgm:t>
        <a:bodyPr/>
        <a:lstStyle/>
        <a:p>
          <a:endParaRPr lang="en-US"/>
        </a:p>
      </dgm:t>
    </dgm:pt>
    <dgm:pt modelId="{3DDE9931-BACC-49ED-A3C7-F25B83AD0773}" type="pres">
      <dgm:prSet presAssocID="{03E8B020-372E-493F-A72B-410527BA18A5}" presName="accent_1" presStyleCnt="0"/>
      <dgm:spPr/>
    </dgm:pt>
    <dgm:pt modelId="{1C4778A2-E5E2-42AE-9C9B-1406507B23D3}" type="pres">
      <dgm:prSet presAssocID="{03E8B020-372E-493F-A72B-410527BA18A5}" presName="accentRepeatNode" presStyleLbl="solidFgAcc1" presStyleIdx="0" presStyleCnt="4"/>
      <dgm:spPr/>
    </dgm:pt>
    <dgm:pt modelId="{62E140FD-0447-4FD0-B534-960797986E34}" type="pres">
      <dgm:prSet presAssocID="{236A4C22-A295-4C78-9B11-61F140F44E47}" presName="text_2" presStyleLbl="node1" presStyleIdx="1" presStyleCnt="4">
        <dgm:presLayoutVars>
          <dgm:bulletEnabled val="1"/>
        </dgm:presLayoutVars>
      </dgm:prSet>
      <dgm:spPr/>
      <dgm:t>
        <a:bodyPr/>
        <a:lstStyle/>
        <a:p>
          <a:endParaRPr lang="en-US"/>
        </a:p>
      </dgm:t>
    </dgm:pt>
    <dgm:pt modelId="{3C5F1A66-F2DB-48F1-B369-F51E67E0D92C}" type="pres">
      <dgm:prSet presAssocID="{236A4C22-A295-4C78-9B11-61F140F44E47}" presName="accent_2" presStyleCnt="0"/>
      <dgm:spPr/>
    </dgm:pt>
    <dgm:pt modelId="{26AA1302-5FF3-4BCC-9968-7BB098918166}" type="pres">
      <dgm:prSet presAssocID="{236A4C22-A295-4C78-9B11-61F140F44E47}" presName="accentRepeatNode" presStyleLbl="solidFgAcc1" presStyleIdx="1" presStyleCnt="4"/>
      <dgm:spPr/>
    </dgm:pt>
    <dgm:pt modelId="{13467447-FAFD-48BD-B150-5D11503951A3}" type="pres">
      <dgm:prSet presAssocID="{A9A46E85-DB42-4017-8BBD-BA7DF43F7AF6}" presName="text_3" presStyleLbl="node1" presStyleIdx="2" presStyleCnt="4">
        <dgm:presLayoutVars>
          <dgm:bulletEnabled val="1"/>
        </dgm:presLayoutVars>
      </dgm:prSet>
      <dgm:spPr/>
      <dgm:t>
        <a:bodyPr/>
        <a:lstStyle/>
        <a:p>
          <a:endParaRPr lang="en-US"/>
        </a:p>
      </dgm:t>
    </dgm:pt>
    <dgm:pt modelId="{AF700119-3094-434B-A0F6-AC4B4D2DE75E}" type="pres">
      <dgm:prSet presAssocID="{A9A46E85-DB42-4017-8BBD-BA7DF43F7AF6}" presName="accent_3" presStyleCnt="0"/>
      <dgm:spPr/>
    </dgm:pt>
    <dgm:pt modelId="{82CB6A03-DA6F-4C8E-A2DA-E2887C694B67}" type="pres">
      <dgm:prSet presAssocID="{A9A46E85-DB42-4017-8BBD-BA7DF43F7AF6}" presName="accentRepeatNode" presStyleLbl="solidFgAcc1" presStyleIdx="2" presStyleCnt="4"/>
      <dgm:spPr/>
    </dgm:pt>
    <dgm:pt modelId="{016F439F-282D-4E3B-8E0F-98D84A7208B4}" type="pres">
      <dgm:prSet presAssocID="{63FE775F-9943-4DAC-B808-B13B26496A2B}" presName="text_4" presStyleLbl="node1" presStyleIdx="3" presStyleCnt="4">
        <dgm:presLayoutVars>
          <dgm:bulletEnabled val="1"/>
        </dgm:presLayoutVars>
      </dgm:prSet>
      <dgm:spPr/>
      <dgm:t>
        <a:bodyPr/>
        <a:lstStyle/>
        <a:p>
          <a:endParaRPr lang="en-US"/>
        </a:p>
      </dgm:t>
    </dgm:pt>
    <dgm:pt modelId="{4DE1E507-6294-4397-B3A4-32F14EFD650C}" type="pres">
      <dgm:prSet presAssocID="{63FE775F-9943-4DAC-B808-B13B26496A2B}" presName="accent_4" presStyleCnt="0"/>
      <dgm:spPr/>
    </dgm:pt>
    <dgm:pt modelId="{86483BD8-A9C3-48E3-87AC-770040A05BA6}" type="pres">
      <dgm:prSet presAssocID="{63FE775F-9943-4DAC-B808-B13B26496A2B}" presName="accentRepeatNode" presStyleLbl="solidFgAcc1" presStyleIdx="3" presStyleCnt="4"/>
      <dgm:spPr/>
    </dgm:pt>
  </dgm:ptLst>
  <dgm:cxnLst>
    <dgm:cxn modelId="{16F2854F-3059-4CE3-9AE6-845CE734BA8F}" srcId="{A010F41F-4E43-41F3-9819-1BDE666A5554}" destId="{63FE775F-9943-4DAC-B808-B13B26496A2B}" srcOrd="3" destOrd="0" parTransId="{5F00D7C0-E184-4327-8CEA-9504DF109940}" sibTransId="{B4BDEEE6-882B-40C4-800F-7E314D96011E}"/>
    <dgm:cxn modelId="{120C1059-77BF-4FF6-86B4-CB0C5787AAF2}" type="presOf" srcId="{A010F41F-4E43-41F3-9819-1BDE666A5554}" destId="{5FFBFEF3-2C0A-433B-85D1-F61FBE5D5F17}" srcOrd="0" destOrd="0" presId="urn:microsoft.com/office/officeart/2008/layout/VerticalCurvedList"/>
    <dgm:cxn modelId="{C94EB4F3-ABCB-489F-A571-5F90C38B561F}" type="presOf" srcId="{236A4C22-A295-4C78-9B11-61F140F44E47}" destId="{62E140FD-0447-4FD0-B534-960797986E34}" srcOrd="0" destOrd="0" presId="urn:microsoft.com/office/officeart/2008/layout/VerticalCurvedList"/>
    <dgm:cxn modelId="{B9D12073-5A5B-428C-AEEB-5A3512414826}" srcId="{A010F41F-4E43-41F3-9819-1BDE666A5554}" destId="{A9A46E85-DB42-4017-8BBD-BA7DF43F7AF6}" srcOrd="2" destOrd="0" parTransId="{FBCE4431-F14E-4444-A2E4-8C28C1C7AFF3}" sibTransId="{274CA12F-5ACE-4CA6-998A-1DE41AE3D484}"/>
    <dgm:cxn modelId="{2E4B1781-D636-4ED0-8ACB-DF333B378424}" type="presOf" srcId="{A9A46E85-DB42-4017-8BBD-BA7DF43F7AF6}" destId="{13467447-FAFD-48BD-B150-5D11503951A3}" srcOrd="0" destOrd="0" presId="urn:microsoft.com/office/officeart/2008/layout/VerticalCurvedList"/>
    <dgm:cxn modelId="{76FF05B0-173A-41C5-AC25-CA8C5DE92BB6}" srcId="{A010F41F-4E43-41F3-9819-1BDE666A5554}" destId="{236A4C22-A295-4C78-9B11-61F140F44E47}" srcOrd="1" destOrd="0" parTransId="{322E735B-1FC4-4738-8ECF-F85BAF4A6F2A}" sibTransId="{09BE8D7D-44CC-46CA-B1D0-70D998C6B998}"/>
    <dgm:cxn modelId="{F25F1C5C-7CD8-4A66-A45C-3AEAADDCC83B}" type="presOf" srcId="{63FE775F-9943-4DAC-B808-B13B26496A2B}" destId="{016F439F-282D-4E3B-8E0F-98D84A7208B4}" srcOrd="0" destOrd="0" presId="urn:microsoft.com/office/officeart/2008/layout/VerticalCurvedList"/>
    <dgm:cxn modelId="{1F286310-B7F6-4263-B7E1-A08FCE885A99}" type="presOf" srcId="{03E8B020-372E-493F-A72B-410527BA18A5}" destId="{26F3A89A-2F0F-451C-BEE3-3E68939C410F}" srcOrd="0" destOrd="0" presId="urn:microsoft.com/office/officeart/2008/layout/VerticalCurvedList"/>
    <dgm:cxn modelId="{D3E781F0-DC20-4DFC-BBC2-B1CCD2151A44}" type="presOf" srcId="{69BA2054-EF64-487C-ADC8-C29A26ED997B}" destId="{ABC95B96-F216-4D66-B957-2C143F76D6F8}" srcOrd="0" destOrd="0" presId="urn:microsoft.com/office/officeart/2008/layout/VerticalCurvedList"/>
    <dgm:cxn modelId="{0BEA1606-29BE-4674-B17A-76C7E2EA48B6}" srcId="{A010F41F-4E43-41F3-9819-1BDE666A5554}" destId="{03E8B020-372E-493F-A72B-410527BA18A5}" srcOrd="0" destOrd="0" parTransId="{415649B3-D007-4A64-AC2D-BCFF2ECE1BFB}" sibTransId="{69BA2054-EF64-487C-ADC8-C29A26ED997B}"/>
    <dgm:cxn modelId="{50557EF2-0CA7-42EE-94D9-A48277857E35}" type="presParOf" srcId="{5FFBFEF3-2C0A-433B-85D1-F61FBE5D5F17}" destId="{26A188EF-303D-479A-BDBC-49CEBB861E95}" srcOrd="0" destOrd="0" presId="urn:microsoft.com/office/officeart/2008/layout/VerticalCurvedList"/>
    <dgm:cxn modelId="{EF571F5A-F504-4CB0-8954-2C7733A5FD77}" type="presParOf" srcId="{26A188EF-303D-479A-BDBC-49CEBB861E95}" destId="{652519A9-01DC-489D-93B9-4ADC55347FEC}" srcOrd="0" destOrd="0" presId="urn:microsoft.com/office/officeart/2008/layout/VerticalCurvedList"/>
    <dgm:cxn modelId="{73A8048F-FEE6-4A39-8D06-85D7F3E4ED47}" type="presParOf" srcId="{652519A9-01DC-489D-93B9-4ADC55347FEC}" destId="{2E1229DA-37EA-45D9-BB61-4EC6E757F736}" srcOrd="0" destOrd="0" presId="urn:microsoft.com/office/officeart/2008/layout/VerticalCurvedList"/>
    <dgm:cxn modelId="{FE804419-0197-4F02-B507-8963D7CC8C80}" type="presParOf" srcId="{652519A9-01DC-489D-93B9-4ADC55347FEC}" destId="{ABC95B96-F216-4D66-B957-2C143F76D6F8}" srcOrd="1" destOrd="0" presId="urn:microsoft.com/office/officeart/2008/layout/VerticalCurvedList"/>
    <dgm:cxn modelId="{1CC2E180-92D2-457D-9F15-1215267D62E2}" type="presParOf" srcId="{652519A9-01DC-489D-93B9-4ADC55347FEC}" destId="{6F178CB6-A742-40B3-9C03-D85A1792DD1A}" srcOrd="2" destOrd="0" presId="urn:microsoft.com/office/officeart/2008/layout/VerticalCurvedList"/>
    <dgm:cxn modelId="{0783A415-4F9D-4FCC-BC4E-3275E061BE4A}" type="presParOf" srcId="{652519A9-01DC-489D-93B9-4ADC55347FEC}" destId="{5F362485-BAD3-4EAA-A0A0-F04FE9A9FC10}" srcOrd="3" destOrd="0" presId="urn:microsoft.com/office/officeart/2008/layout/VerticalCurvedList"/>
    <dgm:cxn modelId="{634EB3EB-2033-4A9C-9B06-854E7B965934}" type="presParOf" srcId="{26A188EF-303D-479A-BDBC-49CEBB861E95}" destId="{26F3A89A-2F0F-451C-BEE3-3E68939C410F}" srcOrd="1" destOrd="0" presId="urn:microsoft.com/office/officeart/2008/layout/VerticalCurvedList"/>
    <dgm:cxn modelId="{6F135682-69DA-4BA1-9CFA-D237A6D2EBBA}" type="presParOf" srcId="{26A188EF-303D-479A-BDBC-49CEBB861E95}" destId="{3DDE9931-BACC-49ED-A3C7-F25B83AD0773}" srcOrd="2" destOrd="0" presId="urn:microsoft.com/office/officeart/2008/layout/VerticalCurvedList"/>
    <dgm:cxn modelId="{1CC52267-7689-44EE-AB85-2D9F47388B92}" type="presParOf" srcId="{3DDE9931-BACC-49ED-A3C7-F25B83AD0773}" destId="{1C4778A2-E5E2-42AE-9C9B-1406507B23D3}" srcOrd="0" destOrd="0" presId="urn:microsoft.com/office/officeart/2008/layout/VerticalCurvedList"/>
    <dgm:cxn modelId="{910D515C-59B4-4021-8715-F8FF3B7A9810}" type="presParOf" srcId="{26A188EF-303D-479A-BDBC-49CEBB861E95}" destId="{62E140FD-0447-4FD0-B534-960797986E34}" srcOrd="3" destOrd="0" presId="urn:microsoft.com/office/officeart/2008/layout/VerticalCurvedList"/>
    <dgm:cxn modelId="{8DD650D0-77EB-4890-AD74-09503C804CB4}" type="presParOf" srcId="{26A188EF-303D-479A-BDBC-49CEBB861E95}" destId="{3C5F1A66-F2DB-48F1-B369-F51E67E0D92C}" srcOrd="4" destOrd="0" presId="urn:microsoft.com/office/officeart/2008/layout/VerticalCurvedList"/>
    <dgm:cxn modelId="{BEABF8F4-3D7B-4390-A262-868C2B531A49}" type="presParOf" srcId="{3C5F1A66-F2DB-48F1-B369-F51E67E0D92C}" destId="{26AA1302-5FF3-4BCC-9968-7BB098918166}" srcOrd="0" destOrd="0" presId="urn:microsoft.com/office/officeart/2008/layout/VerticalCurvedList"/>
    <dgm:cxn modelId="{33371F0C-5A1F-4D25-A183-45E50907B032}" type="presParOf" srcId="{26A188EF-303D-479A-BDBC-49CEBB861E95}" destId="{13467447-FAFD-48BD-B150-5D11503951A3}" srcOrd="5" destOrd="0" presId="urn:microsoft.com/office/officeart/2008/layout/VerticalCurvedList"/>
    <dgm:cxn modelId="{56687313-744B-4F8C-897E-156C7D872FDA}" type="presParOf" srcId="{26A188EF-303D-479A-BDBC-49CEBB861E95}" destId="{AF700119-3094-434B-A0F6-AC4B4D2DE75E}" srcOrd="6" destOrd="0" presId="urn:microsoft.com/office/officeart/2008/layout/VerticalCurvedList"/>
    <dgm:cxn modelId="{E2C4D06A-00CB-4164-87EE-0FEF659BA86A}" type="presParOf" srcId="{AF700119-3094-434B-A0F6-AC4B4D2DE75E}" destId="{82CB6A03-DA6F-4C8E-A2DA-E2887C694B67}" srcOrd="0" destOrd="0" presId="urn:microsoft.com/office/officeart/2008/layout/VerticalCurvedList"/>
    <dgm:cxn modelId="{78F87616-039D-4873-999B-A0277E160979}" type="presParOf" srcId="{26A188EF-303D-479A-BDBC-49CEBB861E95}" destId="{016F439F-282D-4E3B-8E0F-98D84A7208B4}" srcOrd="7" destOrd="0" presId="urn:microsoft.com/office/officeart/2008/layout/VerticalCurvedList"/>
    <dgm:cxn modelId="{E77F6A10-8239-4A5A-BB24-91DDA1899115}" type="presParOf" srcId="{26A188EF-303D-479A-BDBC-49CEBB861E95}" destId="{4DE1E507-6294-4397-B3A4-32F14EFD650C}" srcOrd="8" destOrd="0" presId="urn:microsoft.com/office/officeart/2008/layout/VerticalCurvedList"/>
    <dgm:cxn modelId="{6FB20922-4BDC-4344-AB71-F444AEB20FA0}" type="presParOf" srcId="{4DE1E507-6294-4397-B3A4-32F14EFD650C}" destId="{86483BD8-A9C3-48E3-87AC-770040A05BA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F6F6DC-7ECC-47E2-A2C2-76CB55936F11}"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1AB38C01-143F-4C87-9979-B70BD130007E}">
      <dgm:prSet phldrT="[Text]" custT="1"/>
      <dgm:spPr/>
      <dgm:t>
        <a:bodyPr/>
        <a:lstStyle/>
        <a:p>
          <a:pPr algn="ctr" rtl="1"/>
          <a:r>
            <a:rPr lang="fa-IR" sz="1600" dirty="0" smtClean="0">
              <a:cs typeface="B Titr" panose="00000700000000000000" pitchFamily="2" charset="-78"/>
            </a:rPr>
            <a:t>1945-1960</a:t>
          </a:r>
        </a:p>
        <a:p>
          <a:pPr algn="ctr" rtl="1"/>
          <a:r>
            <a:rPr lang="fa-IR" sz="1600" dirty="0" smtClean="0">
              <a:cs typeface="B Titr" panose="00000700000000000000" pitchFamily="2" charset="-78"/>
            </a:rPr>
            <a:t>دوره تحقیقات علمی و عقلانی شدن آینده ها</a:t>
          </a:r>
          <a:endParaRPr lang="en-US" sz="1600" dirty="0">
            <a:cs typeface="B Titr" panose="00000700000000000000" pitchFamily="2" charset="-78"/>
          </a:endParaRPr>
        </a:p>
      </dgm:t>
    </dgm:pt>
    <dgm:pt modelId="{DFB69499-DCA7-41E8-BACC-515240DDEEEB}" type="parTrans" cxnId="{791B06E9-87A1-4B13-BB91-F39AAC1E251D}">
      <dgm:prSet/>
      <dgm:spPr/>
      <dgm:t>
        <a:bodyPr/>
        <a:lstStyle/>
        <a:p>
          <a:endParaRPr lang="en-US" sz="1600"/>
        </a:p>
      </dgm:t>
    </dgm:pt>
    <dgm:pt modelId="{068A804D-215E-403F-BF85-919411A2CCF2}" type="sibTrans" cxnId="{791B06E9-87A1-4B13-BB91-F39AAC1E251D}">
      <dgm:prSet/>
      <dgm:spPr/>
      <dgm:t>
        <a:bodyPr/>
        <a:lstStyle/>
        <a:p>
          <a:endParaRPr lang="en-US" sz="1600"/>
        </a:p>
      </dgm:t>
    </dgm:pt>
    <dgm:pt modelId="{A0131A9E-F4DC-40DE-8C73-E94709D0142E}">
      <dgm:prSet phldrT="[Text]" custT="1"/>
      <dgm:spPr/>
      <dgm:t>
        <a:bodyPr/>
        <a:lstStyle/>
        <a:p>
          <a:pPr algn="ctr" rtl="1"/>
          <a:r>
            <a:rPr lang="fa-IR" sz="1600" dirty="0" smtClean="0">
              <a:cs typeface="B Titr" panose="00000700000000000000" pitchFamily="2" charset="-78"/>
            </a:rPr>
            <a:t>1970-1980</a:t>
          </a:r>
        </a:p>
        <a:p>
          <a:pPr algn="ctr" rtl="1"/>
          <a:r>
            <a:rPr lang="fa-IR" sz="1600" dirty="0" smtClean="0">
              <a:cs typeface="B Titr" panose="00000700000000000000" pitchFamily="2" charset="-78"/>
            </a:rPr>
            <a:t>دوره نهادهای جهانی و صنعتی سازی آینده ها</a:t>
          </a:r>
          <a:endParaRPr lang="en-US" sz="1600" dirty="0">
            <a:cs typeface="B Titr" panose="00000700000000000000" pitchFamily="2" charset="-78"/>
          </a:endParaRPr>
        </a:p>
      </dgm:t>
    </dgm:pt>
    <dgm:pt modelId="{759DC0D1-E19C-4D82-903A-1F22421C56E1}" type="parTrans" cxnId="{122695F5-9FDC-4E42-BF68-8CA8A699994B}">
      <dgm:prSet/>
      <dgm:spPr/>
      <dgm:t>
        <a:bodyPr/>
        <a:lstStyle/>
        <a:p>
          <a:endParaRPr lang="en-US" sz="1600"/>
        </a:p>
      </dgm:t>
    </dgm:pt>
    <dgm:pt modelId="{DE076AF8-2D36-44C7-860F-CC1D02103B62}" type="sibTrans" cxnId="{122695F5-9FDC-4E42-BF68-8CA8A699994B}">
      <dgm:prSet/>
      <dgm:spPr/>
      <dgm:t>
        <a:bodyPr/>
        <a:lstStyle/>
        <a:p>
          <a:endParaRPr lang="en-US" sz="1600"/>
        </a:p>
      </dgm:t>
    </dgm:pt>
    <dgm:pt modelId="{3733C2AA-8B08-4BEF-948E-AD5C7316D4AB}">
      <dgm:prSet phldrT="[Text]" custT="1"/>
      <dgm:spPr/>
      <dgm:t>
        <a:bodyPr/>
        <a:lstStyle/>
        <a:p>
          <a:pPr algn="ctr" rtl="1"/>
          <a:r>
            <a:rPr lang="fa-IR" sz="1600" dirty="0" smtClean="0">
              <a:cs typeface="B Titr" panose="00000700000000000000" pitchFamily="2" charset="-78"/>
            </a:rPr>
            <a:t>1990-اکنون</a:t>
          </a:r>
        </a:p>
        <a:p>
          <a:pPr algn="ctr" rtl="1"/>
          <a:r>
            <a:rPr lang="fa-IR" sz="1600" dirty="0" smtClean="0">
              <a:cs typeface="B Titr" panose="00000700000000000000" pitchFamily="2" charset="-78"/>
            </a:rPr>
            <a:t>رویکرد نئولیبرال و پراکندگی آینده ها</a:t>
          </a:r>
          <a:endParaRPr lang="en-US" sz="1600" dirty="0">
            <a:cs typeface="B Titr" panose="00000700000000000000" pitchFamily="2" charset="-78"/>
          </a:endParaRPr>
        </a:p>
      </dgm:t>
    </dgm:pt>
    <dgm:pt modelId="{56543BA6-9012-4CD4-A068-392123268BDA}" type="parTrans" cxnId="{0E27F97C-0BCC-4304-99CE-C8E340E30448}">
      <dgm:prSet/>
      <dgm:spPr/>
      <dgm:t>
        <a:bodyPr/>
        <a:lstStyle/>
        <a:p>
          <a:endParaRPr lang="en-US" sz="1600"/>
        </a:p>
      </dgm:t>
    </dgm:pt>
    <dgm:pt modelId="{14DB2CA8-A1F2-4B18-9794-AA551057AB5F}" type="sibTrans" cxnId="{0E27F97C-0BCC-4304-99CE-C8E340E30448}">
      <dgm:prSet/>
      <dgm:spPr/>
      <dgm:t>
        <a:bodyPr/>
        <a:lstStyle/>
        <a:p>
          <a:endParaRPr lang="en-US" sz="1600"/>
        </a:p>
      </dgm:t>
    </dgm:pt>
    <dgm:pt modelId="{5B44BD0C-E4F2-41AB-85BB-61BD8C2D5762}" type="pres">
      <dgm:prSet presAssocID="{B6F6F6DC-7ECC-47E2-A2C2-76CB55936F11}" presName="rootnode" presStyleCnt="0">
        <dgm:presLayoutVars>
          <dgm:chMax/>
          <dgm:chPref/>
          <dgm:dir/>
          <dgm:animLvl val="lvl"/>
        </dgm:presLayoutVars>
      </dgm:prSet>
      <dgm:spPr/>
      <dgm:t>
        <a:bodyPr/>
        <a:lstStyle/>
        <a:p>
          <a:endParaRPr lang="en-US"/>
        </a:p>
      </dgm:t>
    </dgm:pt>
    <dgm:pt modelId="{606CB4FA-153D-4F30-9FA0-6D2BC67CD641}" type="pres">
      <dgm:prSet presAssocID="{1AB38C01-143F-4C87-9979-B70BD130007E}" presName="composite" presStyleCnt="0"/>
      <dgm:spPr/>
    </dgm:pt>
    <dgm:pt modelId="{E8469397-2E51-4B7B-9780-FC61BDCB3DBF}" type="pres">
      <dgm:prSet presAssocID="{1AB38C01-143F-4C87-9979-B70BD130007E}" presName="LShape" presStyleLbl="alignNode1" presStyleIdx="0" presStyleCnt="5"/>
      <dgm:spPr/>
    </dgm:pt>
    <dgm:pt modelId="{855CD272-494A-4B1C-BB10-05B072CE511E}" type="pres">
      <dgm:prSet presAssocID="{1AB38C01-143F-4C87-9979-B70BD130007E}" presName="ParentText" presStyleLbl="revTx" presStyleIdx="0" presStyleCnt="3">
        <dgm:presLayoutVars>
          <dgm:chMax val="0"/>
          <dgm:chPref val="0"/>
          <dgm:bulletEnabled val="1"/>
        </dgm:presLayoutVars>
      </dgm:prSet>
      <dgm:spPr/>
      <dgm:t>
        <a:bodyPr/>
        <a:lstStyle/>
        <a:p>
          <a:endParaRPr lang="en-US"/>
        </a:p>
      </dgm:t>
    </dgm:pt>
    <dgm:pt modelId="{C99DAD13-FFEB-4865-84BD-838E3BC5A287}" type="pres">
      <dgm:prSet presAssocID="{1AB38C01-143F-4C87-9979-B70BD130007E}" presName="Triangle" presStyleLbl="alignNode1" presStyleIdx="1" presStyleCnt="5"/>
      <dgm:spPr/>
    </dgm:pt>
    <dgm:pt modelId="{9F135ECE-9632-4E26-A290-C4B4F8FE8707}" type="pres">
      <dgm:prSet presAssocID="{068A804D-215E-403F-BF85-919411A2CCF2}" presName="sibTrans" presStyleCnt="0"/>
      <dgm:spPr/>
    </dgm:pt>
    <dgm:pt modelId="{64642B02-1786-4597-8E71-9DAC271A4BBF}" type="pres">
      <dgm:prSet presAssocID="{068A804D-215E-403F-BF85-919411A2CCF2}" presName="space" presStyleCnt="0"/>
      <dgm:spPr/>
    </dgm:pt>
    <dgm:pt modelId="{5F6525A9-9837-45DF-88F3-2687CF34F96C}" type="pres">
      <dgm:prSet presAssocID="{A0131A9E-F4DC-40DE-8C73-E94709D0142E}" presName="composite" presStyleCnt="0"/>
      <dgm:spPr/>
    </dgm:pt>
    <dgm:pt modelId="{DC064B4B-35AD-4FFE-822B-EBBC63C3B32A}" type="pres">
      <dgm:prSet presAssocID="{A0131A9E-F4DC-40DE-8C73-E94709D0142E}" presName="LShape" presStyleLbl="alignNode1" presStyleIdx="2" presStyleCnt="5"/>
      <dgm:spPr/>
    </dgm:pt>
    <dgm:pt modelId="{53FB5A14-CE53-4EAD-AD8A-DA28D1CF886D}" type="pres">
      <dgm:prSet presAssocID="{A0131A9E-F4DC-40DE-8C73-E94709D0142E}" presName="ParentText" presStyleLbl="revTx" presStyleIdx="1" presStyleCnt="3">
        <dgm:presLayoutVars>
          <dgm:chMax val="0"/>
          <dgm:chPref val="0"/>
          <dgm:bulletEnabled val="1"/>
        </dgm:presLayoutVars>
      </dgm:prSet>
      <dgm:spPr/>
      <dgm:t>
        <a:bodyPr/>
        <a:lstStyle/>
        <a:p>
          <a:endParaRPr lang="en-US"/>
        </a:p>
      </dgm:t>
    </dgm:pt>
    <dgm:pt modelId="{F1D66AE1-96FB-48EB-A67C-C7325F1AD918}" type="pres">
      <dgm:prSet presAssocID="{A0131A9E-F4DC-40DE-8C73-E94709D0142E}" presName="Triangle" presStyleLbl="alignNode1" presStyleIdx="3" presStyleCnt="5"/>
      <dgm:spPr/>
    </dgm:pt>
    <dgm:pt modelId="{0E6F94DC-6B31-4F0B-AC96-250E4F9F53CD}" type="pres">
      <dgm:prSet presAssocID="{DE076AF8-2D36-44C7-860F-CC1D02103B62}" presName="sibTrans" presStyleCnt="0"/>
      <dgm:spPr/>
    </dgm:pt>
    <dgm:pt modelId="{6A088579-1E7D-4D0B-99CF-F8977B524C1D}" type="pres">
      <dgm:prSet presAssocID="{DE076AF8-2D36-44C7-860F-CC1D02103B62}" presName="space" presStyleCnt="0"/>
      <dgm:spPr/>
    </dgm:pt>
    <dgm:pt modelId="{58AB0F0A-9DB2-416C-8B07-AEE9D560F02C}" type="pres">
      <dgm:prSet presAssocID="{3733C2AA-8B08-4BEF-948E-AD5C7316D4AB}" presName="composite" presStyleCnt="0"/>
      <dgm:spPr/>
    </dgm:pt>
    <dgm:pt modelId="{79D18E62-C62B-4B20-A404-53FEA44FA5A2}" type="pres">
      <dgm:prSet presAssocID="{3733C2AA-8B08-4BEF-948E-AD5C7316D4AB}" presName="LShape" presStyleLbl="alignNode1" presStyleIdx="4" presStyleCnt="5"/>
      <dgm:spPr/>
    </dgm:pt>
    <dgm:pt modelId="{C7DB67C1-B314-4AE6-AE55-DC8A0FAAEF28}" type="pres">
      <dgm:prSet presAssocID="{3733C2AA-8B08-4BEF-948E-AD5C7316D4AB}" presName="ParentText" presStyleLbl="revTx" presStyleIdx="2" presStyleCnt="3">
        <dgm:presLayoutVars>
          <dgm:chMax val="0"/>
          <dgm:chPref val="0"/>
          <dgm:bulletEnabled val="1"/>
        </dgm:presLayoutVars>
      </dgm:prSet>
      <dgm:spPr/>
      <dgm:t>
        <a:bodyPr/>
        <a:lstStyle/>
        <a:p>
          <a:endParaRPr lang="en-US"/>
        </a:p>
      </dgm:t>
    </dgm:pt>
  </dgm:ptLst>
  <dgm:cxnLst>
    <dgm:cxn modelId="{0E27F97C-0BCC-4304-99CE-C8E340E30448}" srcId="{B6F6F6DC-7ECC-47E2-A2C2-76CB55936F11}" destId="{3733C2AA-8B08-4BEF-948E-AD5C7316D4AB}" srcOrd="2" destOrd="0" parTransId="{56543BA6-9012-4CD4-A068-392123268BDA}" sibTransId="{14DB2CA8-A1F2-4B18-9794-AA551057AB5F}"/>
    <dgm:cxn modelId="{B0EE9130-3A1F-4E92-9AA4-0A8421697BD7}" type="presOf" srcId="{3733C2AA-8B08-4BEF-948E-AD5C7316D4AB}" destId="{C7DB67C1-B314-4AE6-AE55-DC8A0FAAEF28}" srcOrd="0" destOrd="0" presId="urn:microsoft.com/office/officeart/2009/3/layout/StepUpProcess"/>
    <dgm:cxn modelId="{17EC3EBA-0670-4892-87FC-E94EED137800}" type="presOf" srcId="{1AB38C01-143F-4C87-9979-B70BD130007E}" destId="{855CD272-494A-4B1C-BB10-05B072CE511E}" srcOrd="0" destOrd="0" presId="urn:microsoft.com/office/officeart/2009/3/layout/StepUpProcess"/>
    <dgm:cxn modelId="{791B06E9-87A1-4B13-BB91-F39AAC1E251D}" srcId="{B6F6F6DC-7ECC-47E2-A2C2-76CB55936F11}" destId="{1AB38C01-143F-4C87-9979-B70BD130007E}" srcOrd="0" destOrd="0" parTransId="{DFB69499-DCA7-41E8-BACC-515240DDEEEB}" sibTransId="{068A804D-215E-403F-BF85-919411A2CCF2}"/>
    <dgm:cxn modelId="{7D56F9F4-9991-44D0-9C67-5836FDC0DCF2}" type="presOf" srcId="{B6F6F6DC-7ECC-47E2-A2C2-76CB55936F11}" destId="{5B44BD0C-E4F2-41AB-85BB-61BD8C2D5762}" srcOrd="0" destOrd="0" presId="urn:microsoft.com/office/officeart/2009/3/layout/StepUpProcess"/>
    <dgm:cxn modelId="{978FD7BC-88E1-44C0-A33C-38650B81C1D3}" type="presOf" srcId="{A0131A9E-F4DC-40DE-8C73-E94709D0142E}" destId="{53FB5A14-CE53-4EAD-AD8A-DA28D1CF886D}" srcOrd="0" destOrd="0" presId="urn:microsoft.com/office/officeart/2009/3/layout/StepUpProcess"/>
    <dgm:cxn modelId="{122695F5-9FDC-4E42-BF68-8CA8A699994B}" srcId="{B6F6F6DC-7ECC-47E2-A2C2-76CB55936F11}" destId="{A0131A9E-F4DC-40DE-8C73-E94709D0142E}" srcOrd="1" destOrd="0" parTransId="{759DC0D1-E19C-4D82-903A-1F22421C56E1}" sibTransId="{DE076AF8-2D36-44C7-860F-CC1D02103B62}"/>
    <dgm:cxn modelId="{6A654731-CBD5-44B8-AAF6-7E3CFF3459A8}" type="presParOf" srcId="{5B44BD0C-E4F2-41AB-85BB-61BD8C2D5762}" destId="{606CB4FA-153D-4F30-9FA0-6D2BC67CD641}" srcOrd="0" destOrd="0" presId="urn:microsoft.com/office/officeart/2009/3/layout/StepUpProcess"/>
    <dgm:cxn modelId="{6BA1F5CC-C876-42F8-BE18-877998BCF185}" type="presParOf" srcId="{606CB4FA-153D-4F30-9FA0-6D2BC67CD641}" destId="{E8469397-2E51-4B7B-9780-FC61BDCB3DBF}" srcOrd="0" destOrd="0" presId="urn:microsoft.com/office/officeart/2009/3/layout/StepUpProcess"/>
    <dgm:cxn modelId="{7DCF731A-26F2-4F00-A42C-67B367DE7149}" type="presParOf" srcId="{606CB4FA-153D-4F30-9FA0-6D2BC67CD641}" destId="{855CD272-494A-4B1C-BB10-05B072CE511E}" srcOrd="1" destOrd="0" presId="urn:microsoft.com/office/officeart/2009/3/layout/StepUpProcess"/>
    <dgm:cxn modelId="{4646F954-A09B-45AA-B173-55C32E7C5476}" type="presParOf" srcId="{606CB4FA-153D-4F30-9FA0-6D2BC67CD641}" destId="{C99DAD13-FFEB-4865-84BD-838E3BC5A287}" srcOrd="2" destOrd="0" presId="urn:microsoft.com/office/officeart/2009/3/layout/StepUpProcess"/>
    <dgm:cxn modelId="{7EB46945-DC7C-44C7-ADCA-45EB70D921D1}" type="presParOf" srcId="{5B44BD0C-E4F2-41AB-85BB-61BD8C2D5762}" destId="{9F135ECE-9632-4E26-A290-C4B4F8FE8707}" srcOrd="1" destOrd="0" presId="urn:microsoft.com/office/officeart/2009/3/layout/StepUpProcess"/>
    <dgm:cxn modelId="{D7DA2FA0-2B62-4301-9C5E-2D8543C4EA74}" type="presParOf" srcId="{9F135ECE-9632-4E26-A290-C4B4F8FE8707}" destId="{64642B02-1786-4597-8E71-9DAC271A4BBF}" srcOrd="0" destOrd="0" presId="urn:microsoft.com/office/officeart/2009/3/layout/StepUpProcess"/>
    <dgm:cxn modelId="{FD70C692-ECE2-4071-938F-76F4209B3153}" type="presParOf" srcId="{5B44BD0C-E4F2-41AB-85BB-61BD8C2D5762}" destId="{5F6525A9-9837-45DF-88F3-2687CF34F96C}" srcOrd="2" destOrd="0" presId="urn:microsoft.com/office/officeart/2009/3/layout/StepUpProcess"/>
    <dgm:cxn modelId="{2E00C2AD-3B0D-48B1-82FA-F95DC40D24C1}" type="presParOf" srcId="{5F6525A9-9837-45DF-88F3-2687CF34F96C}" destId="{DC064B4B-35AD-4FFE-822B-EBBC63C3B32A}" srcOrd="0" destOrd="0" presId="urn:microsoft.com/office/officeart/2009/3/layout/StepUpProcess"/>
    <dgm:cxn modelId="{CE7CBD64-2B6A-4B25-8209-CCE61571C924}" type="presParOf" srcId="{5F6525A9-9837-45DF-88F3-2687CF34F96C}" destId="{53FB5A14-CE53-4EAD-AD8A-DA28D1CF886D}" srcOrd="1" destOrd="0" presId="urn:microsoft.com/office/officeart/2009/3/layout/StepUpProcess"/>
    <dgm:cxn modelId="{7464EEE3-CB94-4EE6-AA14-374292533D52}" type="presParOf" srcId="{5F6525A9-9837-45DF-88F3-2687CF34F96C}" destId="{F1D66AE1-96FB-48EB-A67C-C7325F1AD918}" srcOrd="2" destOrd="0" presId="urn:microsoft.com/office/officeart/2009/3/layout/StepUpProcess"/>
    <dgm:cxn modelId="{6107D8D7-7A1C-4527-BC91-7AAA6BC70264}" type="presParOf" srcId="{5B44BD0C-E4F2-41AB-85BB-61BD8C2D5762}" destId="{0E6F94DC-6B31-4F0B-AC96-250E4F9F53CD}" srcOrd="3" destOrd="0" presId="urn:microsoft.com/office/officeart/2009/3/layout/StepUpProcess"/>
    <dgm:cxn modelId="{EF4473D4-C333-4D08-9F70-B2DA7928D96D}" type="presParOf" srcId="{0E6F94DC-6B31-4F0B-AC96-250E4F9F53CD}" destId="{6A088579-1E7D-4D0B-99CF-F8977B524C1D}" srcOrd="0" destOrd="0" presId="urn:microsoft.com/office/officeart/2009/3/layout/StepUpProcess"/>
    <dgm:cxn modelId="{466AB51B-4170-467C-B7F5-4FB4F207F458}" type="presParOf" srcId="{5B44BD0C-E4F2-41AB-85BB-61BD8C2D5762}" destId="{58AB0F0A-9DB2-416C-8B07-AEE9D560F02C}" srcOrd="4" destOrd="0" presId="urn:microsoft.com/office/officeart/2009/3/layout/StepUpProcess"/>
    <dgm:cxn modelId="{28C4E640-0E68-4791-8D79-9E393F1EA82F}" type="presParOf" srcId="{58AB0F0A-9DB2-416C-8B07-AEE9D560F02C}" destId="{79D18E62-C62B-4B20-A404-53FEA44FA5A2}" srcOrd="0" destOrd="0" presId="urn:microsoft.com/office/officeart/2009/3/layout/StepUpProcess"/>
    <dgm:cxn modelId="{F538E769-9A53-4F04-8709-72649078106E}" type="presParOf" srcId="{58AB0F0A-9DB2-416C-8B07-AEE9D560F02C}" destId="{C7DB67C1-B314-4AE6-AE55-DC8A0FAAEF2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4B058-1212-4840-82AD-004ED3EBCB20}">
      <dsp:nvSpPr>
        <dsp:cNvPr id="0" name=""/>
        <dsp:cNvSpPr/>
      </dsp:nvSpPr>
      <dsp:spPr>
        <a:xfrm>
          <a:off x="2336371" y="1411542"/>
          <a:ext cx="3272074" cy="327207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smtClean="0">
              <a:cs typeface="B Titr" panose="00000700000000000000" pitchFamily="2" charset="-78"/>
            </a:rPr>
            <a:t>پنج سنت فکری موثر بر آینده پژوهی</a:t>
          </a:r>
          <a:endParaRPr lang="en-US" sz="2000" kern="1200" dirty="0">
            <a:cs typeface="B Titr" panose="00000700000000000000" pitchFamily="2" charset="-78"/>
          </a:endParaRPr>
        </a:p>
      </dsp:txBody>
      <dsp:txXfrm>
        <a:off x="2815555" y="1890726"/>
        <a:ext cx="2313706" cy="2313706"/>
      </dsp:txXfrm>
    </dsp:sp>
    <dsp:sp modelId="{118EE09A-342C-4B24-906C-501E7827E17F}">
      <dsp:nvSpPr>
        <dsp:cNvPr id="0" name=""/>
        <dsp:cNvSpPr/>
      </dsp:nvSpPr>
      <dsp:spPr>
        <a:xfrm>
          <a:off x="3154389" y="100951"/>
          <a:ext cx="1636037" cy="163603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مذهب</a:t>
          </a:r>
          <a:endParaRPr lang="en-US" sz="1800" kern="1200" dirty="0">
            <a:cs typeface="B Titr" panose="00000700000000000000" pitchFamily="2" charset="-78"/>
          </a:endParaRPr>
        </a:p>
      </dsp:txBody>
      <dsp:txXfrm>
        <a:off x="3393981" y="340543"/>
        <a:ext cx="1156853" cy="1156853"/>
      </dsp:txXfrm>
    </dsp:sp>
    <dsp:sp modelId="{50CFB66E-849F-4D53-AB4D-01AA45387196}">
      <dsp:nvSpPr>
        <dsp:cNvPr id="0" name=""/>
        <dsp:cNvSpPr/>
      </dsp:nvSpPr>
      <dsp:spPr>
        <a:xfrm>
          <a:off x="5178818" y="1571784"/>
          <a:ext cx="1636037" cy="163603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اتوپیا</a:t>
          </a:r>
          <a:endParaRPr lang="en-US" sz="1800" kern="1200" dirty="0">
            <a:cs typeface="B Titr" panose="00000700000000000000" pitchFamily="2" charset="-78"/>
          </a:endParaRPr>
        </a:p>
      </dsp:txBody>
      <dsp:txXfrm>
        <a:off x="5418410" y="1811376"/>
        <a:ext cx="1156853" cy="1156853"/>
      </dsp:txXfrm>
    </dsp:sp>
    <dsp:sp modelId="{718D12C2-79C2-42AF-9D75-E183D6FA9067}">
      <dsp:nvSpPr>
        <dsp:cNvPr id="0" name=""/>
        <dsp:cNvSpPr/>
      </dsp:nvSpPr>
      <dsp:spPr>
        <a:xfrm>
          <a:off x="4405555" y="3951643"/>
          <a:ext cx="1636037" cy="163603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تاریخ گرایی</a:t>
          </a:r>
          <a:endParaRPr lang="en-US" sz="1800" kern="1200" dirty="0">
            <a:cs typeface="B Titr" panose="00000700000000000000" pitchFamily="2" charset="-78"/>
          </a:endParaRPr>
        </a:p>
      </dsp:txBody>
      <dsp:txXfrm>
        <a:off x="4645147" y="4191235"/>
        <a:ext cx="1156853" cy="1156853"/>
      </dsp:txXfrm>
    </dsp:sp>
    <dsp:sp modelId="{F223B5D5-0AEB-409C-AE10-2572E002F1CC}">
      <dsp:nvSpPr>
        <dsp:cNvPr id="0" name=""/>
        <dsp:cNvSpPr/>
      </dsp:nvSpPr>
      <dsp:spPr>
        <a:xfrm>
          <a:off x="1903224" y="3951643"/>
          <a:ext cx="1636037" cy="1636037"/>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داستان های علمی تخیلی</a:t>
          </a:r>
          <a:endParaRPr lang="en-US" sz="1800" kern="1200" dirty="0">
            <a:cs typeface="B Titr" panose="00000700000000000000" pitchFamily="2" charset="-78"/>
          </a:endParaRPr>
        </a:p>
      </dsp:txBody>
      <dsp:txXfrm>
        <a:off x="2142816" y="4191235"/>
        <a:ext cx="1156853" cy="1156853"/>
      </dsp:txXfrm>
    </dsp:sp>
    <dsp:sp modelId="{C2C134AA-6CCF-47F4-ABB5-4150984D76A4}">
      <dsp:nvSpPr>
        <dsp:cNvPr id="0" name=""/>
        <dsp:cNvSpPr/>
      </dsp:nvSpPr>
      <dsp:spPr>
        <a:xfrm>
          <a:off x="1129961" y="1571784"/>
          <a:ext cx="1636037" cy="163603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تفکر سیستمی</a:t>
          </a:r>
          <a:endParaRPr lang="en-US" sz="1800" kern="1200" dirty="0">
            <a:cs typeface="B Titr" panose="00000700000000000000" pitchFamily="2" charset="-78"/>
          </a:endParaRPr>
        </a:p>
      </dsp:txBody>
      <dsp:txXfrm>
        <a:off x="1369553" y="1811376"/>
        <a:ext cx="1156853" cy="1156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DB082-BB58-4E63-AEB7-94735F7B2357}">
      <dsp:nvSpPr>
        <dsp:cNvPr id="0" name=""/>
        <dsp:cNvSpPr/>
      </dsp:nvSpPr>
      <dsp:spPr>
        <a:xfrm>
          <a:off x="3119113" y="1991021"/>
          <a:ext cx="1706589" cy="17065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a-IR" sz="2000" kern="1200" dirty="0" smtClean="0">
              <a:cs typeface="B Titr" panose="00000700000000000000" pitchFamily="2" charset="-78"/>
            </a:rPr>
            <a:t>اتوپیا</a:t>
          </a:r>
          <a:endParaRPr lang="en-US" sz="2000" kern="1200" dirty="0">
            <a:cs typeface="B Titr" panose="00000700000000000000" pitchFamily="2" charset="-78"/>
          </a:endParaRPr>
        </a:p>
      </dsp:txBody>
      <dsp:txXfrm>
        <a:off x="3202422" y="2074330"/>
        <a:ext cx="1539971" cy="1539971"/>
      </dsp:txXfrm>
    </dsp:sp>
    <dsp:sp modelId="{EE954641-3C11-4280-B9AC-3A280FEB2D80}">
      <dsp:nvSpPr>
        <dsp:cNvPr id="0" name=""/>
        <dsp:cNvSpPr/>
      </dsp:nvSpPr>
      <dsp:spPr>
        <a:xfrm rot="16200000">
          <a:off x="3548849" y="1567462"/>
          <a:ext cx="847117" cy="0"/>
        </a:xfrm>
        <a:custGeom>
          <a:avLst/>
          <a:gdLst/>
          <a:ahLst/>
          <a:cxnLst/>
          <a:rect l="0" t="0" r="0" b="0"/>
          <a:pathLst>
            <a:path>
              <a:moveTo>
                <a:pt x="0" y="0"/>
              </a:moveTo>
              <a:lnTo>
                <a:pt x="847117"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70ADBA-458D-4565-9CAD-445664605ED7}">
      <dsp:nvSpPr>
        <dsp:cNvPr id="0" name=""/>
        <dsp:cNvSpPr/>
      </dsp:nvSpPr>
      <dsp:spPr>
        <a:xfrm>
          <a:off x="3400700" y="488"/>
          <a:ext cx="1143415" cy="11434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پارمنیدس</a:t>
          </a:r>
          <a:endParaRPr lang="en-US" sz="1800" kern="1200" dirty="0">
            <a:cs typeface="B Titr" panose="00000700000000000000" pitchFamily="2" charset="-78"/>
          </a:endParaRPr>
        </a:p>
      </dsp:txBody>
      <dsp:txXfrm>
        <a:off x="3456517" y="56305"/>
        <a:ext cx="1031781" cy="1031781"/>
      </dsp:txXfrm>
    </dsp:sp>
    <dsp:sp modelId="{2FCA106F-A2DF-4978-8EF9-A33F1BEAF749}">
      <dsp:nvSpPr>
        <dsp:cNvPr id="0" name=""/>
        <dsp:cNvSpPr/>
      </dsp:nvSpPr>
      <dsp:spPr>
        <a:xfrm rot="19800000">
          <a:off x="4783724" y="2194998"/>
          <a:ext cx="626668" cy="0"/>
        </a:xfrm>
        <a:custGeom>
          <a:avLst/>
          <a:gdLst/>
          <a:ahLst/>
          <a:cxnLst/>
          <a:rect l="0" t="0" r="0" b="0"/>
          <a:pathLst>
            <a:path>
              <a:moveTo>
                <a:pt x="0" y="0"/>
              </a:moveTo>
              <a:lnTo>
                <a:pt x="62666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71995-5787-4D7A-AF23-231FDB987D6E}">
      <dsp:nvSpPr>
        <dsp:cNvPr id="0" name=""/>
        <dsp:cNvSpPr/>
      </dsp:nvSpPr>
      <dsp:spPr>
        <a:xfrm>
          <a:off x="5368414" y="1136548"/>
          <a:ext cx="1143415" cy="114341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افلاطون</a:t>
          </a:r>
          <a:endParaRPr lang="en-US" sz="1800" kern="1200" dirty="0">
            <a:cs typeface="B Titr" panose="00000700000000000000" pitchFamily="2" charset="-78"/>
          </a:endParaRPr>
        </a:p>
      </dsp:txBody>
      <dsp:txXfrm>
        <a:off x="5424231" y="1192365"/>
        <a:ext cx="1031781" cy="1031781"/>
      </dsp:txXfrm>
    </dsp:sp>
    <dsp:sp modelId="{A4807A83-3BA5-4439-B743-13CB35320098}">
      <dsp:nvSpPr>
        <dsp:cNvPr id="0" name=""/>
        <dsp:cNvSpPr/>
      </dsp:nvSpPr>
      <dsp:spPr>
        <a:xfrm rot="1800000">
          <a:off x="4783724" y="3493633"/>
          <a:ext cx="626668" cy="0"/>
        </a:xfrm>
        <a:custGeom>
          <a:avLst/>
          <a:gdLst/>
          <a:ahLst/>
          <a:cxnLst/>
          <a:rect l="0" t="0" r="0" b="0"/>
          <a:pathLst>
            <a:path>
              <a:moveTo>
                <a:pt x="0" y="0"/>
              </a:moveTo>
              <a:lnTo>
                <a:pt x="62666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84CB0A-B4B8-4D64-BB21-E2408211F058}">
      <dsp:nvSpPr>
        <dsp:cNvPr id="0" name=""/>
        <dsp:cNvSpPr/>
      </dsp:nvSpPr>
      <dsp:spPr>
        <a:xfrm>
          <a:off x="5368414" y="3408668"/>
          <a:ext cx="1143415" cy="11434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آگوستین</a:t>
          </a:r>
          <a:endParaRPr lang="en-US" sz="1800" kern="1200" dirty="0">
            <a:cs typeface="B Titr" panose="00000700000000000000" pitchFamily="2" charset="-78"/>
          </a:endParaRPr>
        </a:p>
      </dsp:txBody>
      <dsp:txXfrm>
        <a:off x="5424231" y="3464485"/>
        <a:ext cx="1031781" cy="1031781"/>
      </dsp:txXfrm>
    </dsp:sp>
    <dsp:sp modelId="{DB8392E2-B2E3-459E-8BE3-501E1375BB60}">
      <dsp:nvSpPr>
        <dsp:cNvPr id="0" name=""/>
        <dsp:cNvSpPr/>
      </dsp:nvSpPr>
      <dsp:spPr>
        <a:xfrm rot="5400000">
          <a:off x="3548849" y="4121169"/>
          <a:ext cx="847117" cy="0"/>
        </a:xfrm>
        <a:custGeom>
          <a:avLst/>
          <a:gdLst/>
          <a:ahLst/>
          <a:cxnLst/>
          <a:rect l="0" t="0" r="0" b="0"/>
          <a:pathLst>
            <a:path>
              <a:moveTo>
                <a:pt x="0" y="0"/>
              </a:moveTo>
              <a:lnTo>
                <a:pt x="847117"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9E8CF-FE3F-429F-B6A8-814280238A8D}">
      <dsp:nvSpPr>
        <dsp:cNvPr id="0" name=""/>
        <dsp:cNvSpPr/>
      </dsp:nvSpPr>
      <dsp:spPr>
        <a:xfrm>
          <a:off x="3400700" y="4544728"/>
          <a:ext cx="1143415" cy="114341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فرانسیس بیکن</a:t>
          </a:r>
          <a:endParaRPr lang="en-US" sz="1800" kern="1200" dirty="0">
            <a:cs typeface="B Titr" panose="00000700000000000000" pitchFamily="2" charset="-78"/>
          </a:endParaRPr>
        </a:p>
      </dsp:txBody>
      <dsp:txXfrm>
        <a:off x="3456517" y="4600545"/>
        <a:ext cx="1031781" cy="1031781"/>
      </dsp:txXfrm>
    </dsp:sp>
    <dsp:sp modelId="{6E36B731-9B41-4B6D-97A3-6C765619B71A}">
      <dsp:nvSpPr>
        <dsp:cNvPr id="0" name=""/>
        <dsp:cNvSpPr/>
      </dsp:nvSpPr>
      <dsp:spPr>
        <a:xfrm rot="9000000">
          <a:off x="2534423" y="3493633"/>
          <a:ext cx="626668" cy="0"/>
        </a:xfrm>
        <a:custGeom>
          <a:avLst/>
          <a:gdLst/>
          <a:ahLst/>
          <a:cxnLst/>
          <a:rect l="0" t="0" r="0" b="0"/>
          <a:pathLst>
            <a:path>
              <a:moveTo>
                <a:pt x="0" y="0"/>
              </a:moveTo>
              <a:lnTo>
                <a:pt x="62666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8CF0BA-CAB2-43B2-B97B-3772A11F11E4}">
      <dsp:nvSpPr>
        <dsp:cNvPr id="0" name=""/>
        <dsp:cNvSpPr/>
      </dsp:nvSpPr>
      <dsp:spPr>
        <a:xfrm>
          <a:off x="1432987" y="3408668"/>
          <a:ext cx="1143415" cy="11434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توماس مور</a:t>
          </a:r>
          <a:endParaRPr lang="en-US" sz="1800" kern="1200" dirty="0">
            <a:cs typeface="B Titr" panose="00000700000000000000" pitchFamily="2" charset="-78"/>
          </a:endParaRPr>
        </a:p>
      </dsp:txBody>
      <dsp:txXfrm>
        <a:off x="1488804" y="3464485"/>
        <a:ext cx="1031781" cy="1031781"/>
      </dsp:txXfrm>
    </dsp:sp>
    <dsp:sp modelId="{2D2B7860-5A4E-434F-BB27-4E18E3A031A7}">
      <dsp:nvSpPr>
        <dsp:cNvPr id="0" name=""/>
        <dsp:cNvSpPr/>
      </dsp:nvSpPr>
      <dsp:spPr>
        <a:xfrm rot="12600000">
          <a:off x="2534423" y="2194998"/>
          <a:ext cx="626668" cy="0"/>
        </a:xfrm>
        <a:custGeom>
          <a:avLst/>
          <a:gdLst/>
          <a:ahLst/>
          <a:cxnLst/>
          <a:rect l="0" t="0" r="0" b="0"/>
          <a:pathLst>
            <a:path>
              <a:moveTo>
                <a:pt x="0" y="0"/>
              </a:moveTo>
              <a:lnTo>
                <a:pt x="62666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AEACC7-C5C7-4F4D-AB3C-58DFD3543EDF}">
      <dsp:nvSpPr>
        <dsp:cNvPr id="0" name=""/>
        <dsp:cNvSpPr/>
      </dsp:nvSpPr>
      <dsp:spPr>
        <a:xfrm>
          <a:off x="1432987" y="1136548"/>
          <a:ext cx="1143415" cy="11434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فارابی</a:t>
          </a:r>
          <a:endParaRPr lang="en-US" sz="1800" kern="1200" dirty="0">
            <a:cs typeface="B Titr" panose="00000700000000000000" pitchFamily="2" charset="-78"/>
          </a:endParaRPr>
        </a:p>
      </dsp:txBody>
      <dsp:txXfrm>
        <a:off x="1488804" y="1192365"/>
        <a:ext cx="1031781" cy="1031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DB082-BB58-4E63-AEB7-94735F7B2357}">
      <dsp:nvSpPr>
        <dsp:cNvPr id="0" name=""/>
        <dsp:cNvSpPr/>
      </dsp:nvSpPr>
      <dsp:spPr>
        <a:xfrm>
          <a:off x="3119113" y="2646547"/>
          <a:ext cx="1706589" cy="17065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a-IR" sz="2000" kern="1200" dirty="0" smtClean="0">
              <a:cs typeface="B Titr" panose="00000700000000000000" pitchFamily="2" charset="-78"/>
            </a:rPr>
            <a:t>داستان های علمی تخیلی</a:t>
          </a:r>
          <a:endParaRPr lang="en-US" sz="2000" kern="1200" dirty="0">
            <a:cs typeface="B Titr" panose="00000700000000000000" pitchFamily="2" charset="-78"/>
          </a:endParaRPr>
        </a:p>
      </dsp:txBody>
      <dsp:txXfrm>
        <a:off x="3202422" y="2729856"/>
        <a:ext cx="1539971" cy="1539971"/>
      </dsp:txXfrm>
    </dsp:sp>
    <dsp:sp modelId="{2FCA106F-A2DF-4978-8EF9-A33F1BEAF749}">
      <dsp:nvSpPr>
        <dsp:cNvPr id="0" name=""/>
        <dsp:cNvSpPr/>
      </dsp:nvSpPr>
      <dsp:spPr>
        <a:xfrm rot="16200000">
          <a:off x="3373857" y="2047996"/>
          <a:ext cx="1197101" cy="0"/>
        </a:xfrm>
        <a:custGeom>
          <a:avLst/>
          <a:gdLst/>
          <a:ahLst/>
          <a:cxnLst/>
          <a:rect l="0" t="0" r="0" b="0"/>
          <a:pathLst>
            <a:path>
              <a:moveTo>
                <a:pt x="0" y="0"/>
              </a:moveTo>
              <a:lnTo>
                <a:pt x="119710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71995-5787-4D7A-AF23-231FDB987D6E}">
      <dsp:nvSpPr>
        <dsp:cNvPr id="0" name=""/>
        <dsp:cNvSpPr/>
      </dsp:nvSpPr>
      <dsp:spPr>
        <a:xfrm>
          <a:off x="3400700" y="306030"/>
          <a:ext cx="1143415" cy="11434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زامیاتین</a:t>
          </a:r>
          <a:endParaRPr lang="en-US" sz="1800" kern="1200" dirty="0">
            <a:cs typeface="B Titr" panose="00000700000000000000" pitchFamily="2" charset="-78"/>
          </a:endParaRPr>
        </a:p>
      </dsp:txBody>
      <dsp:txXfrm>
        <a:off x="3456517" y="361847"/>
        <a:ext cx="1031781" cy="1031781"/>
      </dsp:txXfrm>
    </dsp:sp>
    <dsp:sp modelId="{A4807A83-3BA5-4439-B743-13CB35320098}">
      <dsp:nvSpPr>
        <dsp:cNvPr id="0" name=""/>
        <dsp:cNvSpPr/>
      </dsp:nvSpPr>
      <dsp:spPr>
        <a:xfrm rot="1800000">
          <a:off x="4760279" y="4236655"/>
          <a:ext cx="976652" cy="0"/>
        </a:xfrm>
        <a:custGeom>
          <a:avLst/>
          <a:gdLst/>
          <a:ahLst/>
          <a:cxnLst/>
          <a:rect l="0" t="0" r="0" b="0"/>
          <a:pathLst>
            <a:path>
              <a:moveTo>
                <a:pt x="0" y="0"/>
              </a:moveTo>
              <a:lnTo>
                <a:pt x="97665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84CB0A-B4B8-4D64-BB21-E2408211F058}">
      <dsp:nvSpPr>
        <dsp:cNvPr id="0" name=""/>
        <dsp:cNvSpPr/>
      </dsp:nvSpPr>
      <dsp:spPr>
        <a:xfrm>
          <a:off x="5671509" y="4239186"/>
          <a:ext cx="1143415" cy="114341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هاکسلی</a:t>
          </a:r>
          <a:endParaRPr lang="en-US" sz="1800" kern="1200" dirty="0">
            <a:cs typeface="B Titr" panose="00000700000000000000" pitchFamily="2" charset="-78"/>
          </a:endParaRPr>
        </a:p>
      </dsp:txBody>
      <dsp:txXfrm>
        <a:off x="5727326" y="4295003"/>
        <a:ext cx="1031781" cy="1031781"/>
      </dsp:txXfrm>
    </dsp:sp>
    <dsp:sp modelId="{DB8392E2-B2E3-459E-8BE3-501E1375BB60}">
      <dsp:nvSpPr>
        <dsp:cNvPr id="0" name=""/>
        <dsp:cNvSpPr/>
      </dsp:nvSpPr>
      <dsp:spPr>
        <a:xfrm rot="9000000">
          <a:off x="2207884" y="4236655"/>
          <a:ext cx="976652" cy="0"/>
        </a:xfrm>
        <a:custGeom>
          <a:avLst/>
          <a:gdLst/>
          <a:ahLst/>
          <a:cxnLst/>
          <a:rect l="0" t="0" r="0" b="0"/>
          <a:pathLst>
            <a:path>
              <a:moveTo>
                <a:pt x="0" y="0"/>
              </a:moveTo>
              <a:lnTo>
                <a:pt x="97665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9E8CF-FE3F-429F-B6A8-814280238A8D}">
      <dsp:nvSpPr>
        <dsp:cNvPr id="0" name=""/>
        <dsp:cNvSpPr/>
      </dsp:nvSpPr>
      <dsp:spPr>
        <a:xfrm>
          <a:off x="1129892" y="4239186"/>
          <a:ext cx="1143415" cy="11434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بولور-لیتون</a:t>
          </a:r>
          <a:endParaRPr lang="en-US" sz="1800" kern="1200" dirty="0">
            <a:cs typeface="B Titr" panose="00000700000000000000" pitchFamily="2" charset="-78"/>
          </a:endParaRPr>
        </a:p>
      </dsp:txBody>
      <dsp:txXfrm>
        <a:off x="1185709" y="4295003"/>
        <a:ext cx="1031781" cy="1031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4B058-1212-4840-82AD-004ED3EBCB20}">
      <dsp:nvSpPr>
        <dsp:cNvPr id="0" name=""/>
        <dsp:cNvSpPr/>
      </dsp:nvSpPr>
      <dsp:spPr>
        <a:xfrm>
          <a:off x="2336371" y="1411542"/>
          <a:ext cx="3272074" cy="327207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smtClean="0">
              <a:cs typeface="B Titr" panose="00000700000000000000" pitchFamily="2" charset="-78"/>
            </a:rPr>
            <a:t>تاریخ گرایی</a:t>
          </a:r>
          <a:endParaRPr lang="en-US" sz="2000" kern="1200" dirty="0">
            <a:cs typeface="B Titr" panose="00000700000000000000" pitchFamily="2" charset="-78"/>
          </a:endParaRPr>
        </a:p>
      </dsp:txBody>
      <dsp:txXfrm>
        <a:off x="2815555" y="1890726"/>
        <a:ext cx="2313706" cy="2313706"/>
      </dsp:txXfrm>
    </dsp:sp>
    <dsp:sp modelId="{118EE09A-342C-4B24-906C-501E7827E17F}">
      <dsp:nvSpPr>
        <dsp:cNvPr id="0" name=""/>
        <dsp:cNvSpPr/>
      </dsp:nvSpPr>
      <dsp:spPr>
        <a:xfrm>
          <a:off x="3154389" y="100951"/>
          <a:ext cx="1636037" cy="163603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هگل</a:t>
          </a:r>
          <a:endParaRPr lang="en-US" sz="1800" kern="1200" dirty="0">
            <a:cs typeface="B Titr" panose="00000700000000000000" pitchFamily="2" charset="-78"/>
          </a:endParaRPr>
        </a:p>
      </dsp:txBody>
      <dsp:txXfrm>
        <a:off x="3393981" y="340543"/>
        <a:ext cx="1156853" cy="1156853"/>
      </dsp:txXfrm>
    </dsp:sp>
    <dsp:sp modelId="{50CFB66E-849F-4D53-AB4D-01AA45387196}">
      <dsp:nvSpPr>
        <dsp:cNvPr id="0" name=""/>
        <dsp:cNvSpPr/>
      </dsp:nvSpPr>
      <dsp:spPr>
        <a:xfrm>
          <a:off x="5178818" y="1571784"/>
          <a:ext cx="1636037" cy="163603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مارکس</a:t>
          </a:r>
          <a:endParaRPr lang="en-US" sz="1800" kern="1200" dirty="0">
            <a:cs typeface="B Titr" panose="00000700000000000000" pitchFamily="2" charset="-78"/>
          </a:endParaRPr>
        </a:p>
      </dsp:txBody>
      <dsp:txXfrm>
        <a:off x="5418410" y="1811376"/>
        <a:ext cx="1156853" cy="1156853"/>
      </dsp:txXfrm>
    </dsp:sp>
    <dsp:sp modelId="{718D12C2-79C2-42AF-9D75-E183D6FA9067}">
      <dsp:nvSpPr>
        <dsp:cNvPr id="0" name=""/>
        <dsp:cNvSpPr/>
      </dsp:nvSpPr>
      <dsp:spPr>
        <a:xfrm>
          <a:off x="4405555" y="3951643"/>
          <a:ext cx="1636037" cy="163603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آگوست کنت</a:t>
          </a:r>
          <a:endParaRPr lang="en-US" sz="1800" kern="1200" dirty="0">
            <a:cs typeface="B Titr" panose="00000700000000000000" pitchFamily="2" charset="-78"/>
          </a:endParaRPr>
        </a:p>
      </dsp:txBody>
      <dsp:txXfrm>
        <a:off x="4645147" y="4191235"/>
        <a:ext cx="1156853" cy="1156853"/>
      </dsp:txXfrm>
    </dsp:sp>
    <dsp:sp modelId="{F223B5D5-0AEB-409C-AE10-2572E002F1CC}">
      <dsp:nvSpPr>
        <dsp:cNvPr id="0" name=""/>
        <dsp:cNvSpPr/>
      </dsp:nvSpPr>
      <dsp:spPr>
        <a:xfrm>
          <a:off x="1903224" y="3951643"/>
          <a:ext cx="1636037" cy="1636037"/>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کندرسه</a:t>
          </a:r>
          <a:endParaRPr lang="en-US" sz="1800" kern="1200" dirty="0">
            <a:cs typeface="B Titr" panose="00000700000000000000" pitchFamily="2" charset="-78"/>
          </a:endParaRPr>
        </a:p>
      </dsp:txBody>
      <dsp:txXfrm>
        <a:off x="2142816" y="4191235"/>
        <a:ext cx="1156853" cy="1156853"/>
      </dsp:txXfrm>
    </dsp:sp>
    <dsp:sp modelId="{C2C134AA-6CCF-47F4-ABB5-4150984D76A4}">
      <dsp:nvSpPr>
        <dsp:cNvPr id="0" name=""/>
        <dsp:cNvSpPr/>
      </dsp:nvSpPr>
      <dsp:spPr>
        <a:xfrm>
          <a:off x="1129961" y="1571784"/>
          <a:ext cx="1636037" cy="163603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پوپر</a:t>
          </a:r>
          <a:endParaRPr lang="en-US" sz="1800" kern="1200" dirty="0">
            <a:cs typeface="B Titr" panose="00000700000000000000" pitchFamily="2" charset="-78"/>
          </a:endParaRPr>
        </a:p>
      </dsp:txBody>
      <dsp:txXfrm>
        <a:off x="1369553" y="1811376"/>
        <a:ext cx="1156853" cy="11568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DB082-BB58-4E63-AEB7-94735F7B2357}">
      <dsp:nvSpPr>
        <dsp:cNvPr id="0" name=""/>
        <dsp:cNvSpPr/>
      </dsp:nvSpPr>
      <dsp:spPr>
        <a:xfrm>
          <a:off x="2931579" y="2029671"/>
          <a:ext cx="1706589" cy="170658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cs typeface="B Titr" panose="00000700000000000000" pitchFamily="2" charset="-78"/>
            </a:rPr>
            <a:t>تفکر سیستمی</a:t>
          </a:r>
          <a:endParaRPr lang="en-US" sz="2000" kern="1200" dirty="0">
            <a:solidFill>
              <a:schemeClr val="tx1"/>
            </a:solidFill>
            <a:cs typeface="B Titr" panose="00000700000000000000" pitchFamily="2" charset="-78"/>
          </a:endParaRPr>
        </a:p>
      </dsp:txBody>
      <dsp:txXfrm>
        <a:off x="3014888" y="2112980"/>
        <a:ext cx="1539971" cy="1539971"/>
      </dsp:txXfrm>
    </dsp:sp>
    <dsp:sp modelId="{2FCA106F-A2DF-4978-8EF9-A33F1BEAF749}">
      <dsp:nvSpPr>
        <dsp:cNvPr id="0" name=""/>
        <dsp:cNvSpPr/>
      </dsp:nvSpPr>
      <dsp:spPr>
        <a:xfrm rot="16251962">
          <a:off x="3512012" y="1739558"/>
          <a:ext cx="580291" cy="0"/>
        </a:xfrm>
        <a:custGeom>
          <a:avLst/>
          <a:gdLst/>
          <a:ahLst/>
          <a:cxnLst/>
          <a:rect l="0" t="0" r="0" b="0"/>
          <a:pathLst>
            <a:path>
              <a:moveTo>
                <a:pt x="0" y="0"/>
              </a:moveTo>
              <a:lnTo>
                <a:pt x="580291"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71995-5787-4D7A-AF23-231FDB987D6E}">
      <dsp:nvSpPr>
        <dsp:cNvPr id="0" name=""/>
        <dsp:cNvSpPr/>
      </dsp:nvSpPr>
      <dsp:spPr>
        <a:xfrm>
          <a:off x="2852985" y="306030"/>
          <a:ext cx="1924401" cy="1143415"/>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tx1"/>
              </a:solidFill>
              <a:cs typeface="B Titr" panose="00000700000000000000" pitchFamily="2" charset="-78"/>
            </a:rPr>
            <a:t>رابطه میان جزء و کل</a:t>
          </a:r>
          <a:endParaRPr lang="en-US" sz="1800" kern="1200" dirty="0">
            <a:solidFill>
              <a:schemeClr val="tx1"/>
            </a:solidFill>
            <a:cs typeface="B Titr" panose="00000700000000000000" pitchFamily="2" charset="-78"/>
          </a:endParaRPr>
        </a:p>
      </dsp:txBody>
      <dsp:txXfrm>
        <a:off x="2908802" y="361847"/>
        <a:ext cx="1812767" cy="1031781"/>
      </dsp:txXfrm>
    </dsp:sp>
    <dsp:sp modelId="{A4807A83-3BA5-4439-B743-13CB35320098}">
      <dsp:nvSpPr>
        <dsp:cNvPr id="0" name=""/>
        <dsp:cNvSpPr/>
      </dsp:nvSpPr>
      <dsp:spPr>
        <a:xfrm rot="1684629">
          <a:off x="4596379" y="3505275"/>
          <a:ext cx="710193" cy="0"/>
        </a:xfrm>
        <a:custGeom>
          <a:avLst/>
          <a:gdLst/>
          <a:ahLst/>
          <a:cxnLst/>
          <a:rect l="0" t="0" r="0" b="0"/>
          <a:pathLst>
            <a:path>
              <a:moveTo>
                <a:pt x="0" y="0"/>
              </a:moveTo>
              <a:lnTo>
                <a:pt x="710193"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84CB0A-B4B8-4D64-BB21-E2408211F058}">
      <dsp:nvSpPr>
        <dsp:cNvPr id="0" name=""/>
        <dsp:cNvSpPr/>
      </dsp:nvSpPr>
      <dsp:spPr>
        <a:xfrm>
          <a:off x="4975724" y="3672404"/>
          <a:ext cx="2721602" cy="1143415"/>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tx1"/>
              </a:solidFill>
              <a:cs typeface="B Titr" panose="00000700000000000000" pitchFamily="2" charset="-78"/>
            </a:rPr>
            <a:t>انتقال از تفکر ساختاری به فرایندی</a:t>
          </a:r>
          <a:endParaRPr lang="en-US" sz="1800" kern="1200" dirty="0">
            <a:solidFill>
              <a:schemeClr val="tx1"/>
            </a:solidFill>
            <a:cs typeface="B Titr" panose="00000700000000000000" pitchFamily="2" charset="-78"/>
          </a:endParaRPr>
        </a:p>
      </dsp:txBody>
      <dsp:txXfrm>
        <a:off x="5031541" y="3728221"/>
        <a:ext cx="2609968" cy="1031781"/>
      </dsp:txXfrm>
    </dsp:sp>
    <dsp:sp modelId="{DB8392E2-B2E3-459E-8BE3-501E1375BB60}">
      <dsp:nvSpPr>
        <dsp:cNvPr id="0" name=""/>
        <dsp:cNvSpPr/>
      </dsp:nvSpPr>
      <dsp:spPr>
        <a:xfrm rot="8976328">
          <a:off x="2267210" y="3563952"/>
          <a:ext cx="713393" cy="0"/>
        </a:xfrm>
        <a:custGeom>
          <a:avLst/>
          <a:gdLst/>
          <a:ahLst/>
          <a:cxnLst/>
          <a:rect l="0" t="0" r="0" b="0"/>
          <a:pathLst>
            <a:path>
              <a:moveTo>
                <a:pt x="0" y="0"/>
              </a:moveTo>
              <a:lnTo>
                <a:pt x="713393"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9E8CF-FE3F-429F-B6A8-814280238A8D}">
      <dsp:nvSpPr>
        <dsp:cNvPr id="0" name=""/>
        <dsp:cNvSpPr/>
      </dsp:nvSpPr>
      <dsp:spPr>
        <a:xfrm>
          <a:off x="295212" y="3744423"/>
          <a:ext cx="2092712" cy="114341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tx1"/>
              </a:solidFill>
              <a:cs typeface="B Titr" panose="00000700000000000000" pitchFamily="2" charset="-78"/>
            </a:rPr>
            <a:t>استعاره دانش بعنوان یک ساختمان</a:t>
          </a:r>
          <a:endParaRPr lang="en-US" sz="1800" kern="1200" dirty="0">
            <a:solidFill>
              <a:schemeClr val="tx1"/>
            </a:solidFill>
            <a:cs typeface="B Titr" panose="00000700000000000000" pitchFamily="2" charset="-78"/>
          </a:endParaRPr>
        </a:p>
      </dsp:txBody>
      <dsp:txXfrm>
        <a:off x="351029" y="3800240"/>
        <a:ext cx="1981078" cy="10317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EFBC8-7EDB-4147-BA35-45744FE26431}">
      <dsp:nvSpPr>
        <dsp:cNvPr id="0" name=""/>
        <dsp:cNvSpPr/>
      </dsp:nvSpPr>
      <dsp:spPr>
        <a:xfrm>
          <a:off x="1411427" y="264159"/>
          <a:ext cx="3413760" cy="3413760"/>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r" defTabSz="889000">
            <a:lnSpc>
              <a:spcPct val="90000"/>
            </a:lnSpc>
            <a:spcBef>
              <a:spcPct val="0"/>
            </a:spcBef>
            <a:spcAft>
              <a:spcPct val="35000"/>
            </a:spcAft>
          </a:pPr>
          <a:r>
            <a:rPr lang="fa-IR" sz="2000" kern="1200" dirty="0" smtClean="0">
              <a:cs typeface="B Titr" panose="00000700000000000000" pitchFamily="2" charset="-78"/>
            </a:rPr>
            <a:t>بازخور</a:t>
          </a:r>
          <a:endParaRPr lang="en-US" sz="2000" kern="1200" dirty="0">
            <a:cs typeface="B Titr" panose="00000700000000000000" pitchFamily="2" charset="-78"/>
          </a:endParaRPr>
        </a:p>
      </dsp:txBody>
      <dsp:txXfrm>
        <a:off x="3210560" y="987551"/>
        <a:ext cx="1219200" cy="1016000"/>
      </dsp:txXfrm>
    </dsp:sp>
    <dsp:sp modelId="{572781FD-357B-40A8-908A-44F0FA18D0B3}">
      <dsp:nvSpPr>
        <dsp:cNvPr id="0" name=""/>
        <dsp:cNvSpPr/>
      </dsp:nvSpPr>
      <dsp:spPr>
        <a:xfrm>
          <a:off x="1341120" y="386079"/>
          <a:ext cx="3413760" cy="3413760"/>
        </a:xfrm>
        <a:prstGeom prst="pie">
          <a:avLst>
            <a:gd name="adj1" fmla="val 1800000"/>
            <a:gd name="adj2" fmla="val 90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kern="1200" dirty="0" smtClean="0">
              <a:cs typeface="B Titr" panose="00000700000000000000" pitchFamily="2" charset="-78"/>
            </a:rPr>
            <a:t>اطلاعات</a:t>
          </a:r>
          <a:endParaRPr lang="en-US" sz="2000" kern="1200" dirty="0">
            <a:cs typeface="B Titr" panose="00000700000000000000" pitchFamily="2" charset="-78"/>
          </a:endParaRPr>
        </a:p>
      </dsp:txBody>
      <dsp:txXfrm>
        <a:off x="2153920" y="2600960"/>
        <a:ext cx="1828800" cy="894080"/>
      </dsp:txXfrm>
    </dsp:sp>
    <dsp:sp modelId="{AB1354FC-34D1-4DD1-A4C5-0AF1D1C32A58}">
      <dsp:nvSpPr>
        <dsp:cNvPr id="0" name=""/>
        <dsp:cNvSpPr/>
      </dsp:nvSpPr>
      <dsp:spPr>
        <a:xfrm>
          <a:off x="1270812" y="264159"/>
          <a:ext cx="3413760" cy="3413760"/>
        </a:xfrm>
        <a:prstGeom prst="pie">
          <a:avLst>
            <a:gd name="adj1" fmla="val 90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fa-IR" sz="2000" kern="1200" dirty="0" smtClean="0">
              <a:cs typeface="B Titr" panose="00000700000000000000" pitchFamily="2" charset="-78"/>
            </a:rPr>
            <a:t>پویایی سیستمی</a:t>
          </a:r>
          <a:endParaRPr lang="en-US" sz="2000" kern="1200" dirty="0">
            <a:cs typeface="B Titr" panose="00000700000000000000" pitchFamily="2" charset="-78"/>
          </a:endParaRPr>
        </a:p>
      </dsp:txBody>
      <dsp:txXfrm>
        <a:off x="1666240" y="987551"/>
        <a:ext cx="1219200" cy="1016000"/>
      </dsp:txXfrm>
    </dsp:sp>
    <dsp:sp modelId="{05361C98-080C-48FA-A61C-7FAFAF4849C6}">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874930-7483-4B6C-BA46-3636B98E0954}">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5F8A3E-F91A-409A-96CC-26931F9CF86F}">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95B96-F216-4D66-B957-2C143F76D6F8}">
      <dsp:nvSpPr>
        <dsp:cNvPr id="0" name=""/>
        <dsp:cNvSpPr/>
      </dsp:nvSpPr>
      <dsp:spPr>
        <a:xfrm>
          <a:off x="6114225" y="-1008615"/>
          <a:ext cx="7849878" cy="7849878"/>
        </a:xfrm>
        <a:prstGeom prst="blockArc">
          <a:avLst>
            <a:gd name="adj1" fmla="val 8100000"/>
            <a:gd name="adj2" fmla="val 13500000"/>
            <a:gd name="adj3" fmla="val 27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F3A89A-2F0F-451C-BEE3-3E68939C410F}">
      <dsp:nvSpPr>
        <dsp:cNvPr id="0" name=""/>
        <dsp:cNvSpPr/>
      </dsp:nvSpPr>
      <dsp:spPr>
        <a:xfrm>
          <a:off x="83120" y="448413"/>
          <a:ext cx="6629173" cy="8972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712228" bIns="45720" numCol="1" spcCol="1270" anchor="ctr" anchorCtr="0">
          <a:noAutofit/>
        </a:bodyPr>
        <a:lstStyle/>
        <a:p>
          <a:pPr lvl="0" algn="r" defTabSz="800100" rtl="1">
            <a:lnSpc>
              <a:spcPct val="90000"/>
            </a:lnSpc>
            <a:spcBef>
              <a:spcPct val="0"/>
            </a:spcBef>
            <a:spcAft>
              <a:spcPct val="35000"/>
            </a:spcAft>
          </a:pPr>
          <a:r>
            <a:rPr lang="fa-IR" sz="1800" kern="1200" dirty="0" smtClean="0">
              <a:solidFill>
                <a:schemeClr val="tx1"/>
              </a:solidFill>
              <a:cs typeface="B Titr" panose="00000700000000000000" pitchFamily="2" charset="-78"/>
            </a:rPr>
            <a:t>شناخت شناسی میان رشته ای و بین رشته ای</a:t>
          </a:r>
          <a:endParaRPr lang="en-US" sz="1800" kern="1200" dirty="0">
            <a:solidFill>
              <a:schemeClr val="tx1"/>
            </a:solidFill>
            <a:cs typeface="B Titr" panose="00000700000000000000" pitchFamily="2" charset="-78"/>
          </a:endParaRPr>
        </a:p>
      </dsp:txBody>
      <dsp:txXfrm>
        <a:off x="83120" y="448413"/>
        <a:ext cx="6629173" cy="897294"/>
      </dsp:txXfrm>
    </dsp:sp>
    <dsp:sp modelId="{1C4778A2-E5E2-42AE-9C9B-1406507B23D3}">
      <dsp:nvSpPr>
        <dsp:cNvPr id="0" name=""/>
        <dsp:cNvSpPr/>
      </dsp:nvSpPr>
      <dsp:spPr>
        <a:xfrm>
          <a:off x="6151484" y="336252"/>
          <a:ext cx="1121618" cy="112161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140FD-0447-4FD0-B534-960797986E34}">
      <dsp:nvSpPr>
        <dsp:cNvPr id="0" name=""/>
        <dsp:cNvSpPr/>
      </dsp:nvSpPr>
      <dsp:spPr>
        <a:xfrm>
          <a:off x="83120" y="1794589"/>
          <a:ext cx="6114733" cy="897294"/>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712228" bIns="45720" numCol="1" spcCol="1270" anchor="ctr" anchorCtr="0">
          <a:noAutofit/>
        </a:bodyPr>
        <a:lstStyle/>
        <a:p>
          <a:pPr lvl="0" algn="r" defTabSz="800100" rtl="1">
            <a:lnSpc>
              <a:spcPct val="90000"/>
            </a:lnSpc>
            <a:spcBef>
              <a:spcPct val="0"/>
            </a:spcBef>
            <a:spcAft>
              <a:spcPct val="35000"/>
            </a:spcAft>
          </a:pPr>
          <a:r>
            <a:rPr lang="fa-IR" sz="1800" kern="1200" dirty="0" smtClean="0">
              <a:solidFill>
                <a:schemeClr val="tx1"/>
              </a:solidFill>
              <a:cs typeface="B Titr" panose="00000700000000000000" pitchFamily="2" charset="-78"/>
            </a:rPr>
            <a:t>مفاهیم کنترل آینده</a:t>
          </a:r>
          <a:endParaRPr lang="en-US" sz="1800" kern="1200" dirty="0">
            <a:solidFill>
              <a:schemeClr val="tx1"/>
            </a:solidFill>
            <a:cs typeface="B Titr" panose="00000700000000000000" pitchFamily="2" charset="-78"/>
          </a:endParaRPr>
        </a:p>
      </dsp:txBody>
      <dsp:txXfrm>
        <a:off x="83120" y="1794589"/>
        <a:ext cx="6114733" cy="897294"/>
      </dsp:txXfrm>
    </dsp:sp>
    <dsp:sp modelId="{26AA1302-5FF3-4BCC-9968-7BB098918166}">
      <dsp:nvSpPr>
        <dsp:cNvPr id="0" name=""/>
        <dsp:cNvSpPr/>
      </dsp:nvSpPr>
      <dsp:spPr>
        <a:xfrm>
          <a:off x="5637045" y="1682427"/>
          <a:ext cx="1121618" cy="1121618"/>
        </a:xfrm>
        <a:prstGeom prst="ellipse">
          <a:avLst/>
        </a:prstGeom>
        <a:solidFill>
          <a:schemeClr val="lt1">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13467447-FAFD-48BD-B150-5D11503951A3}">
      <dsp:nvSpPr>
        <dsp:cNvPr id="0" name=""/>
        <dsp:cNvSpPr/>
      </dsp:nvSpPr>
      <dsp:spPr>
        <a:xfrm>
          <a:off x="83120" y="3140764"/>
          <a:ext cx="6114733" cy="897294"/>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712228" bIns="45720" numCol="1" spcCol="1270" anchor="ctr" anchorCtr="0">
          <a:noAutofit/>
        </a:bodyPr>
        <a:lstStyle/>
        <a:p>
          <a:pPr lvl="0" algn="r" defTabSz="800100" rtl="1">
            <a:lnSpc>
              <a:spcPct val="90000"/>
            </a:lnSpc>
            <a:spcBef>
              <a:spcPct val="0"/>
            </a:spcBef>
            <a:spcAft>
              <a:spcPct val="35000"/>
            </a:spcAft>
          </a:pPr>
          <a:r>
            <a:rPr lang="fa-IR" sz="1800" kern="1200" dirty="0" smtClean="0">
              <a:solidFill>
                <a:schemeClr val="tx1"/>
              </a:solidFill>
              <a:cs typeface="B Titr" panose="00000700000000000000" pitchFamily="2" charset="-78"/>
            </a:rPr>
            <a:t>رویکردهای مدل سازی سیستمی همچون مدل سازی کامپیوتری</a:t>
          </a:r>
          <a:endParaRPr lang="en-US" sz="1800" kern="1200" dirty="0">
            <a:solidFill>
              <a:schemeClr val="tx1"/>
            </a:solidFill>
            <a:cs typeface="B Titr" panose="00000700000000000000" pitchFamily="2" charset="-78"/>
          </a:endParaRPr>
        </a:p>
      </dsp:txBody>
      <dsp:txXfrm>
        <a:off x="83120" y="3140764"/>
        <a:ext cx="6114733" cy="897294"/>
      </dsp:txXfrm>
    </dsp:sp>
    <dsp:sp modelId="{82CB6A03-DA6F-4C8E-A2DA-E2887C694B67}">
      <dsp:nvSpPr>
        <dsp:cNvPr id="0" name=""/>
        <dsp:cNvSpPr/>
      </dsp:nvSpPr>
      <dsp:spPr>
        <a:xfrm>
          <a:off x="5637045" y="3028602"/>
          <a:ext cx="1121618" cy="1121618"/>
        </a:xfrm>
        <a:prstGeom prst="ellipse">
          <a:avLst/>
        </a:prstGeom>
        <a:solidFill>
          <a:schemeClr val="lt1">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016F439F-282D-4E3B-8E0F-98D84A7208B4}">
      <dsp:nvSpPr>
        <dsp:cNvPr id="0" name=""/>
        <dsp:cNvSpPr/>
      </dsp:nvSpPr>
      <dsp:spPr>
        <a:xfrm>
          <a:off x="83120" y="4486939"/>
          <a:ext cx="6629173" cy="897294"/>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712228" bIns="45720" numCol="1" spcCol="1270" anchor="ctr" anchorCtr="0">
          <a:noAutofit/>
        </a:bodyPr>
        <a:lstStyle/>
        <a:p>
          <a:pPr lvl="0" algn="r" defTabSz="800100" rtl="1">
            <a:lnSpc>
              <a:spcPct val="90000"/>
            </a:lnSpc>
            <a:spcBef>
              <a:spcPct val="0"/>
            </a:spcBef>
            <a:spcAft>
              <a:spcPct val="35000"/>
            </a:spcAft>
          </a:pPr>
          <a:r>
            <a:rPr lang="fa-IR" sz="1800" kern="1200" dirty="0" smtClean="0">
              <a:solidFill>
                <a:schemeClr val="tx1"/>
              </a:solidFill>
              <a:cs typeface="B Titr" panose="00000700000000000000" pitchFamily="2" charset="-78"/>
            </a:rPr>
            <a:t>ایده گذار فراصنعتی (جامعه مبتنی بر  اطلاعات و دانش)</a:t>
          </a:r>
          <a:endParaRPr lang="en-US" sz="1800" kern="1200" dirty="0">
            <a:solidFill>
              <a:schemeClr val="tx1"/>
            </a:solidFill>
            <a:cs typeface="B Titr" panose="00000700000000000000" pitchFamily="2" charset="-78"/>
          </a:endParaRPr>
        </a:p>
      </dsp:txBody>
      <dsp:txXfrm>
        <a:off x="83120" y="4486939"/>
        <a:ext cx="6629173" cy="897294"/>
      </dsp:txXfrm>
    </dsp:sp>
    <dsp:sp modelId="{86483BD8-A9C3-48E3-87AC-770040A05BA6}">
      <dsp:nvSpPr>
        <dsp:cNvPr id="0" name=""/>
        <dsp:cNvSpPr/>
      </dsp:nvSpPr>
      <dsp:spPr>
        <a:xfrm>
          <a:off x="6151484" y="4374777"/>
          <a:ext cx="1121618" cy="1121618"/>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69397-2E51-4B7B-9780-FC61BDCB3DBF}">
      <dsp:nvSpPr>
        <dsp:cNvPr id="0" name=""/>
        <dsp:cNvSpPr/>
      </dsp:nvSpPr>
      <dsp:spPr>
        <a:xfrm rot="5400000">
          <a:off x="513588" y="1080945"/>
          <a:ext cx="1539146" cy="2561104"/>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CD272-494A-4B1C-BB10-05B072CE511E}">
      <dsp:nvSpPr>
        <dsp:cNvPr id="0" name=""/>
        <dsp:cNvSpPr/>
      </dsp:nvSpPr>
      <dsp:spPr>
        <a:xfrm>
          <a:off x="256666" y="1846163"/>
          <a:ext cx="2312179" cy="202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1945-1960</a:t>
          </a:r>
        </a:p>
        <a:p>
          <a:pPr lvl="0" algn="ctr" defTabSz="711200" rtl="1">
            <a:lnSpc>
              <a:spcPct val="90000"/>
            </a:lnSpc>
            <a:spcBef>
              <a:spcPct val="0"/>
            </a:spcBef>
            <a:spcAft>
              <a:spcPct val="35000"/>
            </a:spcAft>
          </a:pPr>
          <a:r>
            <a:rPr lang="fa-IR" sz="1600" kern="1200" dirty="0" smtClean="0">
              <a:cs typeface="B Titr" panose="00000700000000000000" pitchFamily="2" charset="-78"/>
            </a:rPr>
            <a:t>دوره تحقیقات علمی و عقلانی شدن آینده ها</a:t>
          </a:r>
          <a:endParaRPr lang="en-US" sz="1600" kern="1200" dirty="0">
            <a:cs typeface="B Titr" panose="00000700000000000000" pitchFamily="2" charset="-78"/>
          </a:endParaRPr>
        </a:p>
      </dsp:txBody>
      <dsp:txXfrm>
        <a:off x="256666" y="1846163"/>
        <a:ext cx="2312179" cy="2026761"/>
      </dsp:txXfrm>
    </dsp:sp>
    <dsp:sp modelId="{C99DAD13-FFEB-4865-84BD-838E3BC5A287}">
      <dsp:nvSpPr>
        <dsp:cNvPr id="0" name=""/>
        <dsp:cNvSpPr/>
      </dsp:nvSpPr>
      <dsp:spPr>
        <a:xfrm>
          <a:off x="2132586" y="892393"/>
          <a:ext cx="436260" cy="436260"/>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064B4B-35AD-4FFE-822B-EBBC63C3B32A}">
      <dsp:nvSpPr>
        <dsp:cNvPr id="0" name=""/>
        <dsp:cNvSpPr/>
      </dsp:nvSpPr>
      <dsp:spPr>
        <a:xfrm rot="5400000">
          <a:off x="3344148" y="380520"/>
          <a:ext cx="1539146" cy="2561104"/>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B5A14-CE53-4EAD-AD8A-DA28D1CF886D}">
      <dsp:nvSpPr>
        <dsp:cNvPr id="0" name=""/>
        <dsp:cNvSpPr/>
      </dsp:nvSpPr>
      <dsp:spPr>
        <a:xfrm>
          <a:off x="3087226" y="1145739"/>
          <a:ext cx="2312179" cy="202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1970-1980</a:t>
          </a:r>
        </a:p>
        <a:p>
          <a:pPr lvl="0" algn="ctr" defTabSz="711200" rtl="1">
            <a:lnSpc>
              <a:spcPct val="90000"/>
            </a:lnSpc>
            <a:spcBef>
              <a:spcPct val="0"/>
            </a:spcBef>
            <a:spcAft>
              <a:spcPct val="35000"/>
            </a:spcAft>
          </a:pPr>
          <a:r>
            <a:rPr lang="fa-IR" sz="1600" kern="1200" dirty="0" smtClean="0">
              <a:cs typeface="B Titr" panose="00000700000000000000" pitchFamily="2" charset="-78"/>
            </a:rPr>
            <a:t>دوره نهادهای جهانی و صنعتی سازی آینده ها</a:t>
          </a:r>
          <a:endParaRPr lang="en-US" sz="1600" kern="1200" dirty="0">
            <a:cs typeface="B Titr" panose="00000700000000000000" pitchFamily="2" charset="-78"/>
          </a:endParaRPr>
        </a:p>
      </dsp:txBody>
      <dsp:txXfrm>
        <a:off x="3087226" y="1145739"/>
        <a:ext cx="2312179" cy="2026761"/>
      </dsp:txXfrm>
    </dsp:sp>
    <dsp:sp modelId="{F1D66AE1-96FB-48EB-A67C-C7325F1AD918}">
      <dsp:nvSpPr>
        <dsp:cNvPr id="0" name=""/>
        <dsp:cNvSpPr/>
      </dsp:nvSpPr>
      <dsp:spPr>
        <a:xfrm>
          <a:off x="4963146" y="191969"/>
          <a:ext cx="436260" cy="436260"/>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D18E62-C62B-4B20-A404-53FEA44FA5A2}">
      <dsp:nvSpPr>
        <dsp:cNvPr id="0" name=""/>
        <dsp:cNvSpPr/>
      </dsp:nvSpPr>
      <dsp:spPr>
        <a:xfrm rot="5400000">
          <a:off x="6174708" y="-319904"/>
          <a:ext cx="1539146" cy="2561104"/>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B67C1-B314-4AE6-AE55-DC8A0FAAEF28}">
      <dsp:nvSpPr>
        <dsp:cNvPr id="0" name=""/>
        <dsp:cNvSpPr/>
      </dsp:nvSpPr>
      <dsp:spPr>
        <a:xfrm>
          <a:off x="5917786" y="445314"/>
          <a:ext cx="2312179" cy="202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1990-اکنون</a:t>
          </a:r>
        </a:p>
        <a:p>
          <a:pPr lvl="0" algn="ctr" defTabSz="711200" rtl="1">
            <a:lnSpc>
              <a:spcPct val="90000"/>
            </a:lnSpc>
            <a:spcBef>
              <a:spcPct val="0"/>
            </a:spcBef>
            <a:spcAft>
              <a:spcPct val="35000"/>
            </a:spcAft>
          </a:pPr>
          <a:r>
            <a:rPr lang="fa-IR" sz="1600" kern="1200" dirty="0" smtClean="0">
              <a:cs typeface="B Titr" panose="00000700000000000000" pitchFamily="2" charset="-78"/>
            </a:rPr>
            <a:t>رویکرد نئولیبرال و پراکندگی آینده ها</a:t>
          </a:r>
          <a:endParaRPr lang="en-US" sz="1600" kern="1200" dirty="0">
            <a:cs typeface="B Titr" panose="00000700000000000000" pitchFamily="2" charset="-78"/>
          </a:endParaRPr>
        </a:p>
      </dsp:txBody>
      <dsp:txXfrm>
        <a:off x="5917786" y="445314"/>
        <a:ext cx="2312179" cy="202676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891930-74D2-40F6-B42D-BB5B4A918319}" type="datetimeFigureOut">
              <a:rPr lang="en-US" smtClean="0"/>
              <a:t>2/23/2016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FFF62-5454-4C52-97AC-8382C6D9AE50}" type="slidenum">
              <a:rPr lang="en-US" smtClean="0"/>
              <a:t>‹#›</a:t>
            </a:fld>
            <a:endParaRPr lang="en-US"/>
          </a:p>
        </p:txBody>
      </p:sp>
    </p:spTree>
    <p:extLst>
      <p:ext uri="{BB962C8B-B14F-4D97-AF65-F5344CB8AC3E}">
        <p14:creationId xmlns:p14="http://schemas.microsoft.com/office/powerpoint/2010/main" val="2747344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68CA98-5794-491D-BEFC-93C704256C2F}"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47F8F-F1FD-48DA-A73A-1F5F3928B58E}" type="slidenum">
              <a:rPr lang="en-US" smtClean="0"/>
              <a:t>‹#›</a:t>
            </a:fld>
            <a:endParaRPr lang="en-US"/>
          </a:p>
        </p:txBody>
      </p:sp>
    </p:spTree>
    <p:extLst>
      <p:ext uri="{BB962C8B-B14F-4D97-AF65-F5344CB8AC3E}">
        <p14:creationId xmlns:p14="http://schemas.microsoft.com/office/powerpoint/2010/main" val="34603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8CA98-5794-491D-BEFC-93C704256C2F}"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47F8F-F1FD-48DA-A73A-1F5F3928B58E}" type="slidenum">
              <a:rPr lang="en-US" smtClean="0"/>
              <a:t>‹#›</a:t>
            </a:fld>
            <a:endParaRPr lang="en-US"/>
          </a:p>
        </p:txBody>
      </p:sp>
    </p:spTree>
    <p:extLst>
      <p:ext uri="{BB962C8B-B14F-4D97-AF65-F5344CB8AC3E}">
        <p14:creationId xmlns:p14="http://schemas.microsoft.com/office/powerpoint/2010/main" val="987934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8CA98-5794-491D-BEFC-93C704256C2F}"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47F8F-F1FD-48DA-A73A-1F5F3928B58E}" type="slidenum">
              <a:rPr lang="en-US" smtClean="0"/>
              <a:t>‹#›</a:t>
            </a:fld>
            <a:endParaRPr lang="en-US"/>
          </a:p>
        </p:txBody>
      </p:sp>
    </p:spTree>
    <p:extLst>
      <p:ext uri="{BB962C8B-B14F-4D97-AF65-F5344CB8AC3E}">
        <p14:creationId xmlns:p14="http://schemas.microsoft.com/office/powerpoint/2010/main" val="101683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8CA98-5794-491D-BEFC-93C704256C2F}"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47F8F-F1FD-48DA-A73A-1F5F3928B58E}" type="slidenum">
              <a:rPr lang="en-US" smtClean="0"/>
              <a:t>‹#›</a:t>
            </a:fld>
            <a:endParaRPr lang="en-US"/>
          </a:p>
        </p:txBody>
      </p:sp>
    </p:spTree>
    <p:extLst>
      <p:ext uri="{BB962C8B-B14F-4D97-AF65-F5344CB8AC3E}">
        <p14:creationId xmlns:p14="http://schemas.microsoft.com/office/powerpoint/2010/main" val="159029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8CA98-5794-491D-BEFC-93C704256C2F}"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47F8F-F1FD-48DA-A73A-1F5F3928B58E}" type="slidenum">
              <a:rPr lang="en-US" smtClean="0"/>
              <a:t>‹#›</a:t>
            </a:fld>
            <a:endParaRPr lang="en-US"/>
          </a:p>
        </p:txBody>
      </p:sp>
    </p:spTree>
    <p:extLst>
      <p:ext uri="{BB962C8B-B14F-4D97-AF65-F5344CB8AC3E}">
        <p14:creationId xmlns:p14="http://schemas.microsoft.com/office/powerpoint/2010/main" val="157658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8CA98-5794-491D-BEFC-93C704256C2F}"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47F8F-F1FD-48DA-A73A-1F5F3928B58E}" type="slidenum">
              <a:rPr lang="en-US" smtClean="0"/>
              <a:t>‹#›</a:t>
            </a:fld>
            <a:endParaRPr lang="en-US"/>
          </a:p>
        </p:txBody>
      </p:sp>
    </p:spTree>
    <p:extLst>
      <p:ext uri="{BB962C8B-B14F-4D97-AF65-F5344CB8AC3E}">
        <p14:creationId xmlns:p14="http://schemas.microsoft.com/office/powerpoint/2010/main" val="425615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68CA98-5794-491D-BEFC-93C704256C2F}" type="datetimeFigureOut">
              <a:rPr lang="en-US" smtClean="0"/>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47F8F-F1FD-48DA-A73A-1F5F3928B58E}" type="slidenum">
              <a:rPr lang="en-US" smtClean="0"/>
              <a:t>‹#›</a:t>
            </a:fld>
            <a:endParaRPr lang="en-US"/>
          </a:p>
        </p:txBody>
      </p:sp>
    </p:spTree>
    <p:extLst>
      <p:ext uri="{BB962C8B-B14F-4D97-AF65-F5344CB8AC3E}">
        <p14:creationId xmlns:p14="http://schemas.microsoft.com/office/powerpoint/2010/main" val="199389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68CA98-5794-491D-BEFC-93C704256C2F}" type="datetimeFigureOut">
              <a:rPr lang="en-US" smtClean="0"/>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47F8F-F1FD-48DA-A73A-1F5F3928B58E}" type="slidenum">
              <a:rPr lang="en-US" smtClean="0"/>
              <a:t>‹#›</a:t>
            </a:fld>
            <a:endParaRPr lang="en-US"/>
          </a:p>
        </p:txBody>
      </p:sp>
    </p:spTree>
    <p:extLst>
      <p:ext uri="{BB962C8B-B14F-4D97-AF65-F5344CB8AC3E}">
        <p14:creationId xmlns:p14="http://schemas.microsoft.com/office/powerpoint/2010/main" val="3289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8CA98-5794-491D-BEFC-93C704256C2F}" type="datetimeFigureOut">
              <a:rPr lang="en-US" smtClean="0"/>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47F8F-F1FD-48DA-A73A-1F5F3928B58E}" type="slidenum">
              <a:rPr lang="en-US" smtClean="0"/>
              <a:t>‹#›</a:t>
            </a:fld>
            <a:endParaRPr lang="en-US"/>
          </a:p>
        </p:txBody>
      </p:sp>
    </p:spTree>
    <p:extLst>
      <p:ext uri="{BB962C8B-B14F-4D97-AF65-F5344CB8AC3E}">
        <p14:creationId xmlns:p14="http://schemas.microsoft.com/office/powerpoint/2010/main" val="286467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8CA98-5794-491D-BEFC-93C704256C2F}"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47F8F-F1FD-48DA-A73A-1F5F3928B58E}" type="slidenum">
              <a:rPr lang="en-US" smtClean="0"/>
              <a:t>‹#›</a:t>
            </a:fld>
            <a:endParaRPr lang="en-US"/>
          </a:p>
        </p:txBody>
      </p:sp>
    </p:spTree>
    <p:extLst>
      <p:ext uri="{BB962C8B-B14F-4D97-AF65-F5344CB8AC3E}">
        <p14:creationId xmlns:p14="http://schemas.microsoft.com/office/powerpoint/2010/main" val="215108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8CA98-5794-491D-BEFC-93C704256C2F}"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47F8F-F1FD-48DA-A73A-1F5F3928B58E}" type="slidenum">
              <a:rPr lang="en-US" smtClean="0"/>
              <a:t>‹#›</a:t>
            </a:fld>
            <a:endParaRPr lang="en-US"/>
          </a:p>
        </p:txBody>
      </p:sp>
    </p:spTree>
    <p:extLst>
      <p:ext uri="{BB962C8B-B14F-4D97-AF65-F5344CB8AC3E}">
        <p14:creationId xmlns:p14="http://schemas.microsoft.com/office/powerpoint/2010/main" val="118132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8CA98-5794-491D-BEFC-93C704256C2F}" type="datetimeFigureOut">
              <a:rPr lang="en-US" smtClean="0"/>
              <a:t>2/23/2016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47F8F-F1FD-48DA-A73A-1F5F3928B58E}" type="slidenum">
              <a:rPr lang="en-US" smtClean="0"/>
              <a:t>‹#›</a:t>
            </a:fld>
            <a:endParaRPr lang="en-US"/>
          </a:p>
        </p:txBody>
      </p:sp>
    </p:spTree>
    <p:extLst>
      <p:ext uri="{BB962C8B-B14F-4D97-AF65-F5344CB8AC3E}">
        <p14:creationId xmlns:p14="http://schemas.microsoft.com/office/powerpoint/2010/main" val="2307928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7.png"/><Relationship Id="rId5" Type="http://schemas.openxmlformats.org/officeDocument/2006/relationships/diagramColors" Target="../diagrams/colors2.xml"/><Relationship Id="rId10" Type="http://schemas.openxmlformats.org/officeDocument/2006/relationships/image" Target="../media/image6.png"/><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16.png"/><Relationship Id="rId5" Type="http://schemas.openxmlformats.org/officeDocument/2006/relationships/diagramColors" Target="../diagrams/colors4.xml"/><Relationship Id="rId10" Type="http://schemas.openxmlformats.org/officeDocument/2006/relationships/image" Target="../media/image15.png"/><Relationship Id="rId4" Type="http://schemas.openxmlformats.org/officeDocument/2006/relationships/diagramQuickStyle" Target="../diagrams/quickStyle4.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94531"/>
            <a:ext cx="4430613" cy="443061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138" y="1649447"/>
            <a:ext cx="1675839" cy="1720780"/>
          </a:xfrm>
          <a:prstGeom prst="rect">
            <a:avLst/>
          </a:prstGeom>
        </p:spPr>
      </p:pic>
      <p:sp>
        <p:nvSpPr>
          <p:cNvPr id="5" name="Rounded Rectangle 4"/>
          <p:cNvSpPr/>
          <p:nvPr/>
        </p:nvSpPr>
        <p:spPr>
          <a:xfrm>
            <a:off x="1331640" y="5013176"/>
            <a:ext cx="6336704" cy="93610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002060"/>
                </a:solidFill>
                <a:latin typeface="IranNastaliq" panose="02020505000000020003" pitchFamily="18" charset="0"/>
                <a:cs typeface="B Titr" panose="00000700000000000000" pitchFamily="2" charset="-78"/>
              </a:rPr>
              <a:t>مروری بر مکاتب آینده پژوهی</a:t>
            </a:r>
            <a:endParaRPr lang="en-US" sz="2400" dirty="0">
              <a:solidFill>
                <a:srgbClr val="002060"/>
              </a:solidFill>
              <a:latin typeface="IranNastaliq" panose="02020505000000020003" pitchFamily="18" charset="0"/>
              <a:cs typeface="B Titr" panose="00000700000000000000" pitchFamily="2" charset="-78"/>
            </a:endParaRPr>
          </a:p>
        </p:txBody>
      </p:sp>
      <p:sp>
        <p:nvSpPr>
          <p:cNvPr id="7" name="Rounded Rectangle 6"/>
          <p:cNvSpPr/>
          <p:nvPr/>
        </p:nvSpPr>
        <p:spPr>
          <a:xfrm>
            <a:off x="3563888" y="6093296"/>
            <a:ext cx="2088232" cy="57606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002060"/>
                </a:solidFill>
                <a:latin typeface="IranNastaliq" panose="02020505000000020003" pitchFamily="18" charset="0"/>
                <a:cs typeface="B Titr" panose="00000700000000000000" pitchFamily="2" charset="-78"/>
              </a:rPr>
              <a:t>محمد مجید فولادگر</a:t>
            </a:r>
            <a:endParaRPr lang="en-US" dirty="0">
              <a:solidFill>
                <a:srgbClr val="002060"/>
              </a:solidFill>
              <a:latin typeface="IranNastaliq" panose="02020505000000020003" pitchFamily="18" charset="0"/>
              <a:cs typeface="B Titr" panose="00000700000000000000" pitchFamily="2" charset="-78"/>
            </a:endParaRPr>
          </a:p>
        </p:txBody>
      </p:sp>
    </p:spTree>
    <p:extLst>
      <p:ext uri="{BB962C8B-B14F-4D97-AF65-F5344CB8AC3E}">
        <p14:creationId xmlns:p14="http://schemas.microsoft.com/office/powerpoint/2010/main" val="74317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370045665"/>
              </p:ext>
            </p:extLst>
          </p:nvPr>
        </p:nvGraphicFramePr>
        <p:xfrm>
          <a:off x="611560" y="3037408"/>
          <a:ext cx="82325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3023824" y="160338"/>
            <a:ext cx="3240360" cy="369332"/>
          </a:xfrm>
          <a:prstGeom prst="rect">
            <a:avLst/>
          </a:prstGeom>
          <a:noFill/>
        </p:spPr>
        <p:txBody>
          <a:bodyPr wrap="square" rtlCol="0">
            <a:spAutoFit/>
          </a:bodyPr>
          <a:lstStyle/>
          <a:p>
            <a:pPr algn="ctr"/>
            <a:r>
              <a:rPr lang="fa-IR" b="1" dirty="0" smtClean="0">
                <a:cs typeface="B Titr" panose="00000700000000000000" pitchFamily="2" charset="-78"/>
              </a:rPr>
              <a:t>دوره های تغییرات آینده پژوهی</a:t>
            </a:r>
            <a:endParaRPr lang="en-US" b="1" dirty="0">
              <a:cs typeface="B Titr" panose="00000700000000000000" pitchFamily="2" charset="-78"/>
            </a:endParaRPr>
          </a:p>
        </p:txBody>
      </p:sp>
      <p:grpSp>
        <p:nvGrpSpPr>
          <p:cNvPr id="27" name="Group 26"/>
          <p:cNvGrpSpPr/>
          <p:nvPr/>
        </p:nvGrpSpPr>
        <p:grpSpPr>
          <a:xfrm>
            <a:off x="827583" y="1652388"/>
            <a:ext cx="1872208" cy="2784724"/>
            <a:chOff x="7673266" y="480173"/>
            <a:chExt cx="1109413" cy="791688"/>
          </a:xfrm>
        </p:grpSpPr>
        <p:sp>
          <p:nvSpPr>
            <p:cNvPr id="28" name="Rounded Rectangle 27"/>
            <p:cNvSpPr/>
            <p:nvPr/>
          </p:nvSpPr>
          <p:spPr>
            <a:xfrm>
              <a:off x="7673266" y="480173"/>
              <a:ext cx="1109413" cy="791688"/>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7696454" y="503361"/>
              <a:ext cx="1063037" cy="7453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600" kern="1200" dirty="0" smtClean="0">
                  <a:solidFill>
                    <a:schemeClr val="tx1"/>
                  </a:solidFill>
                  <a:cs typeface="B Yekan" pitchFamily="2" charset="-78"/>
                </a:rPr>
                <a:t>ظهور علم پیش بینی</a:t>
              </a:r>
            </a:p>
            <a:p>
              <a:pPr lvl="0" algn="ctr" defTabSz="800100">
                <a:lnSpc>
                  <a:spcPct val="90000"/>
                </a:lnSpc>
                <a:spcBef>
                  <a:spcPct val="0"/>
                </a:spcBef>
                <a:spcAft>
                  <a:spcPct val="35000"/>
                </a:spcAft>
              </a:pPr>
              <a:r>
                <a:rPr lang="fa-IR" sz="1600" dirty="0" smtClean="0">
                  <a:solidFill>
                    <a:schemeClr val="tx1"/>
                  </a:solidFill>
                  <a:cs typeface="B Yekan" pitchFamily="2" charset="-78"/>
                </a:rPr>
                <a:t>بهره گیری از روش های علمی برای پیش بینی و خلق آینده</a:t>
              </a:r>
            </a:p>
            <a:p>
              <a:pPr lvl="0" algn="ctr" defTabSz="800100">
                <a:lnSpc>
                  <a:spcPct val="90000"/>
                </a:lnSpc>
                <a:spcBef>
                  <a:spcPct val="0"/>
                </a:spcBef>
                <a:spcAft>
                  <a:spcPct val="35000"/>
                </a:spcAft>
              </a:pPr>
              <a:r>
                <a:rPr lang="fa-IR" sz="1600" dirty="0" smtClean="0">
                  <a:solidFill>
                    <a:schemeClr val="tx1"/>
                  </a:solidFill>
                  <a:cs typeface="B Yekan" pitchFamily="2" charset="-78"/>
                </a:rPr>
                <a:t>متاثر شدن از جنگ سرد</a:t>
              </a:r>
            </a:p>
            <a:p>
              <a:pPr lvl="0" algn="ctr" defTabSz="800100">
                <a:lnSpc>
                  <a:spcPct val="90000"/>
                </a:lnSpc>
                <a:spcBef>
                  <a:spcPct val="0"/>
                </a:spcBef>
                <a:spcAft>
                  <a:spcPct val="35000"/>
                </a:spcAft>
              </a:pPr>
              <a:r>
                <a:rPr lang="fa-IR" sz="1600" dirty="0" smtClean="0">
                  <a:solidFill>
                    <a:schemeClr val="tx1"/>
                  </a:solidFill>
                  <a:cs typeface="B Yekan" pitchFamily="2" charset="-78"/>
                </a:rPr>
                <a:t> رشد اقتصادی و نیاز به فناوری جدید و ساختارهای سیاسی و  مدیریتی (تفکر راهبردی)</a:t>
              </a:r>
              <a:endParaRPr lang="en-US" sz="1600" kern="1200" dirty="0">
                <a:solidFill>
                  <a:schemeClr val="tx1"/>
                </a:solidFill>
                <a:cs typeface="B Yekan" pitchFamily="2" charset="-78"/>
              </a:endParaRPr>
            </a:p>
          </p:txBody>
        </p:sp>
      </p:grpSp>
      <p:sp>
        <p:nvSpPr>
          <p:cNvPr id="11" name="Rectangle 10"/>
          <p:cNvSpPr/>
          <p:nvPr/>
        </p:nvSpPr>
        <p:spPr>
          <a:xfrm>
            <a:off x="155575" y="6187854"/>
            <a:ext cx="8592889" cy="646331"/>
          </a:xfrm>
          <a:prstGeom prst="rect">
            <a:avLst/>
          </a:prstGeom>
        </p:spPr>
        <p:txBody>
          <a:bodyPr wrap="square">
            <a:spAutoFit/>
          </a:bodyPr>
          <a:lstStyle/>
          <a:p>
            <a:r>
              <a:rPr lang="en-US" dirty="0"/>
              <a:t>Son, </a:t>
            </a:r>
            <a:r>
              <a:rPr lang="en-US" dirty="0" err="1"/>
              <a:t>Hyeonju</a:t>
            </a:r>
            <a:r>
              <a:rPr lang="en-US" dirty="0"/>
              <a:t>. "The history of Western futures studies: An exploration of the intellectual traditions and three-phase periodization." </a:t>
            </a:r>
            <a:r>
              <a:rPr lang="en-US" i="1" dirty="0"/>
              <a:t>Futures</a:t>
            </a:r>
            <a:r>
              <a:rPr lang="en-US" dirty="0"/>
              <a:t> 66 (2015): 120-137.</a:t>
            </a:r>
          </a:p>
        </p:txBody>
      </p:sp>
      <p:sp>
        <p:nvSpPr>
          <p:cNvPr id="33" name="Rounded Rectangle 4"/>
          <p:cNvSpPr/>
          <p:nvPr/>
        </p:nvSpPr>
        <p:spPr>
          <a:xfrm>
            <a:off x="3747032" y="1062982"/>
            <a:ext cx="1793945" cy="2643805"/>
          </a:xfrm>
          <a:prstGeom prst="rect">
            <a:avLst/>
          </a:prstGeom>
          <a:solidFill>
            <a:schemeClr val="accent4">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600" kern="1200" dirty="0" smtClean="0">
                <a:solidFill>
                  <a:schemeClr val="tx1"/>
                </a:solidFill>
                <a:cs typeface="B Yekan" pitchFamily="2" charset="-78"/>
              </a:rPr>
              <a:t>مباحث جهانی و فعالیت های مرتبط با آینده جهان</a:t>
            </a:r>
          </a:p>
          <a:p>
            <a:pPr lvl="0" algn="ctr" defTabSz="800100">
              <a:lnSpc>
                <a:spcPct val="90000"/>
              </a:lnSpc>
              <a:spcBef>
                <a:spcPct val="0"/>
              </a:spcBef>
              <a:spcAft>
                <a:spcPct val="35000"/>
              </a:spcAft>
            </a:pPr>
            <a:r>
              <a:rPr lang="fa-IR" sz="1600" dirty="0" smtClean="0">
                <a:solidFill>
                  <a:schemeClr val="tx1"/>
                </a:solidFill>
                <a:cs typeface="B Yekan" pitchFamily="2" charset="-78"/>
              </a:rPr>
              <a:t>توسعه آینده های هنجاری</a:t>
            </a:r>
          </a:p>
          <a:p>
            <a:pPr lvl="0" algn="ctr" defTabSz="800100">
              <a:lnSpc>
                <a:spcPct val="90000"/>
              </a:lnSpc>
              <a:spcBef>
                <a:spcPct val="0"/>
              </a:spcBef>
              <a:spcAft>
                <a:spcPct val="35000"/>
              </a:spcAft>
            </a:pPr>
            <a:r>
              <a:rPr lang="fa-IR" sz="1600" kern="1200" dirty="0" smtClean="0">
                <a:solidFill>
                  <a:schemeClr val="tx1"/>
                </a:solidFill>
                <a:cs typeface="B Yekan" pitchFamily="2" charset="-78"/>
              </a:rPr>
              <a:t>ورود جامعه کسب و کار به تفکر آینده نگر</a:t>
            </a:r>
          </a:p>
          <a:p>
            <a:pPr lvl="0" algn="ctr" defTabSz="800100">
              <a:lnSpc>
                <a:spcPct val="90000"/>
              </a:lnSpc>
              <a:spcBef>
                <a:spcPct val="0"/>
              </a:spcBef>
              <a:spcAft>
                <a:spcPct val="35000"/>
              </a:spcAft>
            </a:pPr>
            <a:r>
              <a:rPr lang="fa-IR" sz="1600" dirty="0" smtClean="0">
                <a:solidFill>
                  <a:schemeClr val="tx1"/>
                </a:solidFill>
                <a:cs typeface="B Yekan" pitchFamily="2" charset="-78"/>
              </a:rPr>
              <a:t>بسیاری از شرکت ها مفاهیم آینده پژوهی را مزیت رقابتی خود قرار دادند</a:t>
            </a:r>
            <a:endParaRPr lang="en-US" sz="1600" kern="1200" dirty="0">
              <a:solidFill>
                <a:schemeClr val="tx1"/>
              </a:solidFill>
              <a:cs typeface="B Yekan" pitchFamily="2" charset="-78"/>
            </a:endParaRPr>
          </a:p>
        </p:txBody>
      </p:sp>
      <p:sp>
        <p:nvSpPr>
          <p:cNvPr id="36" name="Rounded Rectangle 4"/>
          <p:cNvSpPr/>
          <p:nvPr/>
        </p:nvSpPr>
        <p:spPr>
          <a:xfrm>
            <a:off x="6544681" y="232346"/>
            <a:ext cx="2131775" cy="2908622"/>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600" kern="1200" dirty="0" smtClean="0">
                <a:solidFill>
                  <a:schemeClr val="tx1"/>
                </a:solidFill>
                <a:cs typeface="B Yekan" pitchFamily="2" charset="-78"/>
              </a:rPr>
              <a:t>عوامل اصلی: </a:t>
            </a:r>
          </a:p>
          <a:p>
            <a:pPr lvl="0" algn="ctr" defTabSz="800100">
              <a:lnSpc>
                <a:spcPct val="90000"/>
              </a:lnSpc>
              <a:spcBef>
                <a:spcPct val="0"/>
              </a:spcBef>
              <a:spcAft>
                <a:spcPct val="35000"/>
              </a:spcAft>
            </a:pPr>
            <a:r>
              <a:rPr lang="fa-IR" sz="1600" kern="1200" dirty="0" smtClean="0">
                <a:solidFill>
                  <a:schemeClr val="tx1"/>
                </a:solidFill>
                <a:cs typeface="B Yekan" pitchFamily="2" charset="-78"/>
              </a:rPr>
              <a:t>توسعه فناوری اطلاعات</a:t>
            </a:r>
          </a:p>
          <a:p>
            <a:pPr lvl="0" algn="ctr" defTabSz="800100">
              <a:lnSpc>
                <a:spcPct val="90000"/>
              </a:lnSpc>
              <a:spcBef>
                <a:spcPct val="0"/>
              </a:spcBef>
              <a:spcAft>
                <a:spcPct val="35000"/>
              </a:spcAft>
            </a:pPr>
            <a:r>
              <a:rPr lang="fa-IR" sz="1600" dirty="0" smtClean="0">
                <a:solidFill>
                  <a:schemeClr val="tx1"/>
                </a:solidFill>
                <a:cs typeface="B Yekan" pitchFamily="2" charset="-78"/>
              </a:rPr>
              <a:t>کاهش ریسک محیطی</a:t>
            </a:r>
          </a:p>
          <a:p>
            <a:pPr lvl="0" algn="ctr" defTabSz="800100">
              <a:lnSpc>
                <a:spcPct val="90000"/>
              </a:lnSpc>
              <a:spcBef>
                <a:spcPct val="0"/>
              </a:spcBef>
              <a:spcAft>
                <a:spcPct val="35000"/>
              </a:spcAft>
            </a:pPr>
            <a:r>
              <a:rPr lang="fa-IR" sz="1600" dirty="0" smtClean="0">
                <a:solidFill>
                  <a:schemeClr val="tx1"/>
                </a:solidFill>
                <a:cs typeface="B Yekan" pitchFamily="2" charset="-78"/>
              </a:rPr>
              <a:t>پراکندگی به ارتباط ضعیف میان آینده پژوهان و عدم وفاق در مطالعات آینده</a:t>
            </a:r>
          </a:p>
          <a:p>
            <a:pPr lvl="0" algn="ctr" defTabSz="800100">
              <a:lnSpc>
                <a:spcPct val="90000"/>
              </a:lnSpc>
              <a:spcBef>
                <a:spcPct val="0"/>
              </a:spcBef>
              <a:spcAft>
                <a:spcPct val="35000"/>
              </a:spcAft>
            </a:pPr>
            <a:r>
              <a:rPr lang="fa-IR" sz="1600" dirty="0" smtClean="0">
                <a:solidFill>
                  <a:schemeClr val="tx1"/>
                </a:solidFill>
                <a:cs typeface="B Yekan" pitchFamily="2" charset="-78"/>
              </a:rPr>
              <a:t>و تنوع مطالعات مربوط است</a:t>
            </a:r>
          </a:p>
          <a:p>
            <a:pPr lvl="0" algn="ctr" defTabSz="800100">
              <a:lnSpc>
                <a:spcPct val="90000"/>
              </a:lnSpc>
              <a:spcBef>
                <a:spcPct val="0"/>
              </a:spcBef>
              <a:spcAft>
                <a:spcPct val="35000"/>
              </a:spcAft>
            </a:pPr>
            <a:r>
              <a:rPr lang="fa-IR" sz="1600" dirty="0" smtClean="0">
                <a:solidFill>
                  <a:schemeClr val="tx1"/>
                </a:solidFill>
                <a:cs typeface="B Yekan" pitchFamily="2" charset="-78"/>
              </a:rPr>
              <a:t>که موجب غلبه آینده نگری و پیشرفت مطالعات انتقادی آینده شده است</a:t>
            </a:r>
          </a:p>
        </p:txBody>
      </p:sp>
      <p:sp>
        <p:nvSpPr>
          <p:cNvPr id="12" name="Rounded Rectangle 11"/>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1802236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1352603"/>
            <a:ext cx="2677736" cy="2571750"/>
            <a:chOff x="559502" y="277330"/>
            <a:chExt cx="2677736" cy="257175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063" y="277330"/>
              <a:ext cx="17811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02" y="1360068"/>
              <a:ext cx="1148088" cy="142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75000" y="819442"/>
              <a:ext cx="792088" cy="369332"/>
            </a:xfrm>
            <a:prstGeom prst="rect">
              <a:avLst/>
            </a:prstGeom>
            <a:noFill/>
          </p:spPr>
          <p:txBody>
            <a:bodyPr wrap="square" rtlCol="0">
              <a:spAutoFit/>
            </a:bodyPr>
            <a:lstStyle/>
            <a:p>
              <a:r>
                <a:rPr lang="fa-IR" b="1" dirty="0" smtClean="0"/>
                <a:t>1961</a:t>
              </a:r>
              <a:endParaRPr lang="en-US" b="1" dirty="0"/>
            </a:p>
          </p:txBody>
        </p:sp>
      </p:grpSp>
      <p:grpSp>
        <p:nvGrpSpPr>
          <p:cNvPr id="11" name="Group 10"/>
          <p:cNvGrpSpPr/>
          <p:nvPr/>
        </p:nvGrpSpPr>
        <p:grpSpPr>
          <a:xfrm>
            <a:off x="6201702" y="1423560"/>
            <a:ext cx="2644236" cy="2429837"/>
            <a:chOff x="3323257" y="1129837"/>
            <a:chExt cx="2644236" cy="2429837"/>
          </a:xfrm>
        </p:grpSpPr>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081" y="1129837"/>
              <a:ext cx="1613412" cy="242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3257" y="2358674"/>
              <a:ext cx="1134803" cy="120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494614" y="1936894"/>
              <a:ext cx="792088" cy="369332"/>
            </a:xfrm>
            <a:prstGeom prst="rect">
              <a:avLst/>
            </a:prstGeom>
            <a:noFill/>
          </p:spPr>
          <p:txBody>
            <a:bodyPr wrap="square" rtlCol="0">
              <a:spAutoFit/>
            </a:bodyPr>
            <a:lstStyle/>
            <a:p>
              <a:r>
                <a:rPr lang="fa-IR" b="1" dirty="0" smtClean="0"/>
                <a:t>1962</a:t>
              </a:r>
              <a:endParaRPr lang="en-US" b="1" dirty="0"/>
            </a:p>
          </p:txBody>
        </p:sp>
      </p:grpSp>
      <p:grpSp>
        <p:nvGrpSpPr>
          <p:cNvPr id="2" name="Group 1"/>
          <p:cNvGrpSpPr/>
          <p:nvPr/>
        </p:nvGrpSpPr>
        <p:grpSpPr>
          <a:xfrm>
            <a:off x="163458" y="4387803"/>
            <a:ext cx="2183192" cy="2324100"/>
            <a:chOff x="840921" y="4387803"/>
            <a:chExt cx="2183192" cy="2324100"/>
          </a:xfrm>
        </p:grpSpPr>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2463" y="4387803"/>
              <a:ext cx="17716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419" y="5268891"/>
              <a:ext cx="1169858" cy="1373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840921" y="4666800"/>
              <a:ext cx="792088" cy="369332"/>
            </a:xfrm>
            <a:prstGeom prst="rect">
              <a:avLst/>
            </a:prstGeom>
            <a:noFill/>
          </p:spPr>
          <p:txBody>
            <a:bodyPr wrap="square" rtlCol="0">
              <a:spAutoFit/>
            </a:bodyPr>
            <a:lstStyle/>
            <a:p>
              <a:r>
                <a:rPr lang="fa-IR" b="1" dirty="0" smtClean="0"/>
                <a:t>1964</a:t>
              </a:r>
              <a:endParaRPr lang="en-US" b="1" dirty="0"/>
            </a:p>
          </p:txBody>
        </p:sp>
      </p:grpSp>
      <p:grpSp>
        <p:nvGrpSpPr>
          <p:cNvPr id="3" name="Group 2"/>
          <p:cNvGrpSpPr/>
          <p:nvPr/>
        </p:nvGrpSpPr>
        <p:grpSpPr>
          <a:xfrm>
            <a:off x="3016806" y="3717032"/>
            <a:ext cx="2619870" cy="3094389"/>
            <a:chOff x="3974407" y="2641557"/>
            <a:chExt cx="2619870" cy="3094389"/>
          </a:xfrm>
        </p:grpSpPr>
        <p:pic>
          <p:nvPicPr>
            <p:cNvPr id="1039" name="Picture 15" descr="http://ecx.images-amazon.com/images/I/5183CKC1Q2L._SX309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711" y="2641557"/>
              <a:ext cx="1928566" cy="309438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4407" y="4002886"/>
              <a:ext cx="1200563" cy="1697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974407" y="3428978"/>
              <a:ext cx="792088" cy="369332"/>
            </a:xfrm>
            <a:prstGeom prst="rect">
              <a:avLst/>
            </a:prstGeom>
            <a:noFill/>
          </p:spPr>
          <p:txBody>
            <a:bodyPr wrap="square" rtlCol="0">
              <a:spAutoFit/>
            </a:bodyPr>
            <a:lstStyle/>
            <a:p>
              <a:r>
                <a:rPr lang="fa-IR" b="1" dirty="0" smtClean="0"/>
                <a:t>1964</a:t>
              </a:r>
              <a:endParaRPr lang="en-US" b="1" dirty="0"/>
            </a:p>
          </p:txBody>
        </p:sp>
      </p:grpSp>
      <p:grpSp>
        <p:nvGrpSpPr>
          <p:cNvPr id="9" name="Group 8"/>
          <p:cNvGrpSpPr/>
          <p:nvPr/>
        </p:nvGrpSpPr>
        <p:grpSpPr>
          <a:xfrm>
            <a:off x="6201702" y="4230041"/>
            <a:ext cx="2718809" cy="2390775"/>
            <a:chOff x="6201702" y="4248402"/>
            <a:chExt cx="2718809" cy="2390775"/>
          </a:xfrm>
        </p:grpSpPr>
        <p:pic>
          <p:nvPicPr>
            <p:cNvPr id="104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48886" y="4248402"/>
              <a:ext cx="157162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01702" y="5027014"/>
              <a:ext cx="1178610" cy="159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6461868" y="4523752"/>
              <a:ext cx="792088" cy="369332"/>
            </a:xfrm>
            <a:prstGeom prst="rect">
              <a:avLst/>
            </a:prstGeom>
            <a:noFill/>
          </p:spPr>
          <p:txBody>
            <a:bodyPr wrap="square" rtlCol="0">
              <a:spAutoFit/>
            </a:bodyPr>
            <a:lstStyle/>
            <a:p>
              <a:r>
                <a:rPr lang="fa-IR" b="1" dirty="0" smtClean="0"/>
                <a:t>1965</a:t>
              </a:r>
              <a:endParaRPr lang="en-US" b="1" dirty="0"/>
            </a:p>
          </p:txBody>
        </p:sp>
      </p:grpSp>
      <p:grpSp>
        <p:nvGrpSpPr>
          <p:cNvPr id="22" name="Group 21"/>
          <p:cNvGrpSpPr/>
          <p:nvPr/>
        </p:nvGrpSpPr>
        <p:grpSpPr>
          <a:xfrm>
            <a:off x="2391551" y="366160"/>
            <a:ext cx="4561684" cy="825761"/>
            <a:chOff x="256666" y="1846163"/>
            <a:chExt cx="2312179" cy="2026761"/>
          </a:xfrm>
        </p:grpSpPr>
        <p:sp>
          <p:nvSpPr>
            <p:cNvPr id="23" name="Rectangle 22"/>
            <p:cNvSpPr/>
            <p:nvPr/>
          </p:nvSpPr>
          <p:spPr>
            <a:xfrm>
              <a:off x="256666" y="1846163"/>
              <a:ext cx="2312179" cy="20267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p:cNvSpPr/>
            <p:nvPr/>
          </p:nvSpPr>
          <p:spPr>
            <a:xfrm>
              <a:off x="256666" y="1846163"/>
              <a:ext cx="2312179" cy="2026761"/>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1945-1960</a:t>
              </a:r>
            </a:p>
            <a:p>
              <a:pPr lvl="0" algn="ctr" defTabSz="800100" rtl="1">
                <a:lnSpc>
                  <a:spcPct val="90000"/>
                </a:lnSpc>
                <a:spcBef>
                  <a:spcPct val="0"/>
                </a:spcBef>
                <a:spcAft>
                  <a:spcPct val="35000"/>
                </a:spcAft>
              </a:pPr>
              <a:r>
                <a:rPr lang="fa-IR" sz="1800" kern="1200" dirty="0" smtClean="0">
                  <a:cs typeface="B Titr" panose="00000700000000000000" pitchFamily="2" charset="-78"/>
                </a:rPr>
                <a:t>دوره تحقیقات علمی و عقلانی شدن آینده ها</a:t>
              </a:r>
              <a:endParaRPr lang="en-US" sz="1800" kern="1200" dirty="0">
                <a:cs typeface="B Titr" panose="00000700000000000000" pitchFamily="2" charset="-78"/>
              </a:endParaRPr>
            </a:p>
          </p:txBody>
        </p:sp>
      </p:grpSp>
      <p:sp>
        <p:nvSpPr>
          <p:cNvPr id="25" name="Rounded Rectangle 24"/>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2408805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0259" y="1459198"/>
            <a:ext cx="2795743" cy="2256518"/>
            <a:chOff x="210259" y="1459198"/>
            <a:chExt cx="2795743" cy="2256518"/>
          </a:xfrm>
        </p:grpSpPr>
        <p:sp>
          <p:nvSpPr>
            <p:cNvPr id="7" name="TextBox 6"/>
            <p:cNvSpPr txBox="1"/>
            <p:nvPr/>
          </p:nvSpPr>
          <p:spPr>
            <a:xfrm>
              <a:off x="405493" y="2321297"/>
              <a:ext cx="792088" cy="369332"/>
            </a:xfrm>
            <a:prstGeom prst="rect">
              <a:avLst/>
            </a:prstGeom>
            <a:noFill/>
          </p:spPr>
          <p:txBody>
            <a:bodyPr wrap="square" rtlCol="0">
              <a:spAutoFit/>
            </a:bodyPr>
            <a:lstStyle/>
            <a:p>
              <a:r>
                <a:rPr lang="fa-IR" b="1" dirty="0" smtClean="0"/>
                <a:t>1967</a:t>
              </a:r>
              <a:endParaRPr lang="en-US" b="1" dirty="0"/>
            </a:p>
          </p:txBody>
        </p:sp>
        <p:pic>
          <p:nvPicPr>
            <p:cNvPr id="104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052" y="1459198"/>
              <a:ext cx="15049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59" y="2844179"/>
              <a:ext cx="1309687"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p:cNvGrpSpPr/>
          <p:nvPr/>
        </p:nvGrpSpPr>
        <p:grpSpPr>
          <a:xfrm>
            <a:off x="5257988" y="1361728"/>
            <a:ext cx="2740468" cy="2447082"/>
            <a:chOff x="4204552" y="1361728"/>
            <a:chExt cx="2740468" cy="2447082"/>
          </a:xfrm>
        </p:grpSpPr>
        <p:sp>
          <p:nvSpPr>
            <p:cNvPr id="15" name="TextBox 14"/>
            <p:cNvSpPr txBox="1"/>
            <p:nvPr/>
          </p:nvSpPr>
          <p:spPr>
            <a:xfrm>
              <a:off x="4438306" y="1826301"/>
              <a:ext cx="792088" cy="369332"/>
            </a:xfrm>
            <a:prstGeom prst="rect">
              <a:avLst/>
            </a:prstGeom>
            <a:noFill/>
          </p:spPr>
          <p:txBody>
            <a:bodyPr wrap="square" rtlCol="0">
              <a:spAutoFit/>
            </a:bodyPr>
            <a:lstStyle/>
            <a:p>
              <a:r>
                <a:rPr lang="fa-IR" b="1" dirty="0" smtClean="0"/>
                <a:t>1970</a:t>
              </a:r>
              <a:endParaRPr lang="en-US" b="1"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148" y="1361728"/>
              <a:ext cx="1480872" cy="243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4552" y="2352825"/>
              <a:ext cx="1259596" cy="145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567" y="3898863"/>
            <a:ext cx="1840037" cy="2692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047" y="5537815"/>
            <a:ext cx="1517040" cy="1053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280208" y="4950460"/>
            <a:ext cx="792088" cy="369332"/>
          </a:xfrm>
          <a:prstGeom prst="rect">
            <a:avLst/>
          </a:prstGeom>
          <a:noFill/>
        </p:spPr>
        <p:txBody>
          <a:bodyPr wrap="square" rtlCol="0">
            <a:spAutoFit/>
          </a:bodyPr>
          <a:lstStyle/>
          <a:p>
            <a:r>
              <a:rPr lang="fa-IR" b="1" dirty="0" smtClean="0"/>
              <a:t>1969</a:t>
            </a:r>
            <a:endParaRPr lang="en-US" b="1" dirty="0"/>
          </a:p>
        </p:txBody>
      </p:sp>
      <p:grpSp>
        <p:nvGrpSpPr>
          <p:cNvPr id="2" name="Group 1"/>
          <p:cNvGrpSpPr/>
          <p:nvPr/>
        </p:nvGrpSpPr>
        <p:grpSpPr>
          <a:xfrm>
            <a:off x="5405873" y="4124404"/>
            <a:ext cx="3342591" cy="2390775"/>
            <a:chOff x="3922554" y="4124404"/>
            <a:chExt cx="3342591" cy="2390775"/>
          </a:xfrm>
        </p:grpSpPr>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3520" y="4124404"/>
              <a:ext cx="157162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2554" y="5340126"/>
              <a:ext cx="1771651" cy="113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4412335" y="4945073"/>
              <a:ext cx="792088" cy="369332"/>
            </a:xfrm>
            <a:prstGeom prst="rect">
              <a:avLst/>
            </a:prstGeom>
            <a:noFill/>
          </p:spPr>
          <p:txBody>
            <a:bodyPr wrap="square" rtlCol="0">
              <a:spAutoFit/>
            </a:bodyPr>
            <a:lstStyle/>
            <a:p>
              <a:r>
                <a:rPr lang="fa-IR" b="1" dirty="0" smtClean="0"/>
                <a:t>1969</a:t>
              </a:r>
              <a:endParaRPr lang="en-US" b="1" dirty="0"/>
            </a:p>
          </p:txBody>
        </p:sp>
      </p:grpSp>
      <p:grpSp>
        <p:nvGrpSpPr>
          <p:cNvPr id="34" name="Group 33"/>
          <p:cNvGrpSpPr/>
          <p:nvPr/>
        </p:nvGrpSpPr>
        <p:grpSpPr>
          <a:xfrm>
            <a:off x="2123625" y="312737"/>
            <a:ext cx="4561684" cy="825761"/>
            <a:chOff x="256666" y="1846163"/>
            <a:chExt cx="2312179" cy="2026761"/>
          </a:xfrm>
        </p:grpSpPr>
        <p:sp>
          <p:nvSpPr>
            <p:cNvPr id="35" name="Rectangle 34"/>
            <p:cNvSpPr/>
            <p:nvPr/>
          </p:nvSpPr>
          <p:spPr>
            <a:xfrm>
              <a:off x="256666" y="1846163"/>
              <a:ext cx="2312179" cy="2026761"/>
            </a:xfrm>
            <a:prstGeom prst="rect">
              <a:avLst/>
            </a:prstGeom>
            <a:solidFill>
              <a:schemeClr val="accent2">
                <a:lumMod val="40000"/>
                <a:lumOff val="6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p:cNvSpPr/>
            <p:nvPr/>
          </p:nvSpPr>
          <p:spPr>
            <a:xfrm>
              <a:off x="256666" y="1846163"/>
              <a:ext cx="2312179" cy="20267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1945-1960</a:t>
              </a:r>
            </a:p>
            <a:p>
              <a:pPr lvl="0" algn="ctr" defTabSz="800100" rtl="1">
                <a:lnSpc>
                  <a:spcPct val="90000"/>
                </a:lnSpc>
                <a:spcBef>
                  <a:spcPct val="0"/>
                </a:spcBef>
                <a:spcAft>
                  <a:spcPct val="35000"/>
                </a:spcAft>
              </a:pPr>
              <a:r>
                <a:rPr lang="fa-IR" sz="1800" kern="1200" dirty="0" smtClean="0">
                  <a:cs typeface="B Titr" panose="00000700000000000000" pitchFamily="2" charset="-78"/>
                </a:rPr>
                <a:t>دوره تحقیقات علمی و عقلانی شدن آینده ها</a:t>
              </a:r>
              <a:endParaRPr lang="en-US" sz="1800" kern="1200" dirty="0">
                <a:cs typeface="B Titr" panose="00000700000000000000" pitchFamily="2" charset="-78"/>
              </a:endParaRPr>
            </a:p>
          </p:txBody>
        </p:sp>
      </p:grpSp>
      <p:sp>
        <p:nvSpPr>
          <p:cNvPr id="20" name="Rounded Rectangle 19"/>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980919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3779912" y="1417666"/>
            <a:ext cx="1658162" cy="369332"/>
          </a:xfrm>
          <a:prstGeom prst="rect">
            <a:avLst/>
          </a:prstGeom>
          <a:noFill/>
        </p:spPr>
        <p:txBody>
          <a:bodyPr wrap="square" rtlCol="0">
            <a:spAutoFit/>
          </a:bodyPr>
          <a:lstStyle/>
          <a:p>
            <a:r>
              <a:rPr lang="fa-IR" b="1" dirty="0" smtClean="0"/>
              <a:t>بحران نفتی 1973</a:t>
            </a:r>
            <a:endParaRPr lang="en-US" b="1" dirty="0"/>
          </a:p>
        </p:txBody>
      </p:sp>
      <p:grpSp>
        <p:nvGrpSpPr>
          <p:cNvPr id="34" name="Group 33"/>
          <p:cNvGrpSpPr/>
          <p:nvPr/>
        </p:nvGrpSpPr>
        <p:grpSpPr>
          <a:xfrm>
            <a:off x="2123625" y="312737"/>
            <a:ext cx="4561684" cy="825761"/>
            <a:chOff x="256666" y="1846163"/>
            <a:chExt cx="2312179" cy="2026761"/>
          </a:xfrm>
        </p:grpSpPr>
        <p:sp>
          <p:nvSpPr>
            <p:cNvPr id="35" name="Rectangle 34"/>
            <p:cNvSpPr/>
            <p:nvPr/>
          </p:nvSpPr>
          <p:spPr>
            <a:xfrm>
              <a:off x="256666" y="1846163"/>
              <a:ext cx="2312179" cy="20267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p:cNvSpPr/>
            <p:nvPr/>
          </p:nvSpPr>
          <p:spPr>
            <a:xfrm>
              <a:off x="256666" y="1846163"/>
              <a:ext cx="2312179" cy="2026761"/>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1980-1970</a:t>
              </a:r>
            </a:p>
            <a:p>
              <a:pPr lvl="0" algn="ctr" defTabSz="800100" rtl="1">
                <a:lnSpc>
                  <a:spcPct val="90000"/>
                </a:lnSpc>
                <a:spcBef>
                  <a:spcPct val="0"/>
                </a:spcBef>
                <a:spcAft>
                  <a:spcPct val="35000"/>
                </a:spcAft>
              </a:pPr>
              <a:r>
                <a:rPr lang="fa-IR" sz="1800" kern="1200" dirty="0" smtClean="0">
                  <a:cs typeface="B Titr" panose="00000700000000000000" pitchFamily="2" charset="-78"/>
                </a:rPr>
                <a:t>دوره نهادهای جهانی و صنعتی سازی آینده ها</a:t>
              </a:r>
              <a:endParaRPr lang="en-US" sz="1800" kern="1200" dirty="0">
                <a:cs typeface="B Titr" panose="00000700000000000000" pitchFamily="2" charset="-78"/>
              </a:endParaRPr>
            </a:p>
          </p:txBody>
        </p:sp>
      </p:gr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1445816"/>
            <a:ext cx="18097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858259"/>
            <a:ext cx="1339565" cy="114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782107"/>
            <a:ext cx="2642871" cy="2139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1105" y="2389334"/>
            <a:ext cx="2723456" cy="153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a:off x="2699792" y="2412878"/>
            <a:ext cx="61206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00101" y="3553852"/>
            <a:ext cx="4402008" cy="523220"/>
          </a:xfrm>
          <a:prstGeom prst="rect">
            <a:avLst/>
          </a:prstGeom>
          <a:solidFill>
            <a:schemeClr val="accent6">
              <a:lumMod val="40000"/>
              <a:lumOff val="60000"/>
            </a:schemeClr>
          </a:solidFill>
        </p:spPr>
        <p:txBody>
          <a:bodyPr wrap="square" rtlCol="0">
            <a:spAutoFit/>
          </a:bodyPr>
          <a:lstStyle/>
          <a:p>
            <a:pPr algn="r">
              <a:lnSpc>
                <a:spcPct val="200000"/>
              </a:lnSpc>
            </a:pPr>
            <a:r>
              <a:rPr lang="fa-IR" sz="1600" b="1" dirty="0" smtClean="0">
                <a:cs typeface="B Titr" panose="00000700000000000000" pitchFamily="2" charset="-78"/>
              </a:rPr>
              <a:t>بحران ها، شیوه تفکر در خصوص آینده را تغییر داد</a:t>
            </a:r>
          </a:p>
        </p:txBody>
      </p:sp>
      <p:sp>
        <p:nvSpPr>
          <p:cNvPr id="32" name="TextBox 31"/>
          <p:cNvSpPr txBox="1"/>
          <p:nvPr/>
        </p:nvSpPr>
        <p:spPr>
          <a:xfrm>
            <a:off x="107504" y="2367582"/>
            <a:ext cx="829081" cy="369332"/>
          </a:xfrm>
          <a:prstGeom prst="rect">
            <a:avLst/>
          </a:prstGeom>
          <a:noFill/>
        </p:spPr>
        <p:txBody>
          <a:bodyPr wrap="square" rtlCol="0">
            <a:spAutoFit/>
          </a:bodyPr>
          <a:lstStyle/>
          <a:p>
            <a:r>
              <a:rPr lang="fa-IR" b="1" dirty="0" smtClean="0"/>
              <a:t>1972</a:t>
            </a:r>
            <a:endParaRPr lang="en-US" b="1" dirty="0"/>
          </a:p>
        </p:txBody>
      </p:sp>
      <p:sp>
        <p:nvSpPr>
          <p:cNvPr id="33" name="TextBox 32"/>
          <p:cNvSpPr txBox="1"/>
          <p:nvPr/>
        </p:nvSpPr>
        <p:spPr>
          <a:xfrm>
            <a:off x="6397165" y="1449705"/>
            <a:ext cx="2331335" cy="738664"/>
          </a:xfrm>
          <a:prstGeom prst="rect">
            <a:avLst/>
          </a:prstGeom>
          <a:noFill/>
        </p:spPr>
        <p:txBody>
          <a:bodyPr wrap="square" rtlCol="0">
            <a:spAutoFit/>
          </a:bodyPr>
          <a:lstStyle/>
          <a:p>
            <a:pPr algn="ctr" rtl="1">
              <a:lnSpc>
                <a:spcPct val="150000"/>
              </a:lnSpc>
            </a:pPr>
            <a:r>
              <a:rPr lang="fa-IR" sz="1400" b="1" dirty="0" smtClean="0">
                <a:cs typeface="B Titr" panose="00000700000000000000" pitchFamily="2" charset="-78"/>
              </a:rPr>
              <a:t>سناریو پردازی شل برای بحران نفتی و موفقیت شگفت انگیز آن</a:t>
            </a:r>
            <a:endParaRPr lang="en-US" sz="1400" b="1" dirty="0">
              <a:cs typeface="B Titr" panose="00000700000000000000" pitchFamily="2" charset="-78"/>
            </a:endParaRPr>
          </a:p>
        </p:txBody>
      </p:sp>
      <p:pic>
        <p:nvPicPr>
          <p:cNvPr id="297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0480" y="4437112"/>
            <a:ext cx="1519337" cy="227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368" y="5464350"/>
            <a:ext cx="1341614" cy="124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148731" y="4509120"/>
            <a:ext cx="1021749" cy="923330"/>
          </a:xfrm>
          <a:prstGeom prst="rect">
            <a:avLst/>
          </a:prstGeom>
          <a:noFill/>
        </p:spPr>
        <p:txBody>
          <a:bodyPr wrap="square" rtlCol="0">
            <a:spAutoFit/>
          </a:bodyPr>
          <a:lstStyle/>
          <a:p>
            <a:r>
              <a:rPr lang="en-US" b="1" dirty="0" smtClean="0"/>
              <a:t>Herman Kahn</a:t>
            </a:r>
          </a:p>
          <a:p>
            <a:r>
              <a:rPr lang="en-US" b="1" dirty="0" smtClean="0"/>
              <a:t>1976</a:t>
            </a:r>
            <a:endParaRPr lang="en-US" b="1" dirty="0"/>
          </a:p>
        </p:txBody>
      </p:sp>
      <p:pic>
        <p:nvPicPr>
          <p:cNvPr id="2970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0042" y="4439842"/>
            <a:ext cx="1409876" cy="2273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2843808" y="6156012"/>
            <a:ext cx="1021749" cy="369332"/>
          </a:xfrm>
          <a:prstGeom prst="rect">
            <a:avLst/>
          </a:prstGeom>
          <a:noFill/>
        </p:spPr>
        <p:txBody>
          <a:bodyPr wrap="square" rtlCol="0">
            <a:spAutoFit/>
          </a:bodyPr>
          <a:lstStyle/>
          <a:p>
            <a:r>
              <a:rPr lang="en-US" b="1" dirty="0" smtClean="0"/>
              <a:t>1980</a:t>
            </a:r>
            <a:endParaRPr lang="en-US" b="1" dirty="0"/>
          </a:p>
        </p:txBody>
      </p:sp>
      <p:pic>
        <p:nvPicPr>
          <p:cNvPr id="29708"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4467" y="4446426"/>
            <a:ext cx="1463677" cy="2248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40"/>
          <p:cNvSpPr txBox="1"/>
          <p:nvPr/>
        </p:nvSpPr>
        <p:spPr>
          <a:xfrm>
            <a:off x="4584721" y="5363924"/>
            <a:ext cx="1021749" cy="369332"/>
          </a:xfrm>
          <a:prstGeom prst="rect">
            <a:avLst/>
          </a:prstGeom>
          <a:noFill/>
        </p:spPr>
        <p:txBody>
          <a:bodyPr wrap="square" rtlCol="0">
            <a:spAutoFit/>
          </a:bodyPr>
          <a:lstStyle/>
          <a:p>
            <a:r>
              <a:rPr lang="en-US" b="1" dirty="0" smtClean="0"/>
              <a:t>1982</a:t>
            </a:r>
            <a:endParaRPr lang="en-US" b="1" dirty="0"/>
          </a:p>
        </p:txBody>
      </p:sp>
      <p:sp>
        <p:nvSpPr>
          <p:cNvPr id="42" name="TextBox 41"/>
          <p:cNvSpPr txBox="1"/>
          <p:nvPr/>
        </p:nvSpPr>
        <p:spPr>
          <a:xfrm>
            <a:off x="6685309" y="4909230"/>
            <a:ext cx="2201004" cy="1015663"/>
          </a:xfrm>
          <a:prstGeom prst="rect">
            <a:avLst/>
          </a:prstGeom>
          <a:solidFill>
            <a:schemeClr val="accent6">
              <a:lumMod val="40000"/>
              <a:lumOff val="60000"/>
            </a:schemeClr>
          </a:solidFill>
        </p:spPr>
        <p:txBody>
          <a:bodyPr wrap="square" rtlCol="0">
            <a:spAutoFit/>
          </a:bodyPr>
          <a:lstStyle/>
          <a:p>
            <a:pPr algn="r">
              <a:lnSpc>
                <a:spcPct val="200000"/>
              </a:lnSpc>
            </a:pPr>
            <a:r>
              <a:rPr lang="fa-IR" sz="1600" b="1" dirty="0" smtClean="0">
                <a:cs typeface="B Titr" panose="00000700000000000000" pitchFamily="2" charset="-78"/>
              </a:rPr>
              <a:t>شکل گیری جامعه فراصنعتی</a:t>
            </a:r>
          </a:p>
          <a:p>
            <a:pPr algn="r">
              <a:lnSpc>
                <a:spcPct val="200000"/>
              </a:lnSpc>
            </a:pPr>
            <a:r>
              <a:rPr lang="fa-IR" sz="1600" b="1" dirty="0" smtClean="0">
                <a:cs typeface="B Titr" panose="00000700000000000000" pitchFamily="2" charset="-78"/>
              </a:rPr>
              <a:t>(جامعه برنامه ریزی شده)</a:t>
            </a:r>
          </a:p>
        </p:txBody>
      </p:sp>
      <p:sp>
        <p:nvSpPr>
          <p:cNvPr id="22" name="Rounded Rectangle 21"/>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2360901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123625" y="312737"/>
            <a:ext cx="4561684" cy="825761"/>
            <a:chOff x="256666" y="1846163"/>
            <a:chExt cx="2312179" cy="2026761"/>
          </a:xfrm>
          <a:solidFill>
            <a:schemeClr val="accent4">
              <a:lumMod val="40000"/>
              <a:lumOff val="60000"/>
            </a:schemeClr>
          </a:solidFill>
        </p:grpSpPr>
        <p:sp>
          <p:nvSpPr>
            <p:cNvPr id="35" name="Rectangle 34"/>
            <p:cNvSpPr/>
            <p:nvPr/>
          </p:nvSpPr>
          <p:spPr>
            <a:xfrm>
              <a:off x="256666" y="1846163"/>
              <a:ext cx="2312179" cy="2026761"/>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p:cNvSpPr/>
            <p:nvPr/>
          </p:nvSpPr>
          <p:spPr>
            <a:xfrm>
              <a:off x="256666" y="1846163"/>
              <a:ext cx="2312179" cy="2026761"/>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...-1990</a:t>
              </a:r>
            </a:p>
            <a:p>
              <a:pPr lvl="0" algn="ctr" defTabSz="800100" rtl="1">
                <a:lnSpc>
                  <a:spcPct val="90000"/>
                </a:lnSpc>
                <a:spcBef>
                  <a:spcPct val="0"/>
                </a:spcBef>
                <a:spcAft>
                  <a:spcPct val="35000"/>
                </a:spcAft>
              </a:pPr>
              <a:r>
                <a:rPr lang="fa-IR" sz="1800" kern="1200" dirty="0" smtClean="0">
                  <a:cs typeface="B Titr" panose="00000700000000000000" pitchFamily="2" charset="-78"/>
                </a:rPr>
                <a:t>دوره رویکرد نئولیبرال و پراکندگی آینده ها</a:t>
              </a:r>
              <a:endParaRPr lang="en-US" sz="1800" kern="1200" dirty="0">
                <a:cs typeface="B Titr" panose="00000700000000000000" pitchFamily="2" charset="-78"/>
              </a:endParaRPr>
            </a:p>
          </p:txBody>
        </p:sp>
      </p:grpSp>
      <p:sp>
        <p:nvSpPr>
          <p:cNvPr id="33" name="TextBox 32"/>
          <p:cNvSpPr txBox="1"/>
          <p:nvPr/>
        </p:nvSpPr>
        <p:spPr>
          <a:xfrm>
            <a:off x="3707904" y="1463001"/>
            <a:ext cx="4660557" cy="461665"/>
          </a:xfrm>
          <a:prstGeom prst="rect">
            <a:avLst/>
          </a:prstGeom>
          <a:noFill/>
        </p:spPr>
        <p:txBody>
          <a:bodyPr wrap="square" rtlCol="0">
            <a:spAutoFit/>
          </a:bodyPr>
          <a:lstStyle/>
          <a:p>
            <a:pPr algn="ctr" rtl="1">
              <a:lnSpc>
                <a:spcPct val="150000"/>
              </a:lnSpc>
            </a:pPr>
            <a:r>
              <a:rPr lang="fa-IR" sz="1600" b="1" dirty="0" smtClean="0">
                <a:cs typeface="B Titr" panose="00000700000000000000" pitchFamily="2" charset="-78"/>
              </a:rPr>
              <a:t>توسعه آینده پژوهی انتقادی (وندل بل و اسلاتر، عنایت الله ...)</a:t>
            </a:r>
            <a:endParaRPr lang="en-US" sz="1600" b="1" dirty="0">
              <a:cs typeface="B Titr" panose="00000700000000000000" pitchFamily="2" charset="-78"/>
            </a:endParaRPr>
          </a:p>
        </p:txBody>
      </p:sp>
      <p:sp>
        <p:nvSpPr>
          <p:cNvPr id="42" name="TextBox 41"/>
          <p:cNvSpPr txBox="1"/>
          <p:nvPr/>
        </p:nvSpPr>
        <p:spPr>
          <a:xfrm>
            <a:off x="3353504" y="1952722"/>
            <a:ext cx="5369356" cy="584775"/>
          </a:xfrm>
          <a:prstGeom prst="rect">
            <a:avLst/>
          </a:prstGeom>
          <a:solidFill>
            <a:schemeClr val="accent6">
              <a:lumMod val="40000"/>
              <a:lumOff val="60000"/>
            </a:schemeClr>
          </a:solidFill>
        </p:spPr>
        <p:txBody>
          <a:bodyPr wrap="square" rtlCol="0">
            <a:spAutoFit/>
          </a:bodyPr>
          <a:lstStyle/>
          <a:p>
            <a:pPr algn="r">
              <a:lnSpc>
                <a:spcPct val="200000"/>
              </a:lnSpc>
            </a:pPr>
            <a:r>
              <a:rPr lang="fa-IR" sz="1600" b="1" dirty="0" smtClean="0">
                <a:cs typeface="B Titr" panose="00000700000000000000" pitchFamily="2" charset="-78"/>
              </a:rPr>
              <a:t>آینده پژوهی اسلاتر ، متاثر از هابرماس و گفتمان انتقادی اوست. </a:t>
            </a:r>
          </a:p>
        </p:txBody>
      </p:sp>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657" y="3055119"/>
            <a:ext cx="2771800" cy="447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899489" y="2504495"/>
            <a:ext cx="1224136" cy="461665"/>
          </a:xfrm>
          <a:prstGeom prst="rect">
            <a:avLst/>
          </a:prstGeom>
          <a:noFill/>
        </p:spPr>
        <p:txBody>
          <a:bodyPr wrap="square" rtlCol="0">
            <a:spAutoFit/>
          </a:bodyPr>
          <a:lstStyle/>
          <a:p>
            <a:pPr algn="ctr" rtl="1">
              <a:lnSpc>
                <a:spcPct val="150000"/>
              </a:lnSpc>
            </a:pPr>
            <a:r>
              <a:rPr lang="fa-IR" sz="1600" b="1" dirty="0" smtClean="0">
                <a:cs typeface="B Titr" panose="00000700000000000000" pitchFamily="2" charset="-78"/>
              </a:rPr>
              <a:t>افق 2020</a:t>
            </a:r>
            <a:endParaRPr lang="en-US" sz="1600" b="1" dirty="0">
              <a:cs typeface="B Titr" panose="00000700000000000000" pitchFamily="2" charset="-78"/>
            </a:endParaRPr>
          </a:p>
        </p:txBody>
      </p:sp>
      <p:pic>
        <p:nvPicPr>
          <p:cNvPr id="389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2826" y="3019198"/>
            <a:ext cx="2368576" cy="96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3220179" y="2593454"/>
            <a:ext cx="2368576" cy="461665"/>
          </a:xfrm>
          <a:prstGeom prst="rect">
            <a:avLst/>
          </a:prstGeom>
          <a:noFill/>
        </p:spPr>
        <p:txBody>
          <a:bodyPr wrap="square" rtlCol="0">
            <a:spAutoFit/>
          </a:bodyPr>
          <a:lstStyle/>
          <a:p>
            <a:pPr algn="ctr" rtl="1">
              <a:lnSpc>
                <a:spcPct val="150000"/>
              </a:lnSpc>
            </a:pPr>
            <a:r>
              <a:rPr lang="en-US" sz="1600" b="1" dirty="0" smtClean="0">
                <a:cs typeface="B Titr" panose="00000700000000000000" pitchFamily="2" charset="-78"/>
              </a:rPr>
              <a:t>The Future of Mobility</a:t>
            </a:r>
            <a:endParaRPr lang="en-US" sz="1600" b="1" dirty="0">
              <a:cs typeface="B Titr" panose="00000700000000000000" pitchFamily="2" charset="-78"/>
            </a:endParaRPr>
          </a:p>
        </p:txBody>
      </p:sp>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928" y="3063224"/>
            <a:ext cx="2614623" cy="141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6038182" y="2658728"/>
            <a:ext cx="2368576" cy="792781"/>
          </a:xfrm>
          <a:prstGeom prst="rect">
            <a:avLst/>
          </a:prstGeom>
          <a:noFill/>
        </p:spPr>
        <p:txBody>
          <a:bodyPr wrap="square" rtlCol="0">
            <a:spAutoFit/>
          </a:bodyPr>
          <a:lstStyle/>
          <a:p>
            <a:pPr algn="ctr" rtl="1">
              <a:lnSpc>
                <a:spcPct val="150000"/>
              </a:lnSpc>
            </a:pPr>
            <a:r>
              <a:rPr lang="en-US" sz="1600" b="1" dirty="0" smtClean="0">
                <a:cs typeface="B Titr" panose="00000700000000000000" pitchFamily="2" charset="-78"/>
              </a:rPr>
              <a:t>Energy Scenarios </a:t>
            </a:r>
          </a:p>
          <a:p>
            <a:pPr algn="ctr" rtl="1">
              <a:lnSpc>
                <a:spcPct val="150000"/>
              </a:lnSpc>
            </a:pPr>
            <a:r>
              <a:rPr lang="en-US" sz="1600" b="1" dirty="0" smtClean="0">
                <a:cs typeface="B Titr" panose="00000700000000000000" pitchFamily="2" charset="-78"/>
              </a:rPr>
              <a:t>Shell</a:t>
            </a:r>
            <a:endParaRPr lang="en-US" sz="1600" b="1" dirty="0">
              <a:cs typeface="B Titr" panose="00000700000000000000" pitchFamily="2" charset="-78"/>
            </a:endParaRPr>
          </a:p>
        </p:txBody>
      </p:sp>
      <p:pic>
        <p:nvPicPr>
          <p:cNvPr id="389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0" y="4219887"/>
            <a:ext cx="1571942" cy="2635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2"/>
          <p:cNvSpPr txBox="1"/>
          <p:nvPr/>
        </p:nvSpPr>
        <p:spPr>
          <a:xfrm>
            <a:off x="1673321" y="4870143"/>
            <a:ext cx="1224136" cy="423449"/>
          </a:xfrm>
          <a:prstGeom prst="rect">
            <a:avLst/>
          </a:prstGeom>
          <a:noFill/>
        </p:spPr>
        <p:txBody>
          <a:bodyPr wrap="square" rtlCol="0">
            <a:spAutoFit/>
          </a:bodyPr>
          <a:lstStyle/>
          <a:p>
            <a:pPr algn="ctr" rtl="1">
              <a:lnSpc>
                <a:spcPct val="150000"/>
              </a:lnSpc>
            </a:pPr>
            <a:r>
              <a:rPr lang="en-US" sz="1600" b="1" dirty="0" smtClean="0">
                <a:cs typeface="B Titr" panose="00000700000000000000" pitchFamily="2" charset="-78"/>
              </a:rPr>
              <a:t>World Bank</a:t>
            </a:r>
            <a:endParaRPr lang="en-US" sz="1600" b="1" dirty="0">
              <a:cs typeface="B Titr" panose="00000700000000000000" pitchFamily="2" charset="-78"/>
            </a:endParaRPr>
          </a:p>
        </p:txBody>
      </p:sp>
      <p:sp>
        <p:nvSpPr>
          <p:cNvPr id="44" name="TextBox 43"/>
          <p:cNvSpPr txBox="1"/>
          <p:nvPr/>
        </p:nvSpPr>
        <p:spPr>
          <a:xfrm>
            <a:off x="1763688" y="5245471"/>
            <a:ext cx="6315783" cy="1077218"/>
          </a:xfrm>
          <a:prstGeom prst="rect">
            <a:avLst/>
          </a:prstGeom>
          <a:solidFill>
            <a:schemeClr val="accent5">
              <a:lumMod val="40000"/>
              <a:lumOff val="60000"/>
            </a:schemeClr>
          </a:solidFill>
        </p:spPr>
        <p:txBody>
          <a:bodyPr wrap="square" rtlCol="0">
            <a:spAutoFit/>
          </a:bodyPr>
          <a:lstStyle/>
          <a:p>
            <a:pPr algn="r">
              <a:lnSpc>
                <a:spcPct val="200000"/>
              </a:lnSpc>
            </a:pPr>
            <a:r>
              <a:rPr lang="fa-IR" sz="1600" b="1" dirty="0" smtClean="0">
                <a:cs typeface="B Titr" panose="00000700000000000000" pitchFamily="2" charset="-78"/>
              </a:rPr>
              <a:t>مقولات محوری جامعه جهانی آینده دارای چهار پیشران می باشند:</a:t>
            </a:r>
          </a:p>
          <a:p>
            <a:pPr algn="r">
              <a:lnSpc>
                <a:spcPct val="200000"/>
              </a:lnSpc>
            </a:pPr>
            <a:r>
              <a:rPr lang="fa-IR" sz="1600" b="1" dirty="0" smtClean="0">
                <a:cs typeface="B Titr" panose="00000700000000000000" pitchFamily="2" charset="-78"/>
              </a:rPr>
              <a:t>روند جمعیتی ، ذخیره سازی ( پس انداز) ، رفتار سرمایه گذاری ، نقش تغییرات فناوری </a:t>
            </a:r>
          </a:p>
        </p:txBody>
      </p:sp>
      <p:sp>
        <p:nvSpPr>
          <p:cNvPr id="16" name="Rounded Rectangle 15"/>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2776690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1074462" y="692696"/>
            <a:ext cx="7344816" cy="577081"/>
          </a:xfrm>
          <a:prstGeom prst="rect">
            <a:avLst/>
          </a:prstGeom>
          <a:noFill/>
        </p:spPr>
        <p:txBody>
          <a:bodyPr wrap="square" rtlCol="0">
            <a:spAutoFit/>
          </a:bodyPr>
          <a:lstStyle/>
          <a:p>
            <a:pPr algn="ctr">
              <a:lnSpc>
                <a:spcPct val="200000"/>
              </a:lnSpc>
            </a:pPr>
            <a:r>
              <a:rPr lang="fa-IR" b="1" dirty="0" smtClean="0">
                <a:cs typeface="B Titr" panose="00000700000000000000" pitchFamily="2" charset="-78"/>
              </a:rPr>
              <a:t>رویکرد وندل بل به معرفت شناسی آینده پژوهی</a:t>
            </a:r>
            <a:endParaRPr lang="en-US" b="1" dirty="0">
              <a:cs typeface="B Titr" panose="00000700000000000000" pitchFamily="2" charset="-78"/>
            </a:endParaRPr>
          </a:p>
        </p:txBody>
      </p:sp>
      <p:sp>
        <p:nvSpPr>
          <p:cNvPr id="5" name="TextBox 4"/>
          <p:cNvSpPr txBox="1"/>
          <p:nvPr/>
        </p:nvSpPr>
        <p:spPr>
          <a:xfrm>
            <a:off x="827584" y="1628800"/>
            <a:ext cx="7624238" cy="646331"/>
          </a:xfrm>
          <a:prstGeom prst="rect">
            <a:avLst/>
          </a:prstGeom>
          <a:solidFill>
            <a:schemeClr val="accent6">
              <a:lumMod val="40000"/>
              <a:lumOff val="60000"/>
            </a:schemeClr>
          </a:solidFill>
        </p:spPr>
        <p:txBody>
          <a:bodyPr wrap="square" rtlCol="0">
            <a:spAutoFit/>
          </a:bodyPr>
          <a:lstStyle/>
          <a:p>
            <a:pPr algn="r">
              <a:lnSpc>
                <a:spcPct val="200000"/>
              </a:lnSpc>
            </a:pPr>
            <a:r>
              <a:rPr lang="fa-IR" b="1" dirty="0" smtClean="0">
                <a:cs typeface="B Titr" panose="00000700000000000000" pitchFamily="2" charset="-78"/>
              </a:rPr>
              <a:t>آینده پژوهی از نبود نظریه معرفتی مناسب که مورد اجماع نقش آفرینان باشد، رنج می برد.</a:t>
            </a:r>
          </a:p>
        </p:txBody>
      </p:sp>
      <p:sp>
        <p:nvSpPr>
          <p:cNvPr id="6" name="TextBox 5"/>
          <p:cNvSpPr txBox="1"/>
          <p:nvPr/>
        </p:nvSpPr>
        <p:spPr>
          <a:xfrm>
            <a:off x="1074462" y="2444695"/>
            <a:ext cx="7377360" cy="1200329"/>
          </a:xfrm>
          <a:prstGeom prst="rect">
            <a:avLst/>
          </a:prstGeom>
          <a:solidFill>
            <a:schemeClr val="accent3">
              <a:lumMod val="40000"/>
              <a:lumOff val="60000"/>
            </a:schemeClr>
          </a:solidFill>
        </p:spPr>
        <p:txBody>
          <a:bodyPr wrap="square" rtlCol="0">
            <a:spAutoFit/>
          </a:bodyPr>
          <a:lstStyle/>
          <a:p>
            <a:pPr algn="r" rtl="1">
              <a:lnSpc>
                <a:spcPct val="200000"/>
              </a:lnSpc>
            </a:pPr>
            <a:r>
              <a:rPr lang="fa-IR" b="1" dirty="0" smtClean="0">
                <a:cs typeface="B Titr" panose="00000700000000000000" pitchFamily="2" charset="-78"/>
              </a:rPr>
              <a:t>اکثر آینده پژوهان، تحت تاثیر دو نظریه هستند: پوزیتیویسم و پست مدرنیسم</a:t>
            </a:r>
          </a:p>
          <a:p>
            <a:pPr algn="r" rtl="1">
              <a:lnSpc>
                <a:spcPct val="200000"/>
              </a:lnSpc>
            </a:pPr>
            <a:r>
              <a:rPr lang="fa-IR" b="1" dirty="0" smtClean="0">
                <a:cs typeface="B Titr" panose="00000700000000000000" pitchFamily="2" charset="-78"/>
              </a:rPr>
              <a:t> پوزیتیویسم : دانشمندان علوم تجربی و اجتماعی که در سنت پوزیتیویسم آموزش دیدند. </a:t>
            </a:r>
          </a:p>
        </p:txBody>
      </p:sp>
      <p:sp>
        <p:nvSpPr>
          <p:cNvPr id="2" name="Rounded Rectangle 1"/>
          <p:cNvSpPr/>
          <p:nvPr/>
        </p:nvSpPr>
        <p:spPr>
          <a:xfrm>
            <a:off x="3464012" y="3999540"/>
            <a:ext cx="2351382" cy="8658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شاخص های تفکر پوزیتیویسم در آینده پژوهی</a:t>
            </a:r>
            <a:endParaRPr lang="en-US" sz="1600" dirty="0">
              <a:solidFill>
                <a:schemeClr val="tx1"/>
              </a:solidFill>
              <a:cs typeface="B Titr" panose="00000700000000000000" pitchFamily="2" charset="-78"/>
            </a:endParaRPr>
          </a:p>
        </p:txBody>
      </p:sp>
      <p:sp>
        <p:nvSpPr>
          <p:cNvPr id="7" name="Rounded Rectangle 6"/>
          <p:cNvSpPr/>
          <p:nvPr/>
        </p:nvSpPr>
        <p:spPr>
          <a:xfrm>
            <a:off x="7596336" y="5649117"/>
            <a:ext cx="1343270" cy="53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زبان ریاضیاتی</a:t>
            </a:r>
            <a:endParaRPr lang="en-US" sz="1600" dirty="0">
              <a:solidFill>
                <a:schemeClr val="tx1"/>
              </a:solidFill>
              <a:cs typeface="B Titr" panose="00000700000000000000" pitchFamily="2" charset="-78"/>
            </a:endParaRPr>
          </a:p>
        </p:txBody>
      </p:sp>
      <p:sp>
        <p:nvSpPr>
          <p:cNvPr id="8" name="Rounded Rectangle 7"/>
          <p:cNvSpPr/>
          <p:nvPr/>
        </p:nvSpPr>
        <p:spPr>
          <a:xfrm>
            <a:off x="6084167" y="5661247"/>
            <a:ext cx="1239089" cy="53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علیت</a:t>
            </a:r>
            <a:endParaRPr lang="en-US" sz="1600" dirty="0">
              <a:solidFill>
                <a:schemeClr val="tx1"/>
              </a:solidFill>
              <a:cs typeface="B Titr" panose="00000700000000000000" pitchFamily="2" charset="-78"/>
            </a:endParaRPr>
          </a:p>
        </p:txBody>
      </p:sp>
      <p:sp>
        <p:nvSpPr>
          <p:cNvPr id="9" name="Rounded Rectangle 8"/>
          <p:cNvSpPr/>
          <p:nvPr/>
        </p:nvSpPr>
        <p:spPr>
          <a:xfrm>
            <a:off x="4639702" y="5678280"/>
            <a:ext cx="1275567" cy="53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تجربه گرایی</a:t>
            </a:r>
            <a:endParaRPr lang="en-US" sz="1600" dirty="0">
              <a:solidFill>
                <a:schemeClr val="tx1"/>
              </a:solidFill>
              <a:cs typeface="B Titr" panose="00000700000000000000" pitchFamily="2" charset="-78"/>
            </a:endParaRPr>
          </a:p>
        </p:txBody>
      </p:sp>
      <p:sp>
        <p:nvSpPr>
          <p:cNvPr id="10" name="Rounded Rectangle 9"/>
          <p:cNvSpPr/>
          <p:nvPr/>
        </p:nvSpPr>
        <p:spPr>
          <a:xfrm>
            <a:off x="3131840" y="5678280"/>
            <a:ext cx="1343270" cy="53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آزمون پذیری</a:t>
            </a:r>
            <a:endParaRPr lang="en-US" sz="1600" dirty="0">
              <a:solidFill>
                <a:schemeClr val="tx1"/>
              </a:solidFill>
              <a:cs typeface="B Titr" panose="00000700000000000000" pitchFamily="2" charset="-78"/>
            </a:endParaRPr>
          </a:p>
        </p:txBody>
      </p:sp>
      <p:sp>
        <p:nvSpPr>
          <p:cNvPr id="11" name="Rounded Rectangle 10"/>
          <p:cNvSpPr/>
          <p:nvPr/>
        </p:nvSpPr>
        <p:spPr>
          <a:xfrm>
            <a:off x="1763687" y="5661247"/>
            <a:ext cx="1235675" cy="53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عقلانیت</a:t>
            </a:r>
            <a:endParaRPr lang="en-US" sz="1600" dirty="0">
              <a:solidFill>
                <a:schemeClr val="tx1"/>
              </a:solidFill>
              <a:cs typeface="B Titr" panose="00000700000000000000" pitchFamily="2" charset="-78"/>
            </a:endParaRPr>
          </a:p>
        </p:txBody>
      </p:sp>
      <p:sp>
        <p:nvSpPr>
          <p:cNvPr id="12" name="Rounded Rectangle 11"/>
          <p:cNvSpPr/>
          <p:nvPr/>
        </p:nvSpPr>
        <p:spPr>
          <a:xfrm>
            <a:off x="307975" y="4532487"/>
            <a:ext cx="1487286" cy="53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آفاقیت</a:t>
            </a:r>
            <a:endParaRPr lang="en-US" sz="1600" dirty="0">
              <a:solidFill>
                <a:schemeClr val="tx1"/>
              </a:solidFill>
              <a:cs typeface="B Titr" panose="00000700000000000000" pitchFamily="2" charset="-78"/>
            </a:endParaRPr>
          </a:p>
        </p:txBody>
      </p:sp>
      <p:sp>
        <p:nvSpPr>
          <p:cNvPr id="13" name="Rounded Rectangle 12"/>
          <p:cNvSpPr/>
          <p:nvPr/>
        </p:nvSpPr>
        <p:spPr>
          <a:xfrm>
            <a:off x="7236296" y="4532488"/>
            <a:ext cx="1487286" cy="53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معرفت انباشتنی</a:t>
            </a:r>
            <a:endParaRPr lang="en-US" sz="1600" dirty="0">
              <a:solidFill>
                <a:schemeClr val="tx1"/>
              </a:solidFill>
              <a:cs typeface="B Titr" panose="00000700000000000000" pitchFamily="2" charset="-78"/>
            </a:endParaRPr>
          </a:p>
        </p:txBody>
      </p:sp>
      <p:sp>
        <p:nvSpPr>
          <p:cNvPr id="14" name="Rounded Rectangle 13"/>
          <p:cNvSpPr/>
          <p:nvPr/>
        </p:nvSpPr>
        <p:spPr>
          <a:xfrm>
            <a:off x="307975" y="5649116"/>
            <a:ext cx="1235675" cy="53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فرافرهنگی</a:t>
            </a:r>
            <a:endParaRPr lang="en-US" sz="1600" dirty="0">
              <a:solidFill>
                <a:schemeClr val="tx1"/>
              </a:solidFill>
              <a:cs typeface="B Titr" panose="00000700000000000000" pitchFamily="2" charset="-78"/>
            </a:endParaRPr>
          </a:p>
        </p:txBody>
      </p:sp>
      <p:cxnSp>
        <p:nvCxnSpPr>
          <p:cNvPr id="15" name="Straight Arrow Connector 14"/>
          <p:cNvCxnSpPr>
            <a:stCxn id="2" idx="1"/>
            <a:endCxn id="12" idx="3"/>
          </p:cNvCxnSpPr>
          <p:nvPr/>
        </p:nvCxnSpPr>
        <p:spPr>
          <a:xfrm flipH="1">
            <a:off x="1795261" y="4432490"/>
            <a:ext cx="1668751" cy="36639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a:endCxn id="14" idx="0"/>
          </p:cNvCxnSpPr>
          <p:nvPr/>
        </p:nvCxnSpPr>
        <p:spPr>
          <a:xfrm flipH="1">
            <a:off x="925813" y="4865439"/>
            <a:ext cx="3713890" cy="7836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 idx="2"/>
            <a:endCxn id="11" idx="0"/>
          </p:cNvCxnSpPr>
          <p:nvPr/>
        </p:nvCxnSpPr>
        <p:spPr>
          <a:xfrm flipH="1">
            <a:off x="2381525" y="4865439"/>
            <a:ext cx="2258178" cy="7958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 idx="2"/>
            <a:endCxn id="10" idx="0"/>
          </p:cNvCxnSpPr>
          <p:nvPr/>
        </p:nvCxnSpPr>
        <p:spPr>
          <a:xfrm flipH="1">
            <a:off x="3803475" y="4865439"/>
            <a:ext cx="836228" cy="81284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 idx="2"/>
            <a:endCxn id="9" idx="0"/>
          </p:cNvCxnSpPr>
          <p:nvPr/>
        </p:nvCxnSpPr>
        <p:spPr>
          <a:xfrm>
            <a:off x="4639703" y="4865439"/>
            <a:ext cx="637783" cy="81284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 idx="2"/>
            <a:endCxn id="8" idx="0"/>
          </p:cNvCxnSpPr>
          <p:nvPr/>
        </p:nvCxnSpPr>
        <p:spPr>
          <a:xfrm>
            <a:off x="4639703" y="4865439"/>
            <a:ext cx="2064009" cy="7958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 idx="2"/>
            <a:endCxn id="7" idx="0"/>
          </p:cNvCxnSpPr>
          <p:nvPr/>
        </p:nvCxnSpPr>
        <p:spPr>
          <a:xfrm>
            <a:off x="4639703" y="4865439"/>
            <a:ext cx="3628268" cy="7836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 idx="3"/>
            <a:endCxn id="13" idx="1"/>
          </p:cNvCxnSpPr>
          <p:nvPr/>
        </p:nvCxnSpPr>
        <p:spPr>
          <a:xfrm>
            <a:off x="5815394" y="4432490"/>
            <a:ext cx="1420902" cy="3663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312975" cy="183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360144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1074462" y="160338"/>
            <a:ext cx="7344816" cy="577081"/>
          </a:xfrm>
          <a:prstGeom prst="rect">
            <a:avLst/>
          </a:prstGeom>
          <a:noFill/>
        </p:spPr>
        <p:txBody>
          <a:bodyPr wrap="square" rtlCol="0">
            <a:spAutoFit/>
          </a:bodyPr>
          <a:lstStyle/>
          <a:p>
            <a:pPr algn="ctr">
              <a:lnSpc>
                <a:spcPct val="200000"/>
              </a:lnSpc>
            </a:pPr>
            <a:r>
              <a:rPr lang="fa-IR" b="1" dirty="0" smtClean="0">
                <a:cs typeface="B Titr" panose="00000700000000000000" pitchFamily="2" charset="-78"/>
              </a:rPr>
              <a:t>رویکرد وندل بل به معرفت شناسی آینده پژوهی</a:t>
            </a:r>
            <a:endParaRPr lang="en-US" b="1" dirty="0">
              <a:cs typeface="B Titr" panose="00000700000000000000" pitchFamily="2" charset="-78"/>
            </a:endParaRPr>
          </a:p>
        </p:txBody>
      </p:sp>
      <p:sp>
        <p:nvSpPr>
          <p:cNvPr id="5" name="TextBox 4"/>
          <p:cNvSpPr txBox="1"/>
          <p:nvPr/>
        </p:nvSpPr>
        <p:spPr>
          <a:xfrm>
            <a:off x="1700799" y="1052736"/>
            <a:ext cx="6184078" cy="1077218"/>
          </a:xfrm>
          <a:prstGeom prst="rect">
            <a:avLst/>
          </a:prstGeom>
          <a:solidFill>
            <a:schemeClr val="accent5">
              <a:lumMod val="40000"/>
              <a:lumOff val="60000"/>
            </a:schemeClr>
          </a:solidFill>
        </p:spPr>
        <p:txBody>
          <a:bodyPr wrap="square" rtlCol="0">
            <a:spAutoFit/>
          </a:bodyPr>
          <a:lstStyle/>
          <a:p>
            <a:pPr algn="ctr">
              <a:lnSpc>
                <a:spcPct val="200000"/>
              </a:lnSpc>
            </a:pPr>
            <a:r>
              <a:rPr lang="fa-IR" sz="1600" b="1" dirty="0" smtClean="0">
                <a:cs typeface="B Titr" panose="00000700000000000000" pitchFamily="2" charset="-78"/>
              </a:rPr>
              <a:t>سال های آغازین دهه 60 موجی از مخالفت با پوزیتیویسم شکل گرفت.</a:t>
            </a:r>
          </a:p>
          <a:p>
            <a:pPr algn="ctr">
              <a:lnSpc>
                <a:spcPct val="200000"/>
              </a:lnSpc>
            </a:pPr>
            <a:r>
              <a:rPr lang="fa-IR" sz="1600" b="1" dirty="0" smtClean="0">
                <a:cs typeface="B Titr" panose="00000700000000000000" pitchFamily="2" charset="-78"/>
              </a:rPr>
              <a:t>انتشار کتاب ساختار انقلاب های علمی توماس کوهن</a:t>
            </a:r>
          </a:p>
        </p:txBody>
      </p:sp>
      <p:sp>
        <p:nvSpPr>
          <p:cNvPr id="2" name="Rounded Rectangle 1"/>
          <p:cNvSpPr/>
          <p:nvPr/>
        </p:nvSpPr>
        <p:spPr>
          <a:xfrm>
            <a:off x="3617147" y="2636913"/>
            <a:ext cx="2351382" cy="70548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نظریه معرفتی پساپوزیتیویسم</a:t>
            </a:r>
            <a:endParaRPr lang="en-US" sz="1600" dirty="0">
              <a:solidFill>
                <a:schemeClr val="tx1"/>
              </a:solidFill>
              <a:cs typeface="B Titr" panose="00000700000000000000" pitchFamily="2" charset="-78"/>
            </a:endParaRPr>
          </a:p>
        </p:txBody>
      </p:sp>
      <p:sp>
        <p:nvSpPr>
          <p:cNvPr id="3" name="Down Arrow 2"/>
          <p:cNvSpPr/>
          <p:nvPr/>
        </p:nvSpPr>
        <p:spPr>
          <a:xfrm>
            <a:off x="4175620" y="2157251"/>
            <a:ext cx="1142499" cy="479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5652120" y="3681028"/>
            <a:ext cx="2351382" cy="70548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تاریخ توسعه جوامع علمی</a:t>
            </a:r>
            <a:endParaRPr lang="en-US" sz="1600" dirty="0">
              <a:solidFill>
                <a:schemeClr val="tx1"/>
              </a:solidFill>
              <a:cs typeface="B Titr" panose="00000700000000000000" pitchFamily="2" charset="-78"/>
            </a:endParaRPr>
          </a:p>
        </p:txBody>
      </p:sp>
      <p:sp>
        <p:nvSpPr>
          <p:cNvPr id="34" name="Rounded Rectangle 33"/>
          <p:cNvSpPr/>
          <p:nvPr/>
        </p:nvSpPr>
        <p:spPr>
          <a:xfrm>
            <a:off x="1572546" y="3666921"/>
            <a:ext cx="2351382" cy="70548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عملکرد واقعی دانشمندان</a:t>
            </a:r>
            <a:endParaRPr lang="en-US" sz="1600" dirty="0">
              <a:solidFill>
                <a:schemeClr val="tx1"/>
              </a:solidFill>
              <a:cs typeface="B Titr" panose="00000700000000000000" pitchFamily="2" charset="-78"/>
            </a:endParaRPr>
          </a:p>
        </p:txBody>
      </p:sp>
      <p:cxnSp>
        <p:nvCxnSpPr>
          <p:cNvPr id="35" name="Straight Arrow Connector 34"/>
          <p:cNvCxnSpPr>
            <a:stCxn id="2" idx="2"/>
            <a:endCxn id="34" idx="0"/>
          </p:cNvCxnSpPr>
          <p:nvPr/>
        </p:nvCxnSpPr>
        <p:spPr>
          <a:xfrm flipH="1">
            <a:off x="2748237" y="3342395"/>
            <a:ext cx="2044601" cy="3245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 idx="2"/>
            <a:endCxn id="32" idx="0"/>
          </p:cNvCxnSpPr>
          <p:nvPr/>
        </p:nvCxnSpPr>
        <p:spPr>
          <a:xfrm>
            <a:off x="4792838" y="3342395"/>
            <a:ext cx="2034973" cy="3386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3635896" y="4595726"/>
            <a:ext cx="2351382" cy="705482"/>
          </a:xfrm>
          <a:prstGeom prst="roundRect">
            <a:avLst/>
          </a:prstGeom>
          <a:solidFill>
            <a:srgbClr val="FF5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رد بسیاری از ایده های پوزیتیویستی</a:t>
            </a:r>
            <a:endParaRPr lang="en-US" sz="1600" dirty="0">
              <a:solidFill>
                <a:schemeClr val="tx1"/>
              </a:solidFill>
              <a:cs typeface="B Titr" panose="00000700000000000000" pitchFamily="2" charset="-78"/>
            </a:endParaRPr>
          </a:p>
        </p:txBody>
      </p:sp>
      <p:cxnSp>
        <p:nvCxnSpPr>
          <p:cNvPr id="46" name="Straight Arrow Connector 45"/>
          <p:cNvCxnSpPr>
            <a:stCxn id="34" idx="2"/>
            <a:endCxn id="45" idx="0"/>
          </p:cNvCxnSpPr>
          <p:nvPr/>
        </p:nvCxnSpPr>
        <p:spPr>
          <a:xfrm>
            <a:off x="2748237" y="4372403"/>
            <a:ext cx="2063350" cy="2233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2" idx="2"/>
            <a:endCxn id="45" idx="0"/>
          </p:cNvCxnSpPr>
          <p:nvPr/>
        </p:nvCxnSpPr>
        <p:spPr>
          <a:xfrm flipH="1">
            <a:off x="4811587" y="4386510"/>
            <a:ext cx="2016224" cy="2092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5988597" y="5849076"/>
            <a:ext cx="1175691" cy="6663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انباشتی بودن علم</a:t>
            </a:r>
            <a:endParaRPr lang="en-US" sz="1600" dirty="0">
              <a:solidFill>
                <a:schemeClr val="tx1"/>
              </a:solidFill>
              <a:cs typeface="B Titr" panose="00000700000000000000" pitchFamily="2" charset="-78"/>
            </a:endParaRPr>
          </a:p>
        </p:txBody>
      </p:sp>
      <p:sp>
        <p:nvSpPr>
          <p:cNvPr id="64" name="Rounded Rectangle 63"/>
          <p:cNvSpPr/>
          <p:nvPr/>
        </p:nvSpPr>
        <p:spPr>
          <a:xfrm>
            <a:off x="3779912" y="5850653"/>
            <a:ext cx="2022553"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ساختارهای استنتاجی منظم نظریه های علمی</a:t>
            </a:r>
            <a:endParaRPr lang="en-US" sz="1600" dirty="0">
              <a:solidFill>
                <a:schemeClr val="tx1"/>
              </a:solidFill>
              <a:cs typeface="B Titr" panose="00000700000000000000" pitchFamily="2" charset="-78"/>
            </a:endParaRPr>
          </a:p>
        </p:txBody>
      </p:sp>
      <p:sp>
        <p:nvSpPr>
          <p:cNvPr id="65" name="Rounded Rectangle 64"/>
          <p:cNvSpPr/>
          <p:nvPr/>
        </p:nvSpPr>
        <p:spPr>
          <a:xfrm>
            <a:off x="2267744" y="5850653"/>
            <a:ext cx="1296144"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شواهد مستقل از نظریه ها</a:t>
            </a:r>
            <a:endParaRPr lang="en-US" sz="1600" dirty="0">
              <a:solidFill>
                <a:schemeClr val="tx1"/>
              </a:solidFill>
              <a:cs typeface="B Titr" panose="00000700000000000000" pitchFamily="2" charset="-78"/>
            </a:endParaRPr>
          </a:p>
        </p:txBody>
      </p:sp>
      <p:sp>
        <p:nvSpPr>
          <p:cNvPr id="66" name="Rounded Rectangle 65"/>
          <p:cNvSpPr/>
          <p:nvPr/>
        </p:nvSpPr>
        <p:spPr>
          <a:xfrm>
            <a:off x="467544" y="5842091"/>
            <a:ext cx="1687394" cy="7286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خالص بودن علم از فرهنگ و جامعه</a:t>
            </a:r>
            <a:endParaRPr lang="en-US" sz="1600" dirty="0">
              <a:solidFill>
                <a:schemeClr val="tx1"/>
              </a:solidFill>
              <a:cs typeface="B Titr" panose="00000700000000000000" pitchFamily="2" charset="-78"/>
            </a:endParaRPr>
          </a:p>
        </p:txBody>
      </p:sp>
      <p:sp>
        <p:nvSpPr>
          <p:cNvPr id="67" name="Rounded Rectangle 66"/>
          <p:cNvSpPr/>
          <p:nvPr/>
        </p:nvSpPr>
        <p:spPr>
          <a:xfrm>
            <a:off x="7380856" y="5842091"/>
            <a:ext cx="1655639" cy="6663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گزینش نظریه های از آزمون تجربی</a:t>
            </a:r>
            <a:endParaRPr lang="en-US" sz="1600" dirty="0">
              <a:solidFill>
                <a:schemeClr val="tx1"/>
              </a:solidFill>
              <a:cs typeface="B Titr" panose="00000700000000000000" pitchFamily="2" charset="-78"/>
            </a:endParaRPr>
          </a:p>
        </p:txBody>
      </p:sp>
      <p:cxnSp>
        <p:nvCxnSpPr>
          <p:cNvPr id="69" name="Straight Connector 68"/>
          <p:cNvCxnSpPr/>
          <p:nvPr/>
        </p:nvCxnSpPr>
        <p:spPr>
          <a:xfrm flipH="1">
            <a:off x="307975" y="5579276"/>
            <a:ext cx="8728520" cy="9914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07975" y="5731676"/>
            <a:ext cx="8728520" cy="839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Down Arrow 72"/>
          <p:cNvSpPr/>
          <p:nvPr/>
        </p:nvSpPr>
        <p:spPr>
          <a:xfrm>
            <a:off x="4175620" y="5373216"/>
            <a:ext cx="1142499" cy="479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312975" cy="183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2"/>
          <p:cNvSpPr/>
          <p:nvPr/>
        </p:nvSpPr>
        <p:spPr>
          <a:xfrm>
            <a:off x="5652120"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1106743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1074462" y="160338"/>
            <a:ext cx="7344816" cy="577081"/>
          </a:xfrm>
          <a:prstGeom prst="rect">
            <a:avLst/>
          </a:prstGeom>
          <a:noFill/>
        </p:spPr>
        <p:txBody>
          <a:bodyPr wrap="square" rtlCol="0">
            <a:spAutoFit/>
          </a:bodyPr>
          <a:lstStyle/>
          <a:p>
            <a:pPr algn="ctr">
              <a:lnSpc>
                <a:spcPct val="200000"/>
              </a:lnSpc>
            </a:pPr>
            <a:r>
              <a:rPr lang="fa-IR" b="1" dirty="0" smtClean="0">
                <a:cs typeface="B Titr" panose="00000700000000000000" pitchFamily="2" charset="-78"/>
              </a:rPr>
              <a:t>رویکرد وندل بل به معرفت شناسی آینده پژوهی</a:t>
            </a:r>
            <a:endParaRPr lang="en-US" b="1" dirty="0">
              <a:cs typeface="B Titr" panose="00000700000000000000" pitchFamily="2" charset="-78"/>
            </a:endParaRPr>
          </a:p>
        </p:txBody>
      </p:sp>
      <p:sp>
        <p:nvSpPr>
          <p:cNvPr id="5" name="TextBox 4"/>
          <p:cNvSpPr txBox="1"/>
          <p:nvPr/>
        </p:nvSpPr>
        <p:spPr>
          <a:xfrm>
            <a:off x="1572546" y="1052736"/>
            <a:ext cx="6184078" cy="1077218"/>
          </a:xfrm>
          <a:prstGeom prst="rect">
            <a:avLst/>
          </a:prstGeom>
          <a:solidFill>
            <a:schemeClr val="accent4">
              <a:lumMod val="40000"/>
              <a:lumOff val="60000"/>
            </a:schemeClr>
          </a:solidFill>
        </p:spPr>
        <p:txBody>
          <a:bodyPr wrap="square" rtlCol="0">
            <a:spAutoFit/>
          </a:bodyPr>
          <a:lstStyle/>
          <a:p>
            <a:pPr algn="ctr">
              <a:lnSpc>
                <a:spcPct val="200000"/>
              </a:lnSpc>
            </a:pPr>
            <a:r>
              <a:rPr lang="fa-IR" sz="1600" b="1" dirty="0" smtClean="0">
                <a:cs typeface="B Titr" panose="00000700000000000000" pitchFamily="2" charset="-78"/>
              </a:rPr>
              <a:t>آینده پژوهی با ظهور پساتجددگرایی (پست مدرنیسم) شکل گرفته که پساپوزیتیویسم هم بخشی از آن است در نتیجه بیشتر تحت تاثیر پساپوزیتیویسم است. </a:t>
            </a:r>
          </a:p>
        </p:txBody>
      </p:sp>
      <p:sp>
        <p:nvSpPr>
          <p:cNvPr id="2" name="Rounded Rectangle 1"/>
          <p:cNvSpPr/>
          <p:nvPr/>
        </p:nvSpPr>
        <p:spPr>
          <a:xfrm>
            <a:off x="1236069" y="2910347"/>
            <a:ext cx="6857032" cy="138274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پساپوزیتیویسم ، مسیر پذیرش غیر نقادانه علم را اصلاح کرد ولی منجر به نتیجه گیری منطقی نمی شود و به زوال اندیشه می انجامد. </a:t>
            </a:r>
          </a:p>
          <a:p>
            <a:pPr algn="ctr">
              <a:lnSpc>
                <a:spcPct val="150000"/>
              </a:lnSpc>
            </a:pPr>
            <a:r>
              <a:rPr lang="fa-IR" sz="1600" dirty="0" smtClean="0">
                <a:solidFill>
                  <a:schemeClr val="tx1"/>
                </a:solidFill>
                <a:cs typeface="B Titr" panose="00000700000000000000" pitchFamily="2" charset="-78"/>
              </a:rPr>
              <a:t>علیت، موجبیت، ضرورت، عقلانیت و ... و حتی آینده پژوهی برچیده می شود. </a:t>
            </a:r>
            <a:endParaRPr lang="en-US" sz="1600" dirty="0">
              <a:solidFill>
                <a:schemeClr val="tx1"/>
              </a:solidFill>
              <a:cs typeface="B Titr" panose="00000700000000000000" pitchFamily="2" charset="-78"/>
            </a:endParaRPr>
          </a:p>
        </p:txBody>
      </p:sp>
      <p:sp>
        <p:nvSpPr>
          <p:cNvPr id="3" name="Down Arrow 2"/>
          <p:cNvSpPr/>
          <p:nvPr/>
        </p:nvSpPr>
        <p:spPr>
          <a:xfrm>
            <a:off x="4149581" y="2132856"/>
            <a:ext cx="1142499" cy="695685"/>
          </a:xfrm>
          <a:prstGeom prst="downArrow">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613743" y="4941168"/>
            <a:ext cx="6151534"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پساتجددگرایی نمی تواند بنیان معرفت شناسی استواری برای آینده پژوهی باشد. </a:t>
            </a:r>
            <a:endParaRPr lang="en-US" sz="1600" dirty="0">
              <a:solidFill>
                <a:schemeClr val="tx1"/>
              </a:solidFill>
              <a:cs typeface="B Titr" panose="00000700000000000000" pitchFamily="2" charset="-78"/>
            </a:endParaRPr>
          </a:p>
        </p:txBody>
      </p:sp>
      <p:sp>
        <p:nvSpPr>
          <p:cNvPr id="30" name="Rounded Rectangle 29"/>
          <p:cNvSpPr/>
          <p:nvPr/>
        </p:nvSpPr>
        <p:spPr>
          <a:xfrm>
            <a:off x="1979712" y="6021288"/>
            <a:ext cx="5050779" cy="50405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واقع گرایی انتقادی نظریه معرفتی مناسب آینده پژوهی می باشد. </a:t>
            </a:r>
            <a:endParaRPr lang="en-US" sz="1600" dirty="0">
              <a:solidFill>
                <a:schemeClr val="tx1"/>
              </a:solidFill>
              <a:cs typeface="B Titr" panose="00000700000000000000" pitchFamily="2" charset="-78"/>
            </a:endParaRPr>
          </a:p>
        </p:txBody>
      </p:sp>
      <p:sp>
        <p:nvSpPr>
          <p:cNvPr id="31" name="Down Arrow 30"/>
          <p:cNvSpPr/>
          <p:nvPr/>
        </p:nvSpPr>
        <p:spPr>
          <a:xfrm>
            <a:off x="4118261" y="4293096"/>
            <a:ext cx="1142499" cy="561467"/>
          </a:xfrm>
          <a:prstGeom prst="downArrow">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4067944" y="5522717"/>
            <a:ext cx="1142499" cy="426563"/>
          </a:xfrm>
          <a:prstGeom prst="downArrow">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312975" cy="183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963028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516249" y="2041532"/>
            <a:ext cx="7971543" cy="28803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dirty="0">
              <a:solidFill>
                <a:schemeClr val="tx1"/>
              </a:solidFill>
              <a:cs typeface="B Titr" panose="00000700000000000000" pitchFamily="2" charset="-78"/>
            </a:endParaRPr>
          </a:p>
        </p:txBody>
      </p:sp>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1074462" y="160338"/>
            <a:ext cx="7344816" cy="577081"/>
          </a:xfrm>
          <a:prstGeom prst="rect">
            <a:avLst/>
          </a:prstGeom>
          <a:noFill/>
        </p:spPr>
        <p:txBody>
          <a:bodyPr wrap="square" rtlCol="0">
            <a:spAutoFit/>
          </a:bodyPr>
          <a:lstStyle/>
          <a:p>
            <a:pPr algn="ctr">
              <a:lnSpc>
                <a:spcPct val="200000"/>
              </a:lnSpc>
            </a:pPr>
            <a:r>
              <a:rPr lang="fa-IR" b="1" dirty="0" smtClean="0">
                <a:cs typeface="B Titr" panose="00000700000000000000" pitchFamily="2" charset="-78"/>
              </a:rPr>
              <a:t>رویکرد وندل بل به معرفت شناسی آینده پژوهی</a:t>
            </a:r>
            <a:endParaRPr lang="en-US" b="1" dirty="0">
              <a:cs typeface="B Titr" panose="00000700000000000000" pitchFamily="2" charset="-78"/>
            </a:endParaRPr>
          </a:p>
        </p:txBody>
      </p:sp>
      <p:sp>
        <p:nvSpPr>
          <p:cNvPr id="30" name="Rounded Rectangle 29"/>
          <p:cNvSpPr/>
          <p:nvPr/>
        </p:nvSpPr>
        <p:spPr>
          <a:xfrm>
            <a:off x="3667054" y="1131134"/>
            <a:ext cx="2068261" cy="7638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واقع گرایی انتقادی</a:t>
            </a:r>
            <a:endParaRPr lang="en-US" sz="1600" dirty="0">
              <a:solidFill>
                <a:schemeClr val="tx1"/>
              </a:solidFill>
              <a:cs typeface="B Titr" panose="00000700000000000000" pitchFamily="2" charset="-78"/>
            </a:endParaRPr>
          </a:p>
        </p:txBody>
      </p:sp>
      <p:sp>
        <p:nvSpPr>
          <p:cNvPr id="11" name="Rounded Rectangle 10"/>
          <p:cNvSpPr/>
          <p:nvPr/>
        </p:nvSpPr>
        <p:spPr>
          <a:xfrm>
            <a:off x="834976" y="2343773"/>
            <a:ext cx="2866172"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ادعای باورپذیری بجای قطعیت</a:t>
            </a:r>
            <a:endParaRPr lang="en-US" sz="1600" dirty="0">
              <a:solidFill>
                <a:schemeClr val="tx1"/>
              </a:solidFill>
              <a:cs typeface="B Titr" panose="00000700000000000000" pitchFamily="2" charset="-78"/>
            </a:endParaRPr>
          </a:p>
        </p:txBody>
      </p:sp>
      <p:sp>
        <p:nvSpPr>
          <p:cNvPr id="12" name="Rounded Rectangle 11"/>
          <p:cNvSpPr/>
          <p:nvPr/>
        </p:nvSpPr>
        <p:spPr>
          <a:xfrm>
            <a:off x="5355203" y="3130520"/>
            <a:ext cx="2866172"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وجود واقعیت خارجی مستقل از ذهن</a:t>
            </a:r>
            <a:endParaRPr lang="en-US" sz="1600" dirty="0">
              <a:solidFill>
                <a:schemeClr val="tx1"/>
              </a:solidFill>
              <a:cs typeface="B Titr" panose="00000700000000000000" pitchFamily="2" charset="-78"/>
            </a:endParaRPr>
          </a:p>
        </p:txBody>
      </p:sp>
      <p:sp>
        <p:nvSpPr>
          <p:cNvPr id="13" name="Rounded Rectangle 12"/>
          <p:cNvSpPr/>
          <p:nvPr/>
        </p:nvSpPr>
        <p:spPr>
          <a:xfrm>
            <a:off x="5374518" y="4034733"/>
            <a:ext cx="2866172"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امکان حصول شناخت آفاقی</a:t>
            </a:r>
            <a:endParaRPr lang="en-US" sz="1600" dirty="0">
              <a:solidFill>
                <a:schemeClr val="tx1"/>
              </a:solidFill>
              <a:cs typeface="B Titr" panose="00000700000000000000" pitchFamily="2" charset="-78"/>
            </a:endParaRPr>
          </a:p>
        </p:txBody>
      </p:sp>
      <p:sp>
        <p:nvSpPr>
          <p:cNvPr id="14" name="Rounded Rectangle 13"/>
          <p:cNvSpPr/>
          <p:nvPr/>
        </p:nvSpPr>
        <p:spPr>
          <a:xfrm>
            <a:off x="867814" y="4063209"/>
            <a:ext cx="2866172"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معرفت حدسی بجای معرفت قطعی</a:t>
            </a:r>
            <a:endParaRPr lang="en-US" sz="1600" dirty="0">
              <a:solidFill>
                <a:schemeClr val="tx1"/>
              </a:solidFill>
              <a:cs typeface="B Titr" panose="00000700000000000000" pitchFamily="2" charset="-78"/>
            </a:endParaRPr>
          </a:p>
        </p:txBody>
      </p:sp>
      <p:sp>
        <p:nvSpPr>
          <p:cNvPr id="15" name="Rounded Rectangle 14"/>
          <p:cNvSpPr/>
          <p:nvPr/>
        </p:nvSpPr>
        <p:spPr>
          <a:xfrm>
            <a:off x="5355203" y="2302428"/>
            <a:ext cx="2866172"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ابطال گرایی و رویکرد انتقادی</a:t>
            </a:r>
            <a:endParaRPr lang="en-US" sz="1600" dirty="0">
              <a:solidFill>
                <a:schemeClr val="tx1"/>
              </a:solidFill>
              <a:cs typeface="B Titr" panose="00000700000000000000" pitchFamily="2" charset="-78"/>
            </a:endParaRPr>
          </a:p>
        </p:txBody>
      </p:sp>
      <p:sp>
        <p:nvSpPr>
          <p:cNvPr id="16" name="Rounded Rectangle 15"/>
          <p:cNvSpPr/>
          <p:nvPr/>
        </p:nvSpPr>
        <p:spPr>
          <a:xfrm>
            <a:off x="834976" y="3246352"/>
            <a:ext cx="2866172"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پذیرش معرفت های ابطال نشده</a:t>
            </a:r>
            <a:endParaRPr lang="en-US" sz="1600" dirty="0">
              <a:solidFill>
                <a:schemeClr val="tx1"/>
              </a:solidFill>
              <a:cs typeface="B Titr" panose="00000700000000000000" pitchFamily="2" charset="-78"/>
            </a:endParaRPr>
          </a:p>
        </p:txBody>
      </p:sp>
      <p:sp>
        <p:nvSpPr>
          <p:cNvPr id="17" name="Rounded Rectangle 16"/>
          <p:cNvSpPr/>
          <p:nvPr/>
        </p:nvSpPr>
        <p:spPr>
          <a:xfrm>
            <a:off x="516249" y="5733256"/>
            <a:ext cx="7971543" cy="648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آینده پژوهان با رویکرد واقع گرایی انتقادی می توانند ، گذشته و حال را به شیوه علمی بررسی کنند.  </a:t>
            </a:r>
            <a:endParaRPr lang="en-US" sz="1600" dirty="0">
              <a:solidFill>
                <a:schemeClr val="tx1"/>
              </a:solidFill>
              <a:cs typeface="B Titr" panose="00000700000000000000" pitchFamily="2" charset="-78"/>
            </a:endParaRPr>
          </a:p>
        </p:txBody>
      </p:sp>
      <p:sp>
        <p:nvSpPr>
          <p:cNvPr id="19" name="Down Arrow 18"/>
          <p:cNvSpPr/>
          <p:nvPr/>
        </p:nvSpPr>
        <p:spPr>
          <a:xfrm>
            <a:off x="4129934" y="4921852"/>
            <a:ext cx="1142499" cy="667388"/>
          </a:xfrm>
          <a:prstGeom prst="downArrow">
            <a:avLst/>
          </a:prstGeom>
          <a:solidFill>
            <a:srgbClr val="92D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312975" cy="183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ounded Rectangle 20"/>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165314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16249" y="2103781"/>
            <a:ext cx="3483744" cy="2510723"/>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dirty="0">
              <a:solidFill>
                <a:schemeClr val="tx1"/>
              </a:solidFill>
              <a:cs typeface="B Titr" panose="00000700000000000000" pitchFamily="2" charset="-78"/>
            </a:endParaRPr>
          </a:p>
        </p:txBody>
      </p:sp>
      <p:sp>
        <p:nvSpPr>
          <p:cNvPr id="18" name="Rounded Rectangle 17"/>
          <p:cNvSpPr/>
          <p:nvPr/>
        </p:nvSpPr>
        <p:spPr>
          <a:xfrm>
            <a:off x="5004048" y="2041532"/>
            <a:ext cx="3483744" cy="2572972"/>
          </a:xfrm>
          <a:prstGeom prst="round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dirty="0">
              <a:solidFill>
                <a:schemeClr val="tx1"/>
              </a:solidFill>
              <a:cs typeface="B Titr" panose="00000700000000000000" pitchFamily="2" charset="-78"/>
            </a:endParaRPr>
          </a:p>
        </p:txBody>
      </p:sp>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893491" y="172043"/>
            <a:ext cx="7344816" cy="577081"/>
          </a:xfrm>
          <a:prstGeom prst="rect">
            <a:avLst/>
          </a:prstGeom>
          <a:noFill/>
        </p:spPr>
        <p:txBody>
          <a:bodyPr wrap="square" rtlCol="0">
            <a:spAutoFit/>
          </a:bodyPr>
          <a:lstStyle/>
          <a:p>
            <a:pPr algn="ctr">
              <a:lnSpc>
                <a:spcPct val="200000"/>
              </a:lnSpc>
            </a:pPr>
            <a:r>
              <a:rPr lang="fa-IR" b="1" dirty="0" smtClean="0">
                <a:cs typeface="B Titr" panose="00000700000000000000" pitchFamily="2" charset="-78"/>
              </a:rPr>
              <a:t>رویکرد وندل بل به معرفت شناسی آینده پژوهی</a:t>
            </a:r>
            <a:endParaRPr lang="en-US" b="1" dirty="0">
              <a:cs typeface="B Titr" panose="00000700000000000000" pitchFamily="2" charset="-78"/>
            </a:endParaRPr>
          </a:p>
        </p:txBody>
      </p:sp>
      <p:sp>
        <p:nvSpPr>
          <p:cNvPr id="30" name="Rounded Rectangle 29"/>
          <p:cNvSpPr/>
          <p:nvPr/>
        </p:nvSpPr>
        <p:spPr>
          <a:xfrm>
            <a:off x="2876246" y="1107559"/>
            <a:ext cx="3251547" cy="7638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واقع گرایی انتقادی بعنوان مبنای معرفت شناسی آینده پژوهی</a:t>
            </a:r>
            <a:endParaRPr lang="en-US" sz="1600" dirty="0">
              <a:solidFill>
                <a:schemeClr val="tx1"/>
              </a:solidFill>
              <a:cs typeface="B Titr" panose="00000700000000000000" pitchFamily="2" charset="-78"/>
            </a:endParaRPr>
          </a:p>
        </p:txBody>
      </p:sp>
      <p:sp>
        <p:nvSpPr>
          <p:cNvPr id="11" name="Rounded Rectangle 10"/>
          <p:cNvSpPr/>
          <p:nvPr/>
        </p:nvSpPr>
        <p:spPr>
          <a:xfrm>
            <a:off x="834976" y="2276872"/>
            <a:ext cx="2866172"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مفهوم معرفت جانشین</a:t>
            </a:r>
            <a:endParaRPr lang="en-US" sz="1600" dirty="0">
              <a:solidFill>
                <a:schemeClr val="tx1"/>
              </a:solidFill>
              <a:cs typeface="B Titr" panose="00000700000000000000" pitchFamily="2" charset="-78"/>
            </a:endParaRPr>
          </a:p>
        </p:txBody>
      </p:sp>
      <p:sp>
        <p:nvSpPr>
          <p:cNvPr id="12" name="Rounded Rectangle 11"/>
          <p:cNvSpPr/>
          <p:nvPr/>
        </p:nvSpPr>
        <p:spPr>
          <a:xfrm>
            <a:off x="5355203" y="2996952"/>
            <a:ext cx="2866172" cy="144016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گزاره ای درباره آینده که درستی و نادرستی آن را نمی دانیم ولی درست می انگاریم</a:t>
            </a:r>
            <a:endParaRPr lang="en-US" sz="1600" dirty="0">
              <a:solidFill>
                <a:schemeClr val="tx1"/>
              </a:solidFill>
              <a:cs typeface="B Titr" panose="00000700000000000000" pitchFamily="2" charset="-78"/>
            </a:endParaRPr>
          </a:p>
        </p:txBody>
      </p:sp>
      <p:sp>
        <p:nvSpPr>
          <p:cNvPr id="15" name="Rounded Rectangle 14"/>
          <p:cNvSpPr/>
          <p:nvPr/>
        </p:nvSpPr>
        <p:spPr>
          <a:xfrm>
            <a:off x="5355203" y="2204864"/>
            <a:ext cx="2866172" cy="64807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مفهوم فرض</a:t>
            </a:r>
            <a:endParaRPr lang="en-US" sz="1600" dirty="0">
              <a:solidFill>
                <a:schemeClr val="tx1"/>
              </a:solidFill>
              <a:cs typeface="B Titr" panose="00000700000000000000" pitchFamily="2" charset="-78"/>
            </a:endParaRPr>
          </a:p>
        </p:txBody>
      </p:sp>
      <p:sp>
        <p:nvSpPr>
          <p:cNvPr id="16" name="Rounded Rectangle 15"/>
          <p:cNvSpPr/>
          <p:nvPr/>
        </p:nvSpPr>
        <p:spPr>
          <a:xfrm>
            <a:off x="834976" y="3068960"/>
            <a:ext cx="2866172" cy="136815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دسته ای از فرض ها که بعنوان معرفت حدسی می پذیریم زیرا با تحلیل انتقادی ابطال نشده اند. </a:t>
            </a:r>
            <a:endParaRPr lang="en-US" sz="1600" dirty="0">
              <a:solidFill>
                <a:schemeClr val="tx1"/>
              </a:solidFill>
              <a:cs typeface="B Titr" panose="00000700000000000000" pitchFamily="2" charset="-78"/>
            </a:endParaRPr>
          </a:p>
        </p:txBody>
      </p:sp>
      <p:sp>
        <p:nvSpPr>
          <p:cNvPr id="17" name="Rounded Rectangle 16"/>
          <p:cNvSpPr/>
          <p:nvPr/>
        </p:nvSpPr>
        <p:spPr>
          <a:xfrm>
            <a:off x="4680521" y="5301208"/>
            <a:ext cx="4139951" cy="141277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کاربرد فرض ها: تصمیم گیری برای حرکت اجتماعی، بررسی فرضی رویدادهای گوناگون، توصیه های سیاستی بدیل و پیامدهای محتمل گوناگون </a:t>
            </a:r>
            <a:endParaRPr lang="en-US" sz="1600" dirty="0">
              <a:solidFill>
                <a:schemeClr val="tx1"/>
              </a:solidFill>
              <a:cs typeface="B Titr" panose="00000700000000000000" pitchFamily="2" charset="-78"/>
            </a:endParaRPr>
          </a:p>
        </p:txBody>
      </p:sp>
      <p:sp>
        <p:nvSpPr>
          <p:cNvPr id="19" name="Down Arrow 18"/>
          <p:cNvSpPr/>
          <p:nvPr/>
        </p:nvSpPr>
        <p:spPr>
          <a:xfrm>
            <a:off x="6174670" y="4633820"/>
            <a:ext cx="1142499" cy="667388"/>
          </a:xfrm>
          <a:prstGeom prst="downArrow">
            <a:avLst/>
          </a:prstGeom>
          <a:solidFill>
            <a:srgbClr val="92D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65314" y="5301208"/>
            <a:ext cx="4139951" cy="141277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دو راه آزمون: اول ، انسجام بنیان های آشکار، قابل  فهم و منطقی و دوم، تلاش برای ابطال آن ها</a:t>
            </a:r>
            <a:endParaRPr lang="en-US" sz="1600" dirty="0">
              <a:solidFill>
                <a:schemeClr val="tx1"/>
              </a:solidFill>
              <a:cs typeface="B Titr" panose="00000700000000000000" pitchFamily="2" charset="-78"/>
            </a:endParaRPr>
          </a:p>
        </p:txBody>
      </p:sp>
      <p:sp>
        <p:nvSpPr>
          <p:cNvPr id="22" name="Down Arrow 21"/>
          <p:cNvSpPr/>
          <p:nvPr/>
        </p:nvSpPr>
        <p:spPr>
          <a:xfrm>
            <a:off x="1774066" y="4653136"/>
            <a:ext cx="1142499" cy="667388"/>
          </a:xfrm>
          <a:prstGeom prst="downArrow">
            <a:avLst/>
          </a:prstGeom>
          <a:solidFill>
            <a:srgbClr val="92D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312975" cy="183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124948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Diagram 1"/>
          <p:cNvGraphicFramePr/>
          <p:nvPr>
            <p:extLst>
              <p:ext uri="{D42A27DB-BD31-4B8C-83A1-F6EECF244321}">
                <p14:modId xmlns:p14="http://schemas.microsoft.com/office/powerpoint/2010/main" val="1833839178"/>
              </p:ext>
            </p:extLst>
          </p:nvPr>
        </p:nvGraphicFramePr>
        <p:xfrm>
          <a:off x="460375" y="504974"/>
          <a:ext cx="7944817"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4904972" y="875466"/>
            <a:ext cx="1152128" cy="864096"/>
            <a:chOff x="971600" y="620688"/>
            <a:chExt cx="1152128" cy="864096"/>
          </a:xfrm>
        </p:grpSpPr>
        <p:sp>
          <p:nvSpPr>
            <p:cNvPr id="3" name="Oval 2"/>
            <p:cNvSpPr/>
            <p:nvPr/>
          </p:nvSpPr>
          <p:spPr>
            <a:xfrm>
              <a:off x="1115616" y="620688"/>
              <a:ext cx="864096" cy="86409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extBox 5"/>
            <p:cNvSpPr txBox="1"/>
            <p:nvPr/>
          </p:nvSpPr>
          <p:spPr>
            <a:xfrm>
              <a:off x="971600" y="852681"/>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مسیحیت</a:t>
              </a:r>
              <a:endParaRPr lang="en-US" sz="1600" b="1" dirty="0">
                <a:cs typeface="B Titr" panose="00000700000000000000" pitchFamily="2" charset="-78"/>
              </a:endParaRPr>
            </a:p>
          </p:txBody>
        </p:sp>
      </p:grpSp>
      <p:grpSp>
        <p:nvGrpSpPr>
          <p:cNvPr id="8" name="Group 7"/>
          <p:cNvGrpSpPr/>
          <p:nvPr/>
        </p:nvGrpSpPr>
        <p:grpSpPr>
          <a:xfrm>
            <a:off x="3896860" y="44624"/>
            <a:ext cx="1152128" cy="864096"/>
            <a:chOff x="971600" y="620688"/>
            <a:chExt cx="1152128" cy="864096"/>
          </a:xfrm>
        </p:grpSpPr>
        <p:sp>
          <p:nvSpPr>
            <p:cNvPr id="9" name="Oval 8"/>
            <p:cNvSpPr/>
            <p:nvPr/>
          </p:nvSpPr>
          <p:spPr>
            <a:xfrm>
              <a:off x="1115616" y="620688"/>
              <a:ext cx="864096" cy="86409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TextBox 9"/>
            <p:cNvSpPr txBox="1"/>
            <p:nvPr/>
          </p:nvSpPr>
          <p:spPr>
            <a:xfrm>
              <a:off x="971600" y="852681"/>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اسلام</a:t>
              </a:r>
              <a:endParaRPr lang="en-US" sz="1600" b="1" dirty="0">
                <a:cs typeface="B Titr" panose="00000700000000000000" pitchFamily="2" charset="-78"/>
              </a:endParaRPr>
            </a:p>
          </p:txBody>
        </p:sp>
      </p:grpSp>
      <p:grpSp>
        <p:nvGrpSpPr>
          <p:cNvPr id="11" name="Group 10"/>
          <p:cNvGrpSpPr/>
          <p:nvPr/>
        </p:nvGrpSpPr>
        <p:grpSpPr>
          <a:xfrm>
            <a:off x="2905877" y="889367"/>
            <a:ext cx="1152128" cy="864096"/>
            <a:chOff x="971600" y="620688"/>
            <a:chExt cx="1152128" cy="864096"/>
          </a:xfrm>
        </p:grpSpPr>
        <p:sp>
          <p:nvSpPr>
            <p:cNvPr id="12" name="Oval 11"/>
            <p:cNvSpPr/>
            <p:nvPr/>
          </p:nvSpPr>
          <p:spPr>
            <a:xfrm>
              <a:off x="1115616" y="620688"/>
              <a:ext cx="864096" cy="86409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extBox 12"/>
            <p:cNvSpPr txBox="1"/>
            <p:nvPr/>
          </p:nvSpPr>
          <p:spPr>
            <a:xfrm>
              <a:off x="971600" y="852681"/>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یهود</a:t>
              </a:r>
              <a:endParaRPr lang="en-US" sz="1600" b="1" dirty="0">
                <a:cs typeface="B Titr" panose="00000700000000000000" pitchFamily="2" charset="-78"/>
              </a:endParaRPr>
            </a:p>
          </p:txBody>
        </p:sp>
      </p:grpSp>
      <p:sp>
        <p:nvSpPr>
          <p:cNvPr id="7" name="Rectangle 6"/>
          <p:cNvSpPr/>
          <p:nvPr/>
        </p:nvSpPr>
        <p:spPr>
          <a:xfrm>
            <a:off x="171510" y="6119621"/>
            <a:ext cx="8683625" cy="646331"/>
          </a:xfrm>
          <a:prstGeom prst="rect">
            <a:avLst/>
          </a:prstGeom>
        </p:spPr>
        <p:txBody>
          <a:bodyPr wrap="square">
            <a:spAutoFit/>
          </a:bodyPr>
          <a:lstStyle/>
          <a:p>
            <a:r>
              <a:rPr lang="en-US" b="1" dirty="0" err="1"/>
              <a:t>Ferkiss</a:t>
            </a:r>
            <a:r>
              <a:rPr lang="en-US" b="1" dirty="0"/>
              <a:t>, V. C. (1977). Futurology: Promise, performance. In Prospects. Beverly Hills and London: SAGE </a:t>
            </a:r>
          </a:p>
        </p:txBody>
      </p:sp>
      <p:sp>
        <p:nvSpPr>
          <p:cNvPr id="14" name="Rounded Rectangle 13"/>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4194769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980728"/>
            <a:ext cx="7848872" cy="5308847"/>
          </a:xfrm>
        </p:spPr>
        <p:txBody>
          <a:bodyPr>
            <a:normAutofit lnSpcReduction="10000"/>
          </a:bodyPr>
          <a:lstStyle/>
          <a:p>
            <a:pPr lvl="1" algn="r" rtl="1"/>
            <a:r>
              <a:rPr lang="fa-IR" sz="2200" dirty="0" smtClean="0">
                <a:solidFill>
                  <a:schemeClr val="tx1"/>
                </a:solidFill>
                <a:cs typeface="B Nazanin" pitchFamily="2" charset="-78"/>
              </a:rPr>
              <a:t>(</a:t>
            </a:r>
            <a:r>
              <a:rPr lang="fa-IR" sz="2200" dirty="0" smtClean="0">
                <a:solidFill>
                  <a:srgbClr val="FF0000"/>
                </a:solidFill>
                <a:cs typeface="B Nazanin" pitchFamily="2" charset="-78"/>
              </a:rPr>
              <a:t>ژان انتوان دو کندرسه </a:t>
            </a:r>
            <a:r>
              <a:rPr lang="fa-IR" sz="2200" dirty="0" smtClean="0">
                <a:solidFill>
                  <a:schemeClr val="tx1"/>
                </a:solidFill>
                <a:cs typeface="B Nazanin" pitchFamily="2" charset="-78"/>
              </a:rPr>
              <a:t>– ریاضی دان - فرانسه – کتاب ، طرح بررسی تاریخی پیشرفت اندیشه انسان –اواخر ق هجدهم – 1793 اوج انقلاب فرانسه )</a:t>
            </a:r>
          </a:p>
          <a:p>
            <a:pPr lvl="1" algn="r" rtl="1"/>
            <a:r>
              <a:rPr lang="fa-IR" sz="2200" u="sng" dirty="0" smtClean="0">
                <a:solidFill>
                  <a:srgbClr val="FF0000"/>
                </a:solidFill>
                <a:cs typeface="B Nazanin" pitchFamily="2" charset="-78"/>
              </a:rPr>
              <a:t>”این لحظه روزی فرا خواهد رسید که خورشید تنها برفراز مردمانی آزاد بدرخشد که هیچ سروری جز عقل خود نمی شناسند ” </a:t>
            </a:r>
          </a:p>
          <a:p>
            <a:pPr lvl="1" algn="r" rtl="1"/>
            <a:r>
              <a:rPr lang="fa-IR" sz="2200" dirty="0" smtClean="0">
                <a:solidFill>
                  <a:schemeClr val="tx1"/>
                </a:solidFill>
                <a:cs typeface="B Nazanin" pitchFamily="2" charset="-78"/>
              </a:rPr>
              <a:t>کندرسه: انسان کم کم از جهل و ناتوانی به اوج پیشرفت رسیده است ، به آینده چشم دوخته و جهانی شگفت انگیز پیش روی خود می بیند که هرچه او را آزار می دهد از میان رفته (مذهب با کشیشان و جباران و مزدورانش ، برده داری ، عمر کوتاه ، بیماری ، عدم دانش ، سختی و ... )</a:t>
            </a:r>
          </a:p>
          <a:p>
            <a:pPr lvl="1" algn="r" rtl="1"/>
            <a:r>
              <a:rPr lang="fa-IR" sz="2200" dirty="0" smtClean="0">
                <a:solidFill>
                  <a:schemeClr val="tx1"/>
                </a:solidFill>
                <a:cs typeface="B Nazanin" pitchFamily="2" charset="-78"/>
              </a:rPr>
              <a:t>دانش به اوج می رسد و تکنولوژی زندگی را راحت و خوشایند می کند ، قوانین شهروندان را به منافع همگانی سوق می دهند </a:t>
            </a:r>
          </a:p>
          <a:p>
            <a:pPr lvl="1" rtl="1"/>
            <a:r>
              <a:rPr lang="fa-IR" sz="2200" dirty="0" smtClean="0">
                <a:solidFill>
                  <a:srgbClr val="FF0000"/>
                </a:solidFill>
                <a:cs typeface="B Nazanin" pitchFamily="2" charset="-78"/>
              </a:rPr>
              <a:t>جهانی رهایی یافته و خوش بخت</a:t>
            </a:r>
            <a:endParaRPr lang="fa-IR" sz="2200" dirty="0" smtClean="0">
              <a:solidFill>
                <a:schemeClr val="tx1"/>
              </a:solidFill>
              <a:cs typeface="B Nazanin" pitchFamily="2" charset="-78"/>
            </a:endParaRPr>
          </a:p>
          <a:p>
            <a:pPr lvl="1" algn="r" rtl="1"/>
            <a:r>
              <a:rPr lang="fa-IR" sz="2200" dirty="0" smtClean="0">
                <a:solidFill>
                  <a:schemeClr val="tx1"/>
                </a:solidFill>
                <a:cs typeface="B Nazanin" pitchFamily="2" charset="-78"/>
              </a:rPr>
              <a:t>کندرسه در مورد برابری انسان ها نظریه داد و نقش مهمی در انقلاب فرانسه داشت. </a:t>
            </a:r>
          </a:p>
          <a:p>
            <a:pPr lvl="1" rtl="1"/>
            <a:r>
              <a:rPr lang="fa-IR" sz="2200" dirty="0" smtClean="0">
                <a:solidFill>
                  <a:schemeClr val="tx1"/>
                </a:solidFill>
                <a:cs typeface="B Nazanin" pitchFamily="2" charset="-78"/>
              </a:rPr>
              <a:t>او </a:t>
            </a:r>
            <a:r>
              <a:rPr lang="fa-IR" sz="2200" dirty="0" smtClean="0">
                <a:solidFill>
                  <a:srgbClr val="FF0000"/>
                </a:solidFill>
                <a:cs typeface="B Nazanin" pitchFamily="2" charset="-78"/>
              </a:rPr>
              <a:t>نماینده جریان روشنگری قرن 18 فرانسه </a:t>
            </a:r>
            <a:r>
              <a:rPr lang="fa-IR" sz="2200" dirty="0" smtClean="0">
                <a:solidFill>
                  <a:schemeClr val="tx1"/>
                </a:solidFill>
                <a:cs typeface="B Nazanin" pitchFamily="2" charset="-78"/>
              </a:rPr>
              <a:t>بود. </a:t>
            </a:r>
          </a:p>
          <a:p>
            <a:pPr lvl="1" algn="r" rtl="1"/>
            <a:r>
              <a:rPr lang="fa-IR" sz="2200" dirty="0" smtClean="0">
                <a:solidFill>
                  <a:schemeClr val="tx1"/>
                </a:solidFill>
                <a:cs typeface="B Nazanin" pitchFamily="2" charset="-78"/>
              </a:rPr>
              <a:t>کندرسه: در آینده انسان هایی که به خاطر حرص، ترس و آز رنج می برند و به فساد دچار می شوند ، دیگر وجود ندارند </a:t>
            </a:r>
          </a:p>
        </p:txBody>
      </p:sp>
      <p:sp>
        <p:nvSpPr>
          <p:cNvPr id="4" name="TextBox 3"/>
          <p:cNvSpPr txBox="1"/>
          <p:nvPr/>
        </p:nvSpPr>
        <p:spPr>
          <a:xfrm>
            <a:off x="893491" y="172043"/>
            <a:ext cx="7344816" cy="577081"/>
          </a:xfrm>
          <a:prstGeom prst="rect">
            <a:avLst/>
          </a:prstGeom>
          <a:noFill/>
        </p:spPr>
        <p:txBody>
          <a:bodyPr wrap="square" rtlCol="0">
            <a:spAutoFit/>
          </a:bodyPr>
          <a:lstStyle/>
          <a:p>
            <a:pPr algn="ctr">
              <a:lnSpc>
                <a:spcPct val="200000"/>
              </a:lnSpc>
            </a:pPr>
            <a:r>
              <a:rPr lang="fa-IR" b="1" dirty="0" smtClean="0">
                <a:cs typeface="B Titr" panose="00000700000000000000" pitchFamily="2" charset="-78"/>
              </a:rPr>
              <a:t>نگاه کندرسه (قرن 18) به آینده</a:t>
            </a:r>
            <a:endParaRPr lang="en-US" b="1" dirty="0">
              <a:cs typeface="B Titr" panose="00000700000000000000" pitchFamily="2" charset="-78"/>
            </a:endParaRPr>
          </a:p>
        </p:txBody>
      </p:sp>
      <p:grpSp>
        <p:nvGrpSpPr>
          <p:cNvPr id="5" name="Group 4"/>
          <p:cNvGrpSpPr/>
          <p:nvPr/>
        </p:nvGrpSpPr>
        <p:grpSpPr>
          <a:xfrm>
            <a:off x="-4229" y="44624"/>
            <a:ext cx="9152458" cy="6768751"/>
            <a:chOff x="-4229" y="44624"/>
            <a:chExt cx="9152458" cy="6768751"/>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7" name="Straight Connector 6"/>
            <p:cNvCxnSpPr>
              <a:stCxn id="6"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6"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13" name="Rectangle 12"/>
            <p:cNvSpPr/>
            <p:nvPr/>
          </p:nvSpPr>
          <p:spPr>
            <a:xfrm>
              <a:off x="4644008" y="6289575"/>
              <a:ext cx="260008"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1</a:t>
              </a:r>
              <a:endParaRPr lang="en-US" sz="1400" dirty="0"/>
            </a:p>
          </p:txBody>
        </p:sp>
      </p:grpSp>
      <p:sp>
        <p:nvSpPr>
          <p:cNvPr id="14" name="Rounded Rectangle 13"/>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1834161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1" y="1628800"/>
            <a:ext cx="7848873" cy="4248472"/>
          </a:xfrm>
        </p:spPr>
        <p:txBody>
          <a:bodyPr>
            <a:normAutofit/>
          </a:bodyPr>
          <a:lstStyle/>
          <a:p>
            <a:pPr lvl="1" algn="r" rtl="1"/>
            <a:r>
              <a:rPr lang="fa-IR" sz="2200" dirty="0" smtClean="0">
                <a:solidFill>
                  <a:schemeClr val="tx1"/>
                </a:solidFill>
                <a:cs typeface="B Nazanin" pitchFamily="2" charset="-78"/>
              </a:rPr>
              <a:t>کندرسه : </a:t>
            </a:r>
            <a:r>
              <a:rPr lang="fa-IR" sz="2200" dirty="0" smtClean="0">
                <a:solidFill>
                  <a:srgbClr val="FF0000"/>
                </a:solidFill>
                <a:cs typeface="B Nazanin" pitchFamily="2" charset="-78"/>
              </a:rPr>
              <a:t>انسان با عقل خود بهشت می سازد و با عشق به آن زینت می دهد</a:t>
            </a:r>
            <a:r>
              <a:rPr lang="fa-IR" sz="2200" dirty="0" smtClean="0">
                <a:solidFill>
                  <a:schemeClr val="tx1"/>
                </a:solidFill>
                <a:cs typeface="B Nazanin" pitchFamily="2" charset="-78"/>
              </a:rPr>
              <a:t>. </a:t>
            </a:r>
          </a:p>
          <a:p>
            <a:pPr lvl="1" algn="r" rtl="1"/>
            <a:r>
              <a:rPr lang="fa-IR" sz="2200" dirty="0" smtClean="0">
                <a:solidFill>
                  <a:schemeClr val="tx1"/>
                </a:solidFill>
                <a:cs typeface="B Nazanin" pitchFamily="2" charset="-78"/>
              </a:rPr>
              <a:t>او زمانی را برای این جامعه تعیین نمی کند ولی قطعا در 200 سال آینده آنرا تحقق یافته می داند.</a:t>
            </a:r>
          </a:p>
          <a:p>
            <a:pPr lvl="1" algn="r" rtl="1"/>
            <a:r>
              <a:rPr lang="fa-IR" sz="2200" dirty="0" smtClean="0">
                <a:solidFill>
                  <a:schemeClr val="tx1"/>
                </a:solidFill>
                <a:cs typeface="B Nazanin" pitchFamily="2" charset="-78"/>
              </a:rPr>
              <a:t>کندرسه نسبت به آینده خوش بین است و موتور تحولات را علم می داند.</a:t>
            </a:r>
          </a:p>
          <a:p>
            <a:pPr lvl="1" algn="r" rtl="1"/>
            <a:r>
              <a:rPr lang="fa-IR" sz="2200" dirty="0" smtClean="0">
                <a:solidFill>
                  <a:schemeClr val="tx1"/>
                </a:solidFill>
                <a:cs typeface="B Nazanin" pitchFamily="2" charset="-78"/>
              </a:rPr>
              <a:t>فیلسوفان روشنگری قرن 18 نظریاتی در مورد عقل ، علم و پیشرفت داشته اند که پس از 1970 بیشتر مورد توجه قرار گرفت. </a:t>
            </a:r>
          </a:p>
          <a:p>
            <a:pPr lvl="1" algn="r" rtl="1"/>
            <a:r>
              <a:rPr lang="fa-IR" sz="2200" dirty="0" smtClean="0">
                <a:solidFill>
                  <a:srgbClr val="FF0000"/>
                </a:solidFill>
                <a:cs typeface="B Nazanin" pitchFamily="2" charset="-78"/>
              </a:rPr>
              <a:t>اریک لیدمن: </a:t>
            </a:r>
          </a:p>
          <a:p>
            <a:pPr lvl="1" algn="r" rtl="1"/>
            <a:r>
              <a:rPr lang="fa-IR" sz="2200" dirty="0" smtClean="0">
                <a:solidFill>
                  <a:srgbClr val="FF0000"/>
                </a:solidFill>
                <a:cs typeface="B Nazanin" pitchFamily="2" charset="-78"/>
              </a:rPr>
              <a:t>مدرنیته</a:t>
            </a:r>
            <a:r>
              <a:rPr lang="fa-IR" sz="2200" dirty="0" smtClean="0">
                <a:solidFill>
                  <a:schemeClr val="tx1"/>
                </a:solidFill>
                <a:cs typeface="B Nazanin" pitchFamily="2" charset="-78"/>
              </a:rPr>
              <a:t> ، جمع بندی کلی روندی ست که چند قرن پیش آغاز شد و در موارد زیر بازتاب یافت:</a:t>
            </a:r>
          </a:p>
          <a:p>
            <a:pPr lvl="1" algn="r" rtl="1"/>
            <a:r>
              <a:rPr lang="fa-IR" sz="2200" dirty="0" smtClean="0">
                <a:solidFill>
                  <a:schemeClr val="tx1"/>
                </a:solidFill>
                <a:cs typeface="B Nazanin" pitchFamily="2" charset="-78"/>
              </a:rPr>
              <a:t>تجارت جهانی ، رشد شهرها ، دقیق شدن علم و رواج آن ، توسعه و نفوذ تکنولوژی در زندگی بشر ، رواج روزنامه ها و وسایل ارتباط جمعی ، قدرت و کارایی دولت و ... </a:t>
            </a:r>
          </a:p>
        </p:txBody>
      </p:sp>
      <p:sp>
        <p:nvSpPr>
          <p:cNvPr id="4" name="TextBox 3"/>
          <p:cNvSpPr txBox="1"/>
          <p:nvPr/>
        </p:nvSpPr>
        <p:spPr>
          <a:xfrm>
            <a:off x="893491" y="172043"/>
            <a:ext cx="7344816" cy="577081"/>
          </a:xfrm>
          <a:prstGeom prst="rect">
            <a:avLst/>
          </a:prstGeom>
          <a:noFill/>
        </p:spPr>
        <p:txBody>
          <a:bodyPr wrap="square" rtlCol="0">
            <a:spAutoFit/>
          </a:bodyPr>
          <a:lstStyle/>
          <a:p>
            <a:pPr algn="ctr">
              <a:lnSpc>
                <a:spcPct val="200000"/>
              </a:lnSpc>
            </a:pPr>
            <a:r>
              <a:rPr lang="fa-IR" b="1" dirty="0" smtClean="0">
                <a:cs typeface="B Titr" panose="00000700000000000000" pitchFamily="2" charset="-78"/>
              </a:rPr>
              <a:t>نگاه کندرسه (قرن 18) به آینده</a:t>
            </a:r>
            <a:endParaRPr lang="en-US" b="1" dirty="0">
              <a:cs typeface="B Titr" panose="00000700000000000000" pitchFamily="2" charset="-78"/>
            </a:endParaRPr>
          </a:p>
        </p:txBody>
      </p:sp>
      <p:grpSp>
        <p:nvGrpSpPr>
          <p:cNvPr id="5" name="Group 4"/>
          <p:cNvGrpSpPr/>
          <p:nvPr/>
        </p:nvGrpSpPr>
        <p:grpSpPr>
          <a:xfrm>
            <a:off x="-4229" y="44624"/>
            <a:ext cx="9152458" cy="6768751"/>
            <a:chOff x="-4229" y="44624"/>
            <a:chExt cx="9152458" cy="6768751"/>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7" name="Straight Connector 6"/>
            <p:cNvCxnSpPr>
              <a:stCxn id="6"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6"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13" name="Rectangle 12"/>
            <p:cNvSpPr/>
            <p:nvPr/>
          </p:nvSpPr>
          <p:spPr>
            <a:xfrm>
              <a:off x="4644008" y="6289575"/>
              <a:ext cx="260008"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1</a:t>
              </a:r>
              <a:endParaRPr lang="en-US" sz="1400" dirty="0"/>
            </a:p>
          </p:txBody>
        </p:sp>
      </p:grpSp>
      <p:sp>
        <p:nvSpPr>
          <p:cNvPr id="14" name="Rounded Rectangle 13"/>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787717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148208"/>
            <a:ext cx="7848871" cy="6305128"/>
          </a:xfrm>
        </p:spPr>
        <p:txBody>
          <a:bodyPr>
            <a:normAutofit lnSpcReduction="10000"/>
          </a:bodyPr>
          <a:lstStyle/>
          <a:p>
            <a:r>
              <a:rPr lang="fa-IR" sz="2200" dirty="0" smtClean="0">
                <a:solidFill>
                  <a:schemeClr val="tx1"/>
                </a:solidFill>
                <a:cs typeface="B Titr" pitchFamily="2" charset="-78"/>
              </a:rPr>
              <a:t>در سایه آینده تاریخ اندیشه مدرنیته (اریک لیدمن)</a:t>
            </a:r>
          </a:p>
          <a:p>
            <a:pPr lvl="1" algn="r" rtl="1"/>
            <a:endParaRPr lang="fa-IR" sz="2200" dirty="0" smtClean="0">
              <a:solidFill>
                <a:schemeClr val="tx1"/>
              </a:solidFill>
              <a:cs typeface="B Nazanin" pitchFamily="2" charset="-78"/>
            </a:endParaRPr>
          </a:p>
          <a:p>
            <a:pPr lvl="1" algn="r" rtl="1"/>
            <a:r>
              <a:rPr lang="fa-IR" sz="2200" dirty="0" smtClean="0">
                <a:solidFill>
                  <a:srgbClr val="FF0000"/>
                </a:solidFill>
                <a:cs typeface="B Nazanin" pitchFamily="2" charset="-78"/>
              </a:rPr>
              <a:t>لیدمن</a:t>
            </a:r>
            <a:r>
              <a:rPr lang="fa-IR" sz="2200" dirty="0" smtClean="0">
                <a:solidFill>
                  <a:schemeClr val="tx1"/>
                </a:solidFill>
                <a:cs typeface="B Nazanin" pitchFamily="2" charset="-78"/>
              </a:rPr>
              <a:t>: تاریخ بویژه تاریخ اندیشه در ملاحظات ما در مورد عصر کنونی و تصورات و پیش بینی هایمان در مورد آینده حضور دارند (ولی ادراک متفاوتی از تاریخ وجود دارد)</a:t>
            </a:r>
          </a:p>
          <a:p>
            <a:pPr lvl="1" algn="r" rtl="1"/>
            <a:r>
              <a:rPr lang="fa-IR" sz="2200" dirty="0" smtClean="0">
                <a:solidFill>
                  <a:schemeClr val="tx1"/>
                </a:solidFill>
                <a:cs typeface="B Nazanin" pitchFamily="2" charset="-78"/>
              </a:rPr>
              <a:t>مسئله مهم درک اندیشمندان روشنگری (کندرسه و کانت) و اطلاع از برنامه آنها برای آینده و ارتباط آن با توسعه ای که پس از آنان رخداده است</a:t>
            </a:r>
          </a:p>
          <a:p>
            <a:pPr lvl="1" algn="r" rtl="1"/>
            <a:r>
              <a:rPr lang="fa-IR" sz="2200" dirty="0" smtClean="0">
                <a:solidFill>
                  <a:schemeClr val="tx1"/>
                </a:solidFill>
                <a:cs typeface="B Nazanin" pitchFamily="2" charset="-78"/>
              </a:rPr>
              <a:t>با این نگرش، شکاف میان </a:t>
            </a:r>
            <a:r>
              <a:rPr lang="fa-IR" sz="2200" dirty="0" smtClean="0">
                <a:solidFill>
                  <a:srgbClr val="FF0000"/>
                </a:solidFill>
                <a:cs typeface="B Nazanin" pitchFamily="2" charset="-78"/>
              </a:rPr>
              <a:t>روشنگری سخت و نرم </a:t>
            </a:r>
            <a:r>
              <a:rPr lang="fa-IR" sz="2200" dirty="0" smtClean="0">
                <a:solidFill>
                  <a:schemeClr val="tx1"/>
                </a:solidFill>
                <a:cs typeface="B Nazanin" pitchFamily="2" charset="-78"/>
              </a:rPr>
              <a:t>آشکار می شود.</a:t>
            </a:r>
          </a:p>
          <a:p>
            <a:pPr lvl="1" algn="r" rtl="1"/>
            <a:r>
              <a:rPr lang="fa-IR" sz="2200" dirty="0" smtClean="0">
                <a:solidFill>
                  <a:schemeClr val="tx1"/>
                </a:solidFill>
                <a:cs typeface="B Nazanin" pitchFamily="2" charset="-78"/>
              </a:rPr>
              <a:t>روشنگری سخت:</a:t>
            </a:r>
          </a:p>
          <a:p>
            <a:pPr lvl="1" algn="r" rtl="1"/>
            <a:r>
              <a:rPr lang="fa-IR" sz="2200" dirty="0" smtClean="0">
                <a:solidFill>
                  <a:srgbClr val="FF0000"/>
                </a:solidFill>
                <a:cs typeface="B Nazanin" pitchFamily="2" charset="-78"/>
              </a:rPr>
              <a:t>اقتصاد ، تکنولوژی ، علوم طبیعی</a:t>
            </a:r>
          </a:p>
          <a:p>
            <a:pPr lvl="1" algn="r" rtl="1"/>
            <a:r>
              <a:rPr lang="fa-IR" sz="2200" dirty="0" smtClean="0">
                <a:solidFill>
                  <a:schemeClr val="tx1"/>
                </a:solidFill>
                <a:cs typeface="B Nazanin" pitchFamily="2" charset="-78"/>
              </a:rPr>
              <a:t>روشنگری نرم:</a:t>
            </a:r>
          </a:p>
          <a:p>
            <a:pPr lvl="1" algn="r" rtl="1"/>
            <a:r>
              <a:rPr lang="fa-IR" sz="2200" dirty="0" smtClean="0">
                <a:solidFill>
                  <a:srgbClr val="FF0000"/>
                </a:solidFill>
                <a:cs typeface="B Nazanin" pitchFamily="2" charset="-78"/>
              </a:rPr>
              <a:t>اخلاق ، هنر ، مذهب</a:t>
            </a:r>
          </a:p>
          <a:p>
            <a:pPr lvl="1" algn="r" rtl="1"/>
            <a:r>
              <a:rPr lang="fa-IR" sz="2200" dirty="0" smtClean="0">
                <a:solidFill>
                  <a:srgbClr val="FF0000"/>
                </a:solidFill>
                <a:cs typeface="B Nazanin" pitchFamily="2" charset="-78"/>
              </a:rPr>
              <a:t>روشنگری سخت </a:t>
            </a:r>
            <a:r>
              <a:rPr lang="fa-IR" sz="2200" dirty="0" smtClean="0">
                <a:solidFill>
                  <a:schemeClr val="tx1"/>
                </a:solidFill>
                <a:cs typeface="B Nazanin" pitchFamily="2" charset="-78"/>
              </a:rPr>
              <a:t>، </a:t>
            </a:r>
            <a:r>
              <a:rPr lang="fa-IR" sz="2200" dirty="0" smtClean="0">
                <a:solidFill>
                  <a:srgbClr val="FF0000"/>
                </a:solidFill>
                <a:cs typeface="B Nazanin" pitchFamily="2" charset="-78"/>
              </a:rPr>
              <a:t>پیروزمندانه پیش می رود </a:t>
            </a:r>
            <a:r>
              <a:rPr lang="fa-IR" sz="2200" dirty="0" smtClean="0">
                <a:solidFill>
                  <a:schemeClr val="tx1"/>
                </a:solidFill>
                <a:cs typeface="B Nazanin" pitchFamily="2" charset="-78"/>
              </a:rPr>
              <a:t>و </a:t>
            </a:r>
            <a:r>
              <a:rPr lang="fa-IR" sz="2200" dirty="0" smtClean="0">
                <a:solidFill>
                  <a:srgbClr val="FF0000"/>
                </a:solidFill>
                <a:cs typeface="B Nazanin" pitchFamily="2" charset="-78"/>
              </a:rPr>
              <a:t>نرم گاه و بی گاه قربانی آن می شود</a:t>
            </a:r>
            <a:r>
              <a:rPr lang="fa-IR" sz="2200" dirty="0" smtClean="0">
                <a:solidFill>
                  <a:schemeClr val="tx1"/>
                </a:solidFill>
                <a:cs typeface="B Nazanin" pitchFamily="2" charset="-78"/>
              </a:rPr>
              <a:t> </a:t>
            </a:r>
          </a:p>
          <a:p>
            <a:pPr lvl="1" algn="r" rtl="1"/>
            <a:r>
              <a:rPr lang="fa-IR" sz="2200" dirty="0" smtClean="0">
                <a:solidFill>
                  <a:schemeClr val="tx1"/>
                </a:solidFill>
                <a:cs typeface="B Nazanin" pitchFamily="2" charset="-78"/>
              </a:rPr>
              <a:t>تصور کندرسه در روشنگری سخت نه تنها محقق شده بلکه از آن فرا تر رفته است.</a:t>
            </a:r>
          </a:p>
          <a:p>
            <a:pPr lvl="1" algn="r" rtl="1"/>
            <a:r>
              <a:rPr lang="fa-IR" sz="2200" dirty="0" smtClean="0">
                <a:solidFill>
                  <a:srgbClr val="FF0000"/>
                </a:solidFill>
                <a:cs typeface="B Nazanin" pitchFamily="2" charset="-78"/>
              </a:rPr>
              <a:t>کندرسه</a:t>
            </a:r>
            <a:r>
              <a:rPr lang="fa-IR" sz="2200" dirty="0" smtClean="0">
                <a:solidFill>
                  <a:schemeClr val="tx1"/>
                </a:solidFill>
                <a:cs typeface="B Nazanin" pitchFamily="2" charset="-78"/>
              </a:rPr>
              <a:t> هنر را نیز پیش بینی کرده بود: </a:t>
            </a:r>
            <a:r>
              <a:rPr lang="fa-IR" sz="2200" dirty="0" smtClean="0">
                <a:solidFill>
                  <a:srgbClr val="FF0000"/>
                </a:solidFill>
                <a:cs typeface="B Nazanin" pitchFamily="2" charset="-78"/>
              </a:rPr>
              <a:t>هنر به آزادی بیشتری دست می یابد و از بند الگوهای کلاسیک آزاد می شود </a:t>
            </a:r>
            <a:r>
              <a:rPr lang="fa-IR" sz="2200" dirty="0" smtClean="0">
                <a:solidFill>
                  <a:schemeClr val="tx1"/>
                </a:solidFill>
                <a:cs typeface="B Nazanin" pitchFamily="2" charset="-78"/>
              </a:rPr>
              <a:t>(پیس بینی او محقق شد) </a:t>
            </a:r>
          </a:p>
          <a:p>
            <a:pPr lvl="1" algn="r" rtl="1"/>
            <a:r>
              <a:rPr lang="fa-IR" sz="2200" dirty="0" smtClean="0">
                <a:solidFill>
                  <a:schemeClr val="tx1"/>
                </a:solidFill>
                <a:cs typeface="B Nazanin" pitchFamily="2" charset="-78"/>
              </a:rPr>
              <a:t>کندرسه در دو عرصه کاملا </a:t>
            </a:r>
            <a:r>
              <a:rPr lang="fa-IR" sz="2200" dirty="0" smtClean="0">
                <a:solidFill>
                  <a:srgbClr val="FF0000"/>
                </a:solidFill>
                <a:cs typeface="B Nazanin" pitchFamily="2" charset="-78"/>
              </a:rPr>
              <a:t>اشتباه</a:t>
            </a:r>
            <a:r>
              <a:rPr lang="fa-IR" sz="2200" dirty="0" smtClean="0">
                <a:solidFill>
                  <a:schemeClr val="tx1"/>
                </a:solidFill>
                <a:cs typeface="B Nazanin" pitchFamily="2" charset="-78"/>
              </a:rPr>
              <a:t> کرد: </a:t>
            </a:r>
            <a:r>
              <a:rPr lang="fa-IR" sz="2200" dirty="0" smtClean="0">
                <a:solidFill>
                  <a:srgbClr val="FF0000"/>
                </a:solidFill>
                <a:cs typeface="B Nazanin" pitchFamily="2" charset="-78"/>
              </a:rPr>
              <a:t>مذهب و اخلاق</a:t>
            </a:r>
            <a:endParaRPr lang="fa-IR" sz="2200" dirty="0" smtClean="0">
              <a:solidFill>
                <a:schemeClr val="tx1"/>
              </a:solidFill>
              <a:cs typeface="B Nazanin" pitchFamily="2" charset="-78"/>
            </a:endParaRPr>
          </a:p>
          <a:p>
            <a:pPr lvl="1" algn="r" rtl="1"/>
            <a:endParaRPr lang="fa-IR" sz="2200" dirty="0" smtClean="0">
              <a:solidFill>
                <a:schemeClr val="tx1"/>
              </a:solidFill>
              <a:cs typeface="B Nazanin" pitchFamily="2" charset="-78"/>
            </a:endParaRPr>
          </a:p>
          <a:p>
            <a:pPr lvl="1" algn="r" rtl="1"/>
            <a:endParaRPr lang="fa-IR" sz="2200" dirty="0" smtClean="0">
              <a:solidFill>
                <a:schemeClr val="tx1"/>
              </a:solidFill>
              <a:cs typeface="B Nazanin" pitchFamily="2" charset="-78"/>
            </a:endParaRPr>
          </a:p>
        </p:txBody>
      </p:sp>
      <p:grpSp>
        <p:nvGrpSpPr>
          <p:cNvPr id="4" name="Group 3"/>
          <p:cNvGrpSpPr/>
          <p:nvPr/>
        </p:nvGrpSpPr>
        <p:grpSpPr>
          <a:xfrm>
            <a:off x="-4229" y="44624"/>
            <a:ext cx="9152458" cy="6768751"/>
            <a:chOff x="-4229" y="44624"/>
            <a:chExt cx="9152458" cy="6768751"/>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6" name="Straight Connector 5"/>
            <p:cNvCxnSpPr>
              <a:stCxn id="5"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12" name="Rectangle 11"/>
            <p:cNvSpPr/>
            <p:nvPr/>
          </p:nvSpPr>
          <p:spPr>
            <a:xfrm>
              <a:off x="4644008" y="6289575"/>
              <a:ext cx="260008"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1</a:t>
              </a:r>
              <a:endParaRPr lang="en-US" sz="1400" dirty="0"/>
            </a:p>
          </p:txBody>
        </p:sp>
      </p:grpSp>
      <p:sp>
        <p:nvSpPr>
          <p:cNvPr id="13" name="Rounded Rectangle 12"/>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150872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116632"/>
            <a:ext cx="8064896" cy="6172943"/>
          </a:xfrm>
        </p:spPr>
        <p:txBody>
          <a:bodyPr>
            <a:normAutofit lnSpcReduction="10000"/>
          </a:bodyPr>
          <a:lstStyle/>
          <a:p>
            <a:r>
              <a:rPr lang="fa-IR" sz="2200" dirty="0" smtClean="0">
                <a:solidFill>
                  <a:schemeClr val="tx1"/>
                </a:solidFill>
                <a:cs typeface="B Titr" pitchFamily="2" charset="-78"/>
              </a:rPr>
              <a:t>در سایه آینده تاریخ اندیشه مدرنیته (اریک لیدمن)</a:t>
            </a:r>
          </a:p>
          <a:p>
            <a:pPr lvl="1" algn="r" rtl="1"/>
            <a:endParaRPr lang="fa-IR" sz="2200" dirty="0" smtClean="0">
              <a:solidFill>
                <a:schemeClr val="tx1"/>
              </a:solidFill>
              <a:cs typeface="B Nazanin" pitchFamily="2" charset="-78"/>
            </a:endParaRPr>
          </a:p>
          <a:p>
            <a:pPr lvl="1" algn="r" rtl="1"/>
            <a:r>
              <a:rPr lang="fa-IR" sz="2200" dirty="0" smtClean="0">
                <a:solidFill>
                  <a:srgbClr val="FF0000"/>
                </a:solidFill>
                <a:cs typeface="B Nazanin" pitchFamily="2" charset="-78"/>
              </a:rPr>
              <a:t>مذهب</a:t>
            </a:r>
            <a:r>
              <a:rPr lang="fa-IR" sz="2200" dirty="0" smtClean="0">
                <a:solidFill>
                  <a:schemeClr val="tx1"/>
                </a:solidFill>
                <a:cs typeface="B Nazanin" pitchFamily="2" charset="-78"/>
              </a:rPr>
              <a:t>: امروز مذهب نه تنها رخت برنبسته بلکه پویاتر از هر زمان دیگری ست</a:t>
            </a:r>
          </a:p>
          <a:p>
            <a:pPr lvl="1" algn="r" rtl="1"/>
            <a:r>
              <a:rPr lang="fa-IR" sz="2200" dirty="0" smtClean="0">
                <a:solidFill>
                  <a:srgbClr val="FF0000"/>
                </a:solidFill>
                <a:cs typeface="B Nazanin" pitchFamily="2" charset="-78"/>
              </a:rPr>
              <a:t>اخلاق</a:t>
            </a:r>
            <a:r>
              <a:rPr lang="fa-IR" sz="2200" dirty="0" smtClean="0">
                <a:solidFill>
                  <a:schemeClr val="tx1"/>
                </a:solidFill>
                <a:cs typeface="B Nazanin" pitchFamily="2" charset="-78"/>
              </a:rPr>
              <a:t>: زنان هنوز رهایی نیافته اند ، جباران و مزدوران هستند ، نژاد پرستی هنوز جاری ست</a:t>
            </a:r>
          </a:p>
          <a:p>
            <a:pPr lvl="1" algn="r" rtl="1"/>
            <a:r>
              <a:rPr lang="fa-IR" sz="2200" dirty="0" smtClean="0">
                <a:solidFill>
                  <a:schemeClr val="tx1"/>
                </a:solidFill>
                <a:cs typeface="B Nazanin" pitchFamily="2" charset="-78"/>
              </a:rPr>
              <a:t>کندرسه علم و اخلاق را باهم تلفیق می کند و می گوید: </a:t>
            </a:r>
          </a:p>
          <a:p>
            <a:pPr lvl="1" rtl="1"/>
            <a:r>
              <a:rPr lang="fa-IR" sz="2200" dirty="0" smtClean="0">
                <a:solidFill>
                  <a:srgbClr val="FF0000"/>
                </a:solidFill>
                <a:cs typeface="B Nazanin" pitchFamily="2" charset="-78"/>
              </a:rPr>
              <a:t>علم است که شیوه درست عمل را می آموزاند </a:t>
            </a:r>
          </a:p>
          <a:p>
            <a:pPr lvl="1" algn="r" rtl="1"/>
            <a:r>
              <a:rPr lang="fa-IR" sz="2200" dirty="0" smtClean="0">
                <a:solidFill>
                  <a:schemeClr val="tx1"/>
                </a:solidFill>
                <a:cs typeface="B Nazanin" pitchFamily="2" charset="-78"/>
              </a:rPr>
              <a:t>کانت فیلسوف آلمانی، در مقابل کندرسه ، تفاوت بنیادینی میان دانش نظری و عملی قائل است. </a:t>
            </a:r>
          </a:p>
          <a:p>
            <a:pPr lvl="1" algn="r" rtl="1"/>
            <a:r>
              <a:rPr lang="fa-IR" sz="2200" dirty="0" smtClean="0">
                <a:solidFill>
                  <a:schemeClr val="tx1"/>
                </a:solidFill>
                <a:cs typeface="B Nazanin" pitchFamily="2" charset="-78"/>
              </a:rPr>
              <a:t>کانت: عقل نظری در ریاضیات و علوم دقیقه بکار می رود – اصول آنرا هرکس باید با زحمت بیاموزد ولی عقل عملی یا سرشت اخلاقی را هرکس به شکل تمایل خفته در درون خود حمل می کند و تنها می تواند از طریق روشنگری بیدار شود.</a:t>
            </a:r>
          </a:p>
          <a:p>
            <a:pPr lvl="1" algn="r" rtl="1"/>
            <a:r>
              <a:rPr lang="fa-IR" sz="2200" dirty="0" smtClean="0">
                <a:solidFill>
                  <a:schemeClr val="tx1"/>
                </a:solidFill>
                <a:cs typeface="B Nazanin" pitchFamily="2" charset="-78"/>
              </a:rPr>
              <a:t>کانت در مقاله ای (روشنگری چیست؟ 1784) روند روشنگری را مشخص می کند و در دو عرصه عملی و نظری قائل به روند پیشرفت است. انسان در حال تحول و گذار به سوی هدف اخلاقی هستی اش است. </a:t>
            </a:r>
          </a:p>
          <a:p>
            <a:pPr lvl="1" algn="r" rtl="1"/>
            <a:r>
              <a:rPr lang="fa-IR" sz="2200" dirty="0" smtClean="0">
                <a:solidFill>
                  <a:srgbClr val="FF0000"/>
                </a:solidFill>
                <a:cs typeface="B Nazanin" pitchFamily="2" charset="-78"/>
              </a:rPr>
              <a:t>کانت: هدف روشنگری ، خودمختاری سیاسی و اخلاقی یا بلوغ انسان است </a:t>
            </a:r>
            <a:r>
              <a:rPr lang="fa-IR" sz="2200" dirty="0" smtClean="0">
                <a:solidFill>
                  <a:schemeClr val="tx1"/>
                </a:solidFill>
                <a:cs typeface="B Nazanin" pitchFamily="2" charset="-78"/>
              </a:rPr>
              <a:t>، انسان نابالغ برای ایمان و چگونه زندگی کردن به صاحب نظران پناه می برد. روشنگری انسان را به بلوغ می رساند</a:t>
            </a:r>
          </a:p>
          <a:p>
            <a:pPr lvl="1" algn="r" rtl="1"/>
            <a:endParaRPr lang="fa-IR" sz="2200" dirty="0" smtClean="0">
              <a:solidFill>
                <a:schemeClr val="tx1"/>
              </a:solidFill>
              <a:cs typeface="B Nazanin" pitchFamily="2" charset="-78"/>
            </a:endParaRPr>
          </a:p>
        </p:txBody>
      </p:sp>
      <p:grpSp>
        <p:nvGrpSpPr>
          <p:cNvPr id="4" name="Group 3"/>
          <p:cNvGrpSpPr/>
          <p:nvPr/>
        </p:nvGrpSpPr>
        <p:grpSpPr>
          <a:xfrm>
            <a:off x="-4229" y="44624"/>
            <a:ext cx="9152458" cy="6768751"/>
            <a:chOff x="-4229" y="44624"/>
            <a:chExt cx="9152458" cy="6768751"/>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6" name="Straight Connector 5"/>
            <p:cNvCxnSpPr>
              <a:stCxn id="5"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5"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12" name="Rectangle 11"/>
            <p:cNvSpPr/>
            <p:nvPr/>
          </p:nvSpPr>
          <p:spPr>
            <a:xfrm>
              <a:off x="4644008" y="6289575"/>
              <a:ext cx="260008"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1</a:t>
              </a:r>
              <a:endParaRPr lang="en-US" sz="1400" dirty="0"/>
            </a:p>
          </p:txBody>
        </p:sp>
      </p:grpSp>
      <p:sp>
        <p:nvSpPr>
          <p:cNvPr id="13" name="Rounded Rectangle 12"/>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1768000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51920" y="692299"/>
            <a:ext cx="1655167" cy="64846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smtClean="0">
                <a:solidFill>
                  <a:schemeClr val="tx1"/>
                </a:solidFill>
                <a:cs typeface="B Titr" panose="00000700000000000000" pitchFamily="2" charset="-78"/>
              </a:rPr>
              <a:t>هایدگر</a:t>
            </a:r>
          </a:p>
          <a:p>
            <a:pPr algn="ctr">
              <a:defRPr/>
            </a:pPr>
            <a:r>
              <a:rPr lang="fa-IR" sz="1600" dirty="0" smtClean="0">
                <a:solidFill>
                  <a:schemeClr val="tx1"/>
                </a:solidFill>
                <a:cs typeface="B Titr" panose="00000700000000000000" pitchFamily="2" charset="-78"/>
              </a:rPr>
              <a:t>1889-1976</a:t>
            </a:r>
            <a:endParaRPr lang="en-US" dirty="0">
              <a:solidFill>
                <a:schemeClr val="tx1"/>
              </a:solidFill>
              <a:cs typeface="B Titr" panose="00000700000000000000" pitchFamily="2" charset="-78"/>
            </a:endParaRPr>
          </a:p>
        </p:txBody>
      </p:sp>
      <p:sp>
        <p:nvSpPr>
          <p:cNvPr id="9" name="Rounded Rectangle 8"/>
          <p:cNvSpPr/>
          <p:nvPr/>
        </p:nvSpPr>
        <p:spPr>
          <a:xfrm>
            <a:off x="6804248" y="2636912"/>
            <a:ext cx="1655167" cy="6484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600" dirty="0" smtClean="0">
                <a:solidFill>
                  <a:schemeClr val="tx1"/>
                </a:solidFill>
                <a:cs typeface="B Titr" panose="00000700000000000000" pitchFamily="2" charset="-78"/>
              </a:rPr>
              <a:t>ژان پل سارتر</a:t>
            </a:r>
          </a:p>
          <a:p>
            <a:pPr algn="ctr">
              <a:defRPr/>
            </a:pPr>
            <a:r>
              <a:rPr lang="fa-IR" sz="1600" dirty="0" smtClean="0">
                <a:solidFill>
                  <a:schemeClr val="tx1"/>
                </a:solidFill>
                <a:cs typeface="B Titr" panose="00000700000000000000" pitchFamily="2" charset="-78"/>
              </a:rPr>
              <a:t>1905-1980</a:t>
            </a:r>
            <a:endParaRPr lang="en-US" sz="1600" dirty="0">
              <a:solidFill>
                <a:schemeClr val="tx1"/>
              </a:solidFill>
              <a:cs typeface="B Titr" panose="00000700000000000000" pitchFamily="2" charset="-78"/>
            </a:endParaRPr>
          </a:p>
        </p:txBody>
      </p:sp>
      <p:sp>
        <p:nvSpPr>
          <p:cNvPr id="10" name="Rounded Rectangle 9"/>
          <p:cNvSpPr/>
          <p:nvPr/>
        </p:nvSpPr>
        <p:spPr>
          <a:xfrm>
            <a:off x="2771800" y="2672776"/>
            <a:ext cx="1655167" cy="6484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600" dirty="0" smtClean="0">
                <a:solidFill>
                  <a:schemeClr val="tx1"/>
                </a:solidFill>
                <a:cs typeface="B Titr" panose="00000700000000000000" pitchFamily="2" charset="-78"/>
              </a:rPr>
              <a:t>میشل فوکو</a:t>
            </a:r>
          </a:p>
          <a:p>
            <a:pPr algn="ctr">
              <a:defRPr/>
            </a:pPr>
            <a:r>
              <a:rPr lang="fa-IR" sz="1600" dirty="0" smtClean="0">
                <a:solidFill>
                  <a:schemeClr val="tx1"/>
                </a:solidFill>
                <a:cs typeface="B Titr" panose="00000700000000000000" pitchFamily="2" charset="-78"/>
              </a:rPr>
              <a:t>1926-1984</a:t>
            </a:r>
            <a:endParaRPr lang="en-US" sz="1600" dirty="0">
              <a:solidFill>
                <a:schemeClr val="tx1"/>
              </a:solidFill>
              <a:cs typeface="B Titr" panose="00000700000000000000" pitchFamily="2" charset="-78"/>
            </a:endParaRPr>
          </a:p>
        </p:txBody>
      </p:sp>
      <p:sp>
        <p:nvSpPr>
          <p:cNvPr id="11" name="Rounded Rectangle 10"/>
          <p:cNvSpPr/>
          <p:nvPr/>
        </p:nvSpPr>
        <p:spPr>
          <a:xfrm>
            <a:off x="5004048" y="2636912"/>
            <a:ext cx="1655167" cy="64846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600" dirty="0" smtClean="0">
                <a:solidFill>
                  <a:schemeClr val="tx1"/>
                </a:solidFill>
                <a:cs typeface="B Titr" panose="00000700000000000000" pitchFamily="2" charset="-78"/>
              </a:rPr>
              <a:t>گئورگ گادامر</a:t>
            </a:r>
          </a:p>
          <a:p>
            <a:pPr algn="ctr">
              <a:defRPr/>
            </a:pPr>
            <a:r>
              <a:rPr lang="fa-IR" sz="1600" dirty="0" smtClean="0">
                <a:solidFill>
                  <a:schemeClr val="tx1"/>
                </a:solidFill>
                <a:cs typeface="B Titr" panose="00000700000000000000" pitchFamily="2" charset="-78"/>
              </a:rPr>
              <a:t>1900-2002</a:t>
            </a:r>
            <a:endParaRPr lang="en-US" sz="1600" dirty="0">
              <a:solidFill>
                <a:schemeClr val="tx1"/>
              </a:solidFill>
              <a:cs typeface="B Titr" panose="00000700000000000000" pitchFamily="2" charset="-78"/>
            </a:endParaRPr>
          </a:p>
        </p:txBody>
      </p:sp>
      <p:sp>
        <p:nvSpPr>
          <p:cNvPr id="12" name="Rounded Rectangle 11"/>
          <p:cNvSpPr/>
          <p:nvPr/>
        </p:nvSpPr>
        <p:spPr>
          <a:xfrm>
            <a:off x="539552" y="2643748"/>
            <a:ext cx="1655167" cy="64846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600" dirty="0" smtClean="0">
                <a:solidFill>
                  <a:schemeClr val="tx1"/>
                </a:solidFill>
                <a:cs typeface="B Titr" panose="00000700000000000000" pitchFamily="2" charset="-78"/>
              </a:rPr>
              <a:t>ژاک دریدا</a:t>
            </a:r>
          </a:p>
          <a:p>
            <a:pPr algn="ctr">
              <a:defRPr/>
            </a:pPr>
            <a:r>
              <a:rPr lang="fa-IR" sz="1600" dirty="0" smtClean="0">
                <a:solidFill>
                  <a:schemeClr val="tx1"/>
                </a:solidFill>
                <a:cs typeface="B Titr" panose="00000700000000000000" pitchFamily="2" charset="-78"/>
              </a:rPr>
              <a:t>1930-2004</a:t>
            </a:r>
            <a:endParaRPr lang="en-US" sz="1600" dirty="0">
              <a:solidFill>
                <a:schemeClr val="tx1"/>
              </a:solidFill>
              <a:cs typeface="B Titr" panose="00000700000000000000" pitchFamily="2" charset="-78"/>
            </a:endParaRPr>
          </a:p>
        </p:txBody>
      </p:sp>
      <p:sp>
        <p:nvSpPr>
          <p:cNvPr id="14" name="Rounded Rectangle 13"/>
          <p:cNvSpPr/>
          <p:nvPr/>
        </p:nvSpPr>
        <p:spPr>
          <a:xfrm>
            <a:off x="6804248" y="3451881"/>
            <a:ext cx="1655167" cy="18493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00000"/>
              </a:lnSpc>
              <a:defRPr/>
            </a:pPr>
            <a:r>
              <a:rPr lang="fa-IR" sz="1400" dirty="0" smtClean="0">
                <a:solidFill>
                  <a:schemeClr val="tx1"/>
                </a:solidFill>
                <a:cs typeface="B Titr" panose="00000700000000000000" pitchFamily="2" charset="-78"/>
              </a:rPr>
              <a:t>اگزیستانسیالیزم</a:t>
            </a:r>
          </a:p>
          <a:p>
            <a:pPr algn="ctr">
              <a:lnSpc>
                <a:spcPct val="200000"/>
              </a:lnSpc>
              <a:defRPr/>
            </a:pPr>
            <a:r>
              <a:rPr lang="fa-IR" sz="1400" dirty="0" smtClean="0">
                <a:solidFill>
                  <a:schemeClr val="tx1"/>
                </a:solidFill>
                <a:cs typeface="B Titr" panose="00000700000000000000" pitchFamily="2" charset="-78"/>
              </a:rPr>
              <a:t>تاکید بر آزادی انسان</a:t>
            </a:r>
            <a:endParaRPr lang="en-US" sz="1400" dirty="0">
              <a:solidFill>
                <a:schemeClr val="tx1"/>
              </a:solidFill>
              <a:cs typeface="B Titr" panose="00000700000000000000" pitchFamily="2" charset="-78"/>
            </a:endParaRPr>
          </a:p>
        </p:txBody>
      </p:sp>
      <p:sp>
        <p:nvSpPr>
          <p:cNvPr id="15" name="Rounded Rectangle 14"/>
          <p:cNvSpPr/>
          <p:nvPr/>
        </p:nvSpPr>
        <p:spPr>
          <a:xfrm>
            <a:off x="4993208" y="3451880"/>
            <a:ext cx="1655167" cy="18493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00000"/>
              </a:lnSpc>
              <a:defRPr/>
            </a:pPr>
            <a:r>
              <a:rPr lang="fa-IR" sz="1400" dirty="0" smtClean="0">
                <a:solidFill>
                  <a:schemeClr val="tx1"/>
                </a:solidFill>
                <a:cs typeface="B Titr" panose="00000700000000000000" pitchFamily="2" charset="-78"/>
              </a:rPr>
              <a:t>بنیان گذار هرمنوتیک فلسفی</a:t>
            </a:r>
          </a:p>
          <a:p>
            <a:pPr algn="ctr">
              <a:lnSpc>
                <a:spcPct val="200000"/>
              </a:lnSpc>
              <a:defRPr/>
            </a:pPr>
            <a:r>
              <a:rPr lang="fa-IR" sz="1400" dirty="0" smtClean="0">
                <a:solidFill>
                  <a:schemeClr val="tx1"/>
                </a:solidFill>
                <a:cs typeface="B Titr" panose="00000700000000000000" pitchFamily="2" charset="-78"/>
              </a:rPr>
              <a:t>گفتگو و دیالوگ </a:t>
            </a:r>
            <a:endParaRPr lang="en-US" sz="1400" dirty="0">
              <a:solidFill>
                <a:schemeClr val="tx1"/>
              </a:solidFill>
              <a:cs typeface="B Titr" panose="00000700000000000000" pitchFamily="2" charset="-78"/>
            </a:endParaRPr>
          </a:p>
        </p:txBody>
      </p:sp>
      <p:sp>
        <p:nvSpPr>
          <p:cNvPr id="16" name="Rounded Rectangle 15"/>
          <p:cNvSpPr/>
          <p:nvPr/>
        </p:nvSpPr>
        <p:spPr>
          <a:xfrm>
            <a:off x="2771800" y="3451880"/>
            <a:ext cx="1655167" cy="18493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00000"/>
              </a:lnSpc>
              <a:defRPr/>
            </a:pPr>
            <a:r>
              <a:rPr lang="fa-IR" sz="1400" dirty="0" smtClean="0">
                <a:solidFill>
                  <a:schemeClr val="tx1"/>
                </a:solidFill>
                <a:cs typeface="B Titr" panose="00000700000000000000" pitchFamily="2" charset="-78"/>
              </a:rPr>
              <a:t>دیرینه شناسی و تبارشناسی</a:t>
            </a:r>
          </a:p>
          <a:p>
            <a:pPr algn="ctr">
              <a:lnSpc>
                <a:spcPct val="200000"/>
              </a:lnSpc>
              <a:defRPr/>
            </a:pPr>
            <a:r>
              <a:rPr lang="fa-IR" sz="1400" dirty="0" smtClean="0">
                <a:solidFill>
                  <a:schemeClr val="tx1"/>
                </a:solidFill>
                <a:cs typeface="B Titr" panose="00000700000000000000" pitchFamily="2" charset="-78"/>
              </a:rPr>
              <a:t>رابطه میان قدرت، معرفت و حقیقت</a:t>
            </a:r>
            <a:endParaRPr lang="en-US" sz="1400" dirty="0">
              <a:solidFill>
                <a:schemeClr val="tx1"/>
              </a:solidFill>
              <a:cs typeface="B Titr" panose="00000700000000000000" pitchFamily="2" charset="-78"/>
            </a:endParaRPr>
          </a:p>
        </p:txBody>
      </p:sp>
      <p:sp>
        <p:nvSpPr>
          <p:cNvPr id="17" name="Rounded Rectangle 16"/>
          <p:cNvSpPr/>
          <p:nvPr/>
        </p:nvSpPr>
        <p:spPr>
          <a:xfrm>
            <a:off x="539552" y="3451880"/>
            <a:ext cx="1655167" cy="184932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00000"/>
              </a:lnSpc>
              <a:defRPr/>
            </a:pPr>
            <a:r>
              <a:rPr lang="fa-IR" sz="1400" dirty="0" smtClean="0">
                <a:solidFill>
                  <a:schemeClr val="tx1"/>
                </a:solidFill>
                <a:cs typeface="B Titr" panose="00000700000000000000" pitchFamily="2" charset="-78"/>
              </a:rPr>
              <a:t>ساختارشکنی و پست مدرنیسم</a:t>
            </a:r>
          </a:p>
          <a:p>
            <a:pPr algn="ctr">
              <a:lnSpc>
                <a:spcPct val="200000"/>
              </a:lnSpc>
              <a:defRPr/>
            </a:pPr>
            <a:r>
              <a:rPr lang="fa-IR" sz="1400" dirty="0" smtClean="0">
                <a:solidFill>
                  <a:schemeClr val="tx1"/>
                </a:solidFill>
                <a:cs typeface="B Titr" panose="00000700000000000000" pitchFamily="2" charset="-78"/>
              </a:rPr>
              <a:t>هستی به مثابه متن</a:t>
            </a:r>
            <a:endParaRPr lang="en-US" sz="1400" dirty="0">
              <a:solidFill>
                <a:schemeClr val="tx1"/>
              </a:solidFill>
              <a:cs typeface="B Titr" panose="00000700000000000000" pitchFamily="2" charset="-78"/>
            </a:endParaRPr>
          </a:p>
        </p:txBody>
      </p:sp>
      <p:sp>
        <p:nvSpPr>
          <p:cNvPr id="2" name="Down Arrow 1"/>
          <p:cNvSpPr/>
          <p:nvPr/>
        </p:nvSpPr>
        <p:spPr>
          <a:xfrm>
            <a:off x="3480022" y="1628800"/>
            <a:ext cx="2340769" cy="720080"/>
          </a:xfrm>
          <a:prstGeom prst="downArrow">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cs typeface="B Titr" panose="00000700000000000000" pitchFamily="2" charset="-78"/>
              </a:rPr>
              <a:t>تاثیرگذاری</a:t>
            </a:r>
            <a:endParaRPr lang="en-US" sz="1600" dirty="0">
              <a:solidFill>
                <a:schemeClr val="tx1"/>
              </a:solidFill>
              <a:cs typeface="B Titr" panose="00000700000000000000" pitchFamily="2" charset="-78"/>
            </a:endParaRPr>
          </a:p>
        </p:txBody>
      </p:sp>
      <p:grpSp>
        <p:nvGrpSpPr>
          <p:cNvPr id="13" name="Group 12"/>
          <p:cNvGrpSpPr/>
          <p:nvPr/>
        </p:nvGrpSpPr>
        <p:grpSpPr>
          <a:xfrm>
            <a:off x="-4229" y="44624"/>
            <a:ext cx="9152458" cy="6768751"/>
            <a:chOff x="-4229" y="44624"/>
            <a:chExt cx="9152458" cy="6768751"/>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19" name="Straight Connector 18"/>
            <p:cNvCxnSpPr>
              <a:stCxn id="18"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8"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25" name="Rectangle 24"/>
            <p:cNvSpPr/>
            <p:nvPr/>
          </p:nvSpPr>
          <p:spPr>
            <a:xfrm>
              <a:off x="4644008" y="6289575"/>
              <a:ext cx="260008"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1</a:t>
              </a:r>
              <a:endParaRPr lang="en-US" sz="1400" dirty="0"/>
            </a:p>
          </p:txBody>
        </p:sp>
      </p:grpSp>
      <p:sp>
        <p:nvSpPr>
          <p:cNvPr id="26" name="Rounded Rectangle 25"/>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301496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2.gstatic.com/images?q=tbn:ANd9GcQQ0WVrRiDpCATgwd7BbDbLWyyi2Pxh0pc9j59Cq0McjLpqOrD2XA"/>
          <p:cNvPicPr>
            <a:picLocks noChangeAspect="1" noChangeArrowheads="1"/>
          </p:cNvPicPr>
          <p:nvPr/>
        </p:nvPicPr>
        <p:blipFill>
          <a:blip r:embed="rId2" cstate="print"/>
          <a:srcRect/>
          <a:stretch>
            <a:fillRect/>
          </a:stretch>
        </p:blipFill>
        <p:spPr bwMode="auto">
          <a:xfrm>
            <a:off x="50258" y="464457"/>
            <a:ext cx="2170245" cy="2971799"/>
          </a:xfrm>
          <a:prstGeom prst="rect">
            <a:avLst/>
          </a:prstGeom>
          <a:noFill/>
        </p:spPr>
      </p:pic>
      <p:sp>
        <p:nvSpPr>
          <p:cNvPr id="5" name="Rectangle 4"/>
          <p:cNvSpPr/>
          <p:nvPr/>
        </p:nvSpPr>
        <p:spPr>
          <a:xfrm>
            <a:off x="2209800" y="457200"/>
            <a:ext cx="6858000" cy="1107996"/>
          </a:xfrm>
          <a:prstGeom prst="rect">
            <a:avLst/>
          </a:prstGeom>
        </p:spPr>
        <p:txBody>
          <a:bodyPr wrap="square">
            <a:spAutoFit/>
          </a:bodyPr>
          <a:lstStyle/>
          <a:p>
            <a:pPr algn="r" rtl="1"/>
            <a:r>
              <a:rPr lang="fa-IR" dirty="0" smtClean="0">
                <a:solidFill>
                  <a:srgbClr val="FF0000"/>
                </a:solidFill>
                <a:cs typeface="B Titr" pitchFamily="2" charset="-78"/>
              </a:rPr>
              <a:t>مارتین هایدِگِر </a:t>
            </a:r>
            <a:r>
              <a:rPr lang="en-US" sz="2200" dirty="0" smtClean="0">
                <a:cs typeface="B Nazanin" pitchFamily="2" charset="-78"/>
              </a:rPr>
              <a:t>Martin Heidegger)‏ ‏ (</a:t>
            </a:r>
            <a:r>
              <a:rPr lang="fa-IR" sz="2200" dirty="0" smtClean="0">
                <a:cs typeface="B Nazanin" pitchFamily="2" charset="-78"/>
              </a:rPr>
              <a:t>۱۹۷۶-۱۸۸۹) یکی از معروفترین فیلسوفان قرن بیستم بود. او با شیوه‌ای نوین به تامل درباره </a:t>
            </a:r>
            <a:r>
              <a:rPr lang="fa-IR" sz="2200" b="1" u="sng" dirty="0" smtClean="0">
                <a:solidFill>
                  <a:srgbClr val="FF0000"/>
                </a:solidFill>
                <a:cs typeface="B Nazanin" pitchFamily="2" charset="-78"/>
              </a:rPr>
              <a:t>وجود</a:t>
            </a:r>
            <a:r>
              <a:rPr lang="fa-IR" sz="2200" dirty="0" smtClean="0">
                <a:cs typeface="B Nazanin" pitchFamily="2" charset="-78"/>
              </a:rPr>
              <a:t> پرداخت. فلسفه او بر دیدگاه‌های بسیاری از فلاسفه بعد از او اثر گذاشت.</a:t>
            </a:r>
            <a:endParaRPr lang="en-US" sz="2200" dirty="0">
              <a:cs typeface="B Nazanin" pitchFamily="2" charset="-78"/>
            </a:endParaRPr>
          </a:p>
        </p:txBody>
      </p:sp>
      <p:sp>
        <p:nvSpPr>
          <p:cNvPr id="6" name="Rectangle 5"/>
          <p:cNvSpPr/>
          <p:nvPr/>
        </p:nvSpPr>
        <p:spPr>
          <a:xfrm>
            <a:off x="2065288" y="1937275"/>
            <a:ext cx="7010400" cy="1107996"/>
          </a:xfrm>
          <a:prstGeom prst="rect">
            <a:avLst/>
          </a:prstGeom>
        </p:spPr>
        <p:txBody>
          <a:bodyPr wrap="square">
            <a:spAutoFit/>
          </a:bodyPr>
          <a:lstStyle/>
          <a:p>
            <a:pPr algn="r" rtl="1"/>
            <a:r>
              <a:rPr lang="fa-IR" sz="2200" dirty="0" smtClean="0">
                <a:cs typeface="B Nazanin" pitchFamily="2" charset="-78"/>
              </a:rPr>
              <a:t>وی از اعضای حزب نازی و نماینده این حزب در دانشگاه فرایبورگ بود.</a:t>
            </a:r>
          </a:p>
          <a:p>
            <a:pPr algn="r" rtl="1"/>
            <a:r>
              <a:rPr lang="fa-IR" sz="2200" dirty="0" smtClean="0">
                <a:cs typeface="B Nazanin" pitchFamily="2" charset="-78"/>
              </a:rPr>
              <a:t>اندیشه‌های هایدگر، رقم‌زننده مایه‌های فکری بسیاری از متفکران مابعد تجدد از جمله </a:t>
            </a:r>
            <a:r>
              <a:rPr lang="fa-IR" sz="2200" dirty="0" smtClean="0">
                <a:solidFill>
                  <a:srgbClr val="FF0000"/>
                </a:solidFill>
                <a:cs typeface="B Nazanin" pitchFamily="2" charset="-78"/>
              </a:rPr>
              <a:t>میشل فوکو، ژاک دریدا و گادامر </a:t>
            </a:r>
            <a:r>
              <a:rPr lang="fa-IR" sz="2200" dirty="0" smtClean="0">
                <a:cs typeface="B Nazanin" pitchFamily="2" charset="-78"/>
              </a:rPr>
              <a:t>بوده‌است.</a:t>
            </a:r>
            <a:endParaRPr lang="en-US" sz="2200" dirty="0">
              <a:cs typeface="B Nazanin" pitchFamily="2" charset="-78"/>
            </a:endParaRPr>
          </a:p>
        </p:txBody>
      </p:sp>
      <p:sp>
        <p:nvSpPr>
          <p:cNvPr id="7" name="Rectangle 6"/>
          <p:cNvSpPr/>
          <p:nvPr/>
        </p:nvSpPr>
        <p:spPr>
          <a:xfrm>
            <a:off x="76200" y="3645024"/>
            <a:ext cx="8915400" cy="2462213"/>
          </a:xfrm>
          <a:prstGeom prst="rect">
            <a:avLst/>
          </a:prstGeom>
        </p:spPr>
        <p:txBody>
          <a:bodyPr wrap="square">
            <a:spAutoFit/>
          </a:bodyPr>
          <a:lstStyle/>
          <a:p>
            <a:pPr algn="r" rtl="1"/>
            <a:r>
              <a:rPr lang="fa-IR" sz="2200" dirty="0" smtClean="0">
                <a:cs typeface="B Nazanin" pitchFamily="2" charset="-78"/>
              </a:rPr>
              <a:t>فعالیتش همواره تحت تأثیر استادش ادموند هوسرل بود. </a:t>
            </a:r>
          </a:p>
          <a:p>
            <a:pPr algn="r" rtl="1"/>
            <a:r>
              <a:rPr lang="fa-IR" sz="2200" dirty="0" smtClean="0">
                <a:cs typeface="B Nazanin" pitchFamily="2" charset="-78"/>
              </a:rPr>
              <a:t>از مهم‌ترین کتاب‌های او در فلسفه اثر </a:t>
            </a:r>
            <a:r>
              <a:rPr lang="fa-IR" sz="2200" b="1" u="sng" dirty="0" smtClean="0">
                <a:solidFill>
                  <a:srgbClr val="FF0000"/>
                </a:solidFill>
                <a:cs typeface="B Nazanin" pitchFamily="2" charset="-78"/>
              </a:rPr>
              <a:t>هستی و زمان </a:t>
            </a:r>
            <a:r>
              <a:rPr lang="fa-IR" sz="2200" dirty="0" smtClean="0">
                <a:cs typeface="B Nazanin" pitchFamily="2" charset="-78"/>
              </a:rPr>
              <a:t>است. او در این کتاب به نقد تاریخ فلسفه غرب که به تعبیر هایدگر همان تاریخ متافیزیک است، پرداخته‌است و در پی طرح افکندن هستی‌شناسی تازه‌ای است که آن را </a:t>
            </a:r>
            <a:r>
              <a:rPr lang="fa-IR" sz="2200" dirty="0" smtClean="0">
                <a:solidFill>
                  <a:srgbClr val="FF0000"/>
                </a:solidFill>
                <a:cs typeface="B Nazanin" pitchFamily="2" charset="-78"/>
              </a:rPr>
              <a:t>هستی‌شناسی بنیادین </a:t>
            </a:r>
            <a:r>
              <a:rPr lang="fa-IR" sz="2200" dirty="0" smtClean="0">
                <a:cs typeface="B Nazanin" pitchFamily="2" charset="-78"/>
              </a:rPr>
              <a:t>می‌خواند؛ چرا که نزد او تاریخ متافیزیک، تاریخ </a:t>
            </a:r>
            <a:r>
              <a:rPr lang="fa-IR" sz="2200" dirty="0" smtClean="0">
                <a:solidFill>
                  <a:srgbClr val="FF0000"/>
                </a:solidFill>
                <a:cs typeface="B Nazanin" pitchFamily="2" charset="-78"/>
              </a:rPr>
              <a:t>غفلت از وجود </a:t>
            </a:r>
            <a:r>
              <a:rPr lang="fa-IR" sz="2200" dirty="0" smtClean="0">
                <a:cs typeface="B Nazanin" pitchFamily="2" charset="-78"/>
              </a:rPr>
              <a:t>و افتادن در ورطه</a:t>
            </a:r>
            <a:r>
              <a:rPr lang="fa-IR" sz="2200" dirty="0" smtClean="0">
                <a:solidFill>
                  <a:srgbClr val="FF0000"/>
                </a:solidFill>
                <a:cs typeface="B Nazanin" pitchFamily="2" charset="-78"/>
              </a:rPr>
              <a:t> موجودانگاری </a:t>
            </a:r>
            <a:r>
              <a:rPr lang="fa-IR" sz="2200" dirty="0" smtClean="0">
                <a:cs typeface="B Nazanin" pitchFamily="2" charset="-78"/>
              </a:rPr>
              <a:t>است. </a:t>
            </a:r>
          </a:p>
          <a:p>
            <a:pPr algn="r" rtl="1"/>
            <a:r>
              <a:rPr lang="fa-IR" sz="2200" dirty="0" smtClean="0">
                <a:cs typeface="B Nazanin" pitchFamily="2" charset="-78"/>
              </a:rPr>
              <a:t>مقصود هایدگر از این تعبیر آن است که تاریخ کنونی فلسفه، با خلط موجودشناسی و وجودشناسی، از شناخت وجود به معنای اصیل آن بازمانده‌است.</a:t>
            </a:r>
            <a:endParaRPr lang="en-US" sz="2200" dirty="0" smtClean="0">
              <a:cs typeface="B Nazanin" pitchFamily="2" charset="-78"/>
            </a:endParaRPr>
          </a:p>
        </p:txBody>
      </p:sp>
      <p:sp>
        <p:nvSpPr>
          <p:cNvPr id="8" name="Rounded Rectangle 7"/>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595027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46550"/>
          </a:xfrm>
          <a:prstGeom prst="rect">
            <a:avLst/>
          </a:prstGeom>
        </p:spPr>
        <p:txBody>
          <a:bodyPr wrap="square">
            <a:spAutoFit/>
          </a:bodyPr>
          <a:lstStyle/>
          <a:p>
            <a:pPr algn="r" rtl="1"/>
            <a:r>
              <a:rPr lang="fa-IR" sz="2200" b="1" dirty="0" smtClean="0">
                <a:solidFill>
                  <a:srgbClr val="FF0000"/>
                </a:solidFill>
                <a:cs typeface="B Nazanin" pitchFamily="2" charset="-78"/>
              </a:rPr>
              <a:t>میراث هایدگر</a:t>
            </a:r>
          </a:p>
          <a:p>
            <a:pPr algn="r" rtl="1"/>
            <a:r>
              <a:rPr lang="fa-IR" sz="2200" dirty="0" smtClean="0">
                <a:cs typeface="B Nazanin" pitchFamily="2" charset="-78"/>
              </a:rPr>
              <a:t>از زمان انتشار کتاب هستی و زمان تاکنون آرای هایدگر منشاء تاثیرات به سزائی در قلمرو اندیشه در حوزه‌های فکری گوناگون با درجات و شکل‌های مختلفی بوده‌است. مکاتب فکری متعددی با تاثیرپذیری از تاملات هایدگر شکل گرفته‌اند. </a:t>
            </a:r>
          </a:p>
        </p:txBody>
      </p:sp>
      <p:pic>
        <p:nvPicPr>
          <p:cNvPr id="36866" name="Picture 2" descr="https://encrypted-tbn2.gstatic.com/images?q=tbn:ANd9GcTxam3dJK0oyo85e5aumOVFwPMajIQ4W2xt8Dz0iYdHqIg4lXzR"/>
          <p:cNvPicPr>
            <a:picLocks noChangeAspect="1" noChangeArrowheads="1"/>
          </p:cNvPicPr>
          <p:nvPr/>
        </p:nvPicPr>
        <p:blipFill>
          <a:blip r:embed="rId2" cstate="print"/>
          <a:srcRect/>
          <a:stretch>
            <a:fillRect/>
          </a:stretch>
        </p:blipFill>
        <p:spPr bwMode="auto">
          <a:xfrm>
            <a:off x="76200" y="1066800"/>
            <a:ext cx="1938737" cy="2514600"/>
          </a:xfrm>
          <a:prstGeom prst="rect">
            <a:avLst/>
          </a:prstGeom>
          <a:noFill/>
        </p:spPr>
      </p:pic>
      <p:sp>
        <p:nvSpPr>
          <p:cNvPr id="12" name="Rectangle 11"/>
          <p:cNvSpPr/>
          <p:nvPr/>
        </p:nvSpPr>
        <p:spPr>
          <a:xfrm>
            <a:off x="1981200" y="1447800"/>
            <a:ext cx="7086600" cy="2123658"/>
          </a:xfrm>
          <a:prstGeom prst="rect">
            <a:avLst/>
          </a:prstGeom>
        </p:spPr>
        <p:txBody>
          <a:bodyPr wrap="square">
            <a:spAutoFit/>
          </a:bodyPr>
          <a:lstStyle/>
          <a:p>
            <a:pPr algn="r" rtl="1"/>
            <a:r>
              <a:rPr lang="fa-IR" sz="2200" dirty="0" smtClean="0">
                <a:cs typeface="B Nazanin" pitchFamily="2" charset="-78"/>
              </a:rPr>
              <a:t>بروز آشکار آراء هایدگر نخستین بار در مباحث فلسفی </a:t>
            </a:r>
            <a:r>
              <a:rPr lang="fa-IR" dirty="0" smtClean="0">
                <a:solidFill>
                  <a:srgbClr val="FF0000"/>
                </a:solidFill>
                <a:cs typeface="B Titr" pitchFamily="2" charset="-78"/>
              </a:rPr>
              <a:t>ژان پل سارتر (1905-1980) </a:t>
            </a:r>
            <a:r>
              <a:rPr lang="fa-IR" sz="2200" dirty="0" smtClean="0">
                <a:cs typeface="B Nazanin" pitchFamily="2" charset="-78"/>
              </a:rPr>
              <a:t>نمایان گشت. سارتر با اثر مشهور خود با نام </a:t>
            </a:r>
            <a:r>
              <a:rPr lang="fa-IR" sz="2200" dirty="0" smtClean="0">
                <a:solidFill>
                  <a:srgbClr val="FF0000"/>
                </a:solidFill>
                <a:cs typeface="B Nazanin" pitchFamily="2" charset="-78"/>
              </a:rPr>
              <a:t>بود و نبود </a:t>
            </a:r>
            <a:r>
              <a:rPr lang="fa-IR" sz="2200" dirty="0" smtClean="0">
                <a:cs typeface="B Nazanin" pitchFamily="2" charset="-78"/>
              </a:rPr>
              <a:t>که در سال ۱۹۴۳ مکتب اگزیستانسیالیسم را اثرگذارترین مکتب دوران خود نمود. در جریان تحولات و بحران‌های اجتماعی سیاسی اواخر دهه ۶۰ میلادی در اروپا و آمریکا مرجع فکری عمده‌ای بود. سارتر با بهره گیری از کتاب هستی و زمان هایدگر محور اندیشه خود را چه در وجه فلسفی و چه در وجه سیاسی </a:t>
            </a:r>
            <a:r>
              <a:rPr lang="fa-IR" sz="2200" dirty="0" smtClean="0">
                <a:solidFill>
                  <a:srgbClr val="FF0000"/>
                </a:solidFill>
                <a:cs typeface="B Nazanin" pitchFamily="2" charset="-78"/>
              </a:rPr>
              <a:t>مقوله آزادی </a:t>
            </a:r>
            <a:r>
              <a:rPr lang="fa-IR" sz="2200" dirty="0" smtClean="0">
                <a:cs typeface="B Nazanin" pitchFamily="2" charset="-78"/>
              </a:rPr>
              <a:t>قرار داد.</a:t>
            </a:r>
          </a:p>
        </p:txBody>
      </p:sp>
      <p:sp>
        <p:nvSpPr>
          <p:cNvPr id="17" name="Rectangle 16"/>
          <p:cNvSpPr/>
          <p:nvPr/>
        </p:nvSpPr>
        <p:spPr>
          <a:xfrm>
            <a:off x="0" y="3581400"/>
            <a:ext cx="9144000" cy="1107996"/>
          </a:xfrm>
          <a:prstGeom prst="rect">
            <a:avLst/>
          </a:prstGeom>
        </p:spPr>
        <p:txBody>
          <a:bodyPr wrap="square">
            <a:spAutoFit/>
          </a:bodyPr>
          <a:lstStyle/>
          <a:p>
            <a:pPr algn="r" rtl="1"/>
            <a:r>
              <a:rPr lang="fa-IR" sz="2200" dirty="0" smtClean="0">
                <a:cs typeface="B Nazanin" pitchFamily="2" charset="-78"/>
              </a:rPr>
              <a:t>اصول فلسفه اگزیستانسیالیزم مبنی بر </a:t>
            </a:r>
            <a:r>
              <a:rPr lang="fa-IR" sz="2200" dirty="0" smtClean="0">
                <a:solidFill>
                  <a:srgbClr val="FF0000"/>
                </a:solidFill>
                <a:cs typeface="B Nazanin" pitchFamily="2" charset="-78"/>
              </a:rPr>
              <a:t>اصالت وجود و تقدم آن بر ماهیت انسان </a:t>
            </a:r>
            <a:r>
              <a:rPr lang="fa-IR" sz="2200" dirty="0" smtClean="0">
                <a:cs typeface="B Nazanin" pitchFamily="2" charset="-78"/>
              </a:rPr>
              <a:t>است.</a:t>
            </a:r>
          </a:p>
          <a:p>
            <a:pPr algn="r" rtl="1"/>
            <a:r>
              <a:rPr lang="fa-IR" sz="2200" dirty="0" smtClean="0">
                <a:cs typeface="B Nazanin" pitchFamily="2" charset="-78"/>
              </a:rPr>
              <a:t>نخستین اصل اگزیستانسیالیسم : </a:t>
            </a:r>
          </a:p>
          <a:p>
            <a:pPr algn="r" rtl="1"/>
            <a:r>
              <a:rPr lang="fa-IR" sz="2200" dirty="0" smtClean="0">
                <a:cs typeface="B Nazanin" pitchFamily="2" charset="-78"/>
              </a:rPr>
              <a:t>چیزی به نام طبیعتِ بشری وجود ندارد، بلکه آدمی، آنچیزی است که از خود می‌سازد.</a:t>
            </a:r>
            <a:endParaRPr lang="en-US" sz="2200" dirty="0">
              <a:cs typeface="B Nazanin" pitchFamily="2" charset="-78"/>
            </a:endParaRPr>
          </a:p>
        </p:txBody>
      </p:sp>
      <p:sp>
        <p:nvSpPr>
          <p:cNvPr id="13" name="Rectangle 12"/>
          <p:cNvSpPr/>
          <p:nvPr/>
        </p:nvSpPr>
        <p:spPr>
          <a:xfrm>
            <a:off x="48163" y="5013176"/>
            <a:ext cx="9067800" cy="1446550"/>
          </a:xfrm>
          <a:prstGeom prst="rect">
            <a:avLst/>
          </a:prstGeom>
        </p:spPr>
        <p:txBody>
          <a:bodyPr wrap="square">
            <a:spAutoFit/>
          </a:bodyPr>
          <a:lstStyle/>
          <a:p>
            <a:pPr algn="r" rtl="1"/>
            <a:r>
              <a:rPr lang="fa-IR" sz="2200" dirty="0" smtClean="0">
                <a:cs typeface="B Nazanin" pitchFamily="2" charset="-78"/>
              </a:rPr>
              <a:t>اساس نگاه فلسفی سارتر به انسان : </a:t>
            </a:r>
          </a:p>
          <a:p>
            <a:pPr algn="r" rtl="1"/>
            <a:r>
              <a:rPr lang="fa-IR" sz="2200" dirty="0" smtClean="0">
                <a:cs typeface="B Nazanin" pitchFamily="2" charset="-78"/>
              </a:rPr>
              <a:t>اندیشه های اگزیستانسیالیستی سارتر، در خصوص آزادی و مسئولیت فردی و ممکن بودن وجود ما و فاصله ای که ما از خودمان داریم، بنا شده است. </a:t>
            </a:r>
          </a:p>
          <a:p>
            <a:pPr algn="r" rtl="1"/>
            <a:r>
              <a:rPr lang="fa-IR" sz="2200" dirty="0" smtClean="0">
                <a:cs typeface="B Nazanin" pitchFamily="2" charset="-78"/>
              </a:rPr>
              <a:t>سارتر اخلاق گرا نیز بود و کوششی برای طرح نظریه ای اخلاقی کرد.</a:t>
            </a:r>
          </a:p>
        </p:txBody>
      </p:sp>
      <p:sp>
        <p:nvSpPr>
          <p:cNvPr id="7" name="Rounded Rectangle 6"/>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2253798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30887"/>
          </a:xfrm>
          <a:prstGeom prst="rect">
            <a:avLst/>
          </a:prstGeom>
        </p:spPr>
        <p:txBody>
          <a:bodyPr wrap="square">
            <a:spAutoFit/>
          </a:bodyPr>
          <a:lstStyle/>
          <a:p>
            <a:pPr algn="r" rtl="1"/>
            <a:r>
              <a:rPr lang="fa-IR" sz="2200" b="1" dirty="0" smtClean="0">
                <a:solidFill>
                  <a:srgbClr val="FF0000"/>
                </a:solidFill>
                <a:cs typeface="B Nazanin" pitchFamily="2" charset="-78"/>
              </a:rPr>
              <a:t>میراث هایدگر</a:t>
            </a:r>
          </a:p>
        </p:txBody>
      </p:sp>
      <p:pic>
        <p:nvPicPr>
          <p:cNvPr id="36878" name="Picture 14" descr="https://encrypted-tbn2.gstatic.com/images?q=tbn:ANd9GcTDerYcqxvw7T0ewRc1I2rTbRTnUId-P5UMVaR_x11V20XpLCUv"/>
          <p:cNvPicPr>
            <a:picLocks noChangeAspect="1" noChangeArrowheads="1"/>
          </p:cNvPicPr>
          <p:nvPr/>
        </p:nvPicPr>
        <p:blipFill>
          <a:blip r:embed="rId2" cstate="print"/>
          <a:srcRect/>
          <a:stretch>
            <a:fillRect/>
          </a:stretch>
        </p:blipFill>
        <p:spPr bwMode="auto">
          <a:xfrm>
            <a:off x="7162800" y="685800"/>
            <a:ext cx="1905000" cy="2683387"/>
          </a:xfrm>
          <a:prstGeom prst="rect">
            <a:avLst/>
          </a:prstGeom>
          <a:noFill/>
        </p:spPr>
      </p:pic>
      <p:sp>
        <p:nvSpPr>
          <p:cNvPr id="13" name="Rectangle 12"/>
          <p:cNvSpPr/>
          <p:nvPr/>
        </p:nvSpPr>
        <p:spPr>
          <a:xfrm>
            <a:off x="76200" y="762000"/>
            <a:ext cx="7010400" cy="2462213"/>
          </a:xfrm>
          <a:prstGeom prst="rect">
            <a:avLst/>
          </a:prstGeom>
        </p:spPr>
        <p:txBody>
          <a:bodyPr wrap="square">
            <a:spAutoFit/>
          </a:bodyPr>
          <a:lstStyle/>
          <a:p>
            <a:pPr algn="r" rtl="1"/>
            <a:r>
              <a:rPr lang="fa-IR" dirty="0" smtClean="0">
                <a:solidFill>
                  <a:srgbClr val="FF0000"/>
                </a:solidFill>
                <a:cs typeface="B Titr" pitchFamily="2" charset="-78"/>
              </a:rPr>
              <a:t>هانس-گئورگ گادامر </a:t>
            </a:r>
            <a:r>
              <a:rPr lang="fa-IR" sz="2200" dirty="0">
                <a:cs typeface="B Nazanin" pitchFamily="2" charset="-78"/>
              </a:rPr>
              <a:t>(1900 – 2002)  </a:t>
            </a:r>
            <a:r>
              <a:rPr lang="fa-IR" sz="2200" dirty="0" smtClean="0">
                <a:cs typeface="B Nazanin" pitchFamily="2" charset="-78"/>
              </a:rPr>
              <a:t>نیز که به عنوان بنیانگذار هرمنوتیک فلسفی شناخته شده‌است با تاکید بر پیشین بودن زبان نسبت به گفتار، خصلت عمده زبان را دیالوگی بودن آن می‌داند. از دیدگاه او زندگی در بطن زبان و در دیالوگ بین افراد متجلی و تجربه می‌شود. گادامر برخلاف سارتر که متکی بر نیمه اول کتاب هستی و زمان بود با بهره بردن از نیمه دوم این کتاب و نیز آراء و آثار هایدگر در باب زبان هرمنوتیک تاریخ و محوریت فهم در افق تاریخ را شکل داد. (هایدگر: فلسفه از زمینه های تاریخی و هنری جدایی ناپذیر است.)</a:t>
            </a:r>
          </a:p>
        </p:txBody>
      </p:sp>
      <p:sp>
        <p:nvSpPr>
          <p:cNvPr id="14" name="Rectangle 13"/>
          <p:cNvSpPr/>
          <p:nvPr/>
        </p:nvSpPr>
        <p:spPr>
          <a:xfrm>
            <a:off x="76200" y="3616404"/>
            <a:ext cx="8915400" cy="1107996"/>
          </a:xfrm>
          <a:prstGeom prst="rect">
            <a:avLst/>
          </a:prstGeom>
        </p:spPr>
        <p:txBody>
          <a:bodyPr wrap="square">
            <a:spAutoFit/>
          </a:bodyPr>
          <a:lstStyle/>
          <a:p>
            <a:pPr algn="r" rtl="1"/>
            <a:r>
              <a:rPr lang="fa-IR" sz="2200" dirty="0" smtClean="0">
                <a:cs typeface="B Nazanin" pitchFamily="2" charset="-78"/>
              </a:rPr>
              <a:t>گادامر استدلال می کند که حقایق تاریخ، جامعه و فرهنگ فقط از طریق نوعی </a:t>
            </a:r>
            <a:r>
              <a:rPr lang="fa-IR" sz="2200" dirty="0" smtClean="0">
                <a:solidFill>
                  <a:srgbClr val="FF0000"/>
                </a:solidFill>
                <a:cs typeface="B Nazanin" pitchFamily="2" charset="-78"/>
              </a:rPr>
              <a:t>دیالوگ و گفت وگو </a:t>
            </a:r>
            <a:r>
              <a:rPr lang="fa-IR" sz="2200" dirty="0" smtClean="0">
                <a:cs typeface="B Nazanin" pitchFamily="2" charset="-78"/>
              </a:rPr>
              <a:t>آشکار می شوند: از طریق گوش سپردن به تاریخ آنگونه که در سنت ها و نهادها و فرهنگ و نیز در شعر جلوه می کند. این حقایق در دسترس مشاهدات علمی قرار نمی گیرند.</a:t>
            </a:r>
            <a:endParaRPr lang="en-US" sz="2200" dirty="0">
              <a:cs typeface="B Nazanin" pitchFamily="2" charset="-78"/>
            </a:endParaRPr>
          </a:p>
        </p:txBody>
      </p:sp>
      <p:sp>
        <p:nvSpPr>
          <p:cNvPr id="15" name="Rectangle 14"/>
          <p:cNvSpPr/>
          <p:nvPr/>
        </p:nvSpPr>
        <p:spPr>
          <a:xfrm>
            <a:off x="152400" y="4725144"/>
            <a:ext cx="8915400" cy="1785104"/>
          </a:xfrm>
          <a:prstGeom prst="rect">
            <a:avLst/>
          </a:prstGeom>
        </p:spPr>
        <p:txBody>
          <a:bodyPr wrap="square">
            <a:spAutoFit/>
          </a:bodyPr>
          <a:lstStyle/>
          <a:p>
            <a:pPr algn="r" rtl="1"/>
            <a:r>
              <a:rPr lang="fa-IR" sz="2200" dirty="0" smtClean="0">
                <a:cs typeface="B Nazanin" pitchFamily="2" charset="-78"/>
              </a:rPr>
              <a:t>گادامر بر این عقیده بود که </a:t>
            </a:r>
            <a:r>
              <a:rPr lang="fa-IR" sz="2200" dirty="0" smtClean="0">
                <a:solidFill>
                  <a:srgbClr val="FF0000"/>
                </a:solidFill>
                <a:cs typeface="B Nazanin" pitchFamily="2" charset="-78"/>
              </a:rPr>
              <a:t>هیچ علمی آزاد از بار انفسی و ذهنیت و انگیزه های انسانی نیست</a:t>
            </a:r>
            <a:r>
              <a:rPr lang="fa-IR" sz="2200" dirty="0" smtClean="0">
                <a:cs typeface="B Nazanin" pitchFamily="2" charset="-78"/>
              </a:rPr>
              <a:t> و اعتقاد نداشت که علمی وجود داشته باشد که روش آن کاملاً عینی و مطلقاً فارغ از ذهنیت گرایی و جهت گیری های انسانی باشد. او روش شناسی های علوم طبیعی ( تجربی) و نیز کوشش برای استفاده از این روش ها در علوم انسانی را مورد نقادی قرار می داد. به عقیده او، تجربه انسانی در بستر زبان شکل می گیرد و جدا از پیش پنداشت ها و پیش فرض های انسان نیست.</a:t>
            </a:r>
            <a:endParaRPr lang="en-US" sz="2200" dirty="0">
              <a:cs typeface="B Nazanin" pitchFamily="2" charset="-78"/>
            </a:endParaRPr>
          </a:p>
        </p:txBody>
      </p:sp>
      <p:sp>
        <p:nvSpPr>
          <p:cNvPr id="7" name="Rounded Rectangle 6"/>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1783519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915400" cy="430887"/>
          </a:xfrm>
          <a:prstGeom prst="rect">
            <a:avLst/>
          </a:prstGeom>
        </p:spPr>
        <p:txBody>
          <a:bodyPr wrap="square">
            <a:spAutoFit/>
          </a:bodyPr>
          <a:lstStyle/>
          <a:p>
            <a:pPr algn="r" rtl="1"/>
            <a:r>
              <a:rPr lang="fa-IR" sz="2200" b="1" dirty="0" smtClean="0">
                <a:cs typeface="B Nazanin" pitchFamily="2" charset="-78"/>
              </a:rPr>
              <a:t>میراث هایدگر</a:t>
            </a:r>
          </a:p>
        </p:txBody>
      </p:sp>
      <p:sp>
        <p:nvSpPr>
          <p:cNvPr id="5" name="Rectangle 4"/>
          <p:cNvSpPr/>
          <p:nvPr/>
        </p:nvSpPr>
        <p:spPr>
          <a:xfrm>
            <a:off x="76200" y="2710696"/>
            <a:ext cx="8915400" cy="1785104"/>
          </a:xfrm>
          <a:prstGeom prst="rect">
            <a:avLst/>
          </a:prstGeom>
        </p:spPr>
        <p:txBody>
          <a:bodyPr wrap="square">
            <a:spAutoFit/>
          </a:bodyPr>
          <a:lstStyle/>
          <a:p>
            <a:pPr algn="r" rtl="1"/>
            <a:r>
              <a:rPr lang="fa-IR" sz="2200" dirty="0" smtClean="0">
                <a:cs typeface="B Nazanin" pitchFamily="2" charset="-78"/>
              </a:rPr>
              <a:t>او در آراء خود از فلسفه هایدگر تاثیر گرفته‌ و از مباحث هایدگر درباره ابزاری شدن معرفت و به خفا رفتن حقیقت بهره برده‌است. </a:t>
            </a:r>
          </a:p>
          <a:p>
            <a:pPr algn="r" rtl="1"/>
            <a:r>
              <a:rPr lang="fa-IR" sz="2200" dirty="0" smtClean="0">
                <a:cs typeface="B Nazanin" pitchFamily="2" charset="-78"/>
              </a:rPr>
              <a:t>فوکو به نقش قدرت و سلطه در نابود کردن سوژه انسانی و به حاشیه رانده شدن و مغلوب شدن انسان در ساختارهای تکنو-بوروکراتیک اشاره کرده و از مستولی شدن دانش درباره انسان بر خود انسان در عصر جدید و دانش مدرن سخن گفته‌است. </a:t>
            </a:r>
            <a:endParaRPr lang="fa-IR" sz="2200" dirty="0">
              <a:cs typeface="B Nazanin" pitchFamily="2" charset="-78"/>
            </a:endParaRPr>
          </a:p>
        </p:txBody>
      </p:sp>
      <p:pic>
        <p:nvPicPr>
          <p:cNvPr id="38914" name="Picture 2" descr="اندیشه و آثار میشل فوکو"/>
          <p:cNvPicPr>
            <a:picLocks noChangeAspect="1" noChangeArrowheads="1"/>
          </p:cNvPicPr>
          <p:nvPr/>
        </p:nvPicPr>
        <p:blipFill>
          <a:blip r:embed="rId2" cstate="print"/>
          <a:srcRect/>
          <a:stretch>
            <a:fillRect/>
          </a:stretch>
        </p:blipFill>
        <p:spPr bwMode="auto">
          <a:xfrm>
            <a:off x="228600" y="381000"/>
            <a:ext cx="3289300" cy="2133600"/>
          </a:xfrm>
          <a:prstGeom prst="rect">
            <a:avLst/>
          </a:prstGeom>
          <a:noFill/>
        </p:spPr>
      </p:pic>
      <p:sp>
        <p:nvSpPr>
          <p:cNvPr id="8" name="Rectangle 7"/>
          <p:cNvSpPr/>
          <p:nvPr/>
        </p:nvSpPr>
        <p:spPr>
          <a:xfrm>
            <a:off x="0" y="4911804"/>
            <a:ext cx="9067800" cy="1107996"/>
          </a:xfrm>
          <a:prstGeom prst="rect">
            <a:avLst/>
          </a:prstGeom>
        </p:spPr>
        <p:txBody>
          <a:bodyPr wrap="square">
            <a:spAutoFit/>
          </a:bodyPr>
          <a:lstStyle/>
          <a:p>
            <a:pPr algn="r" rtl="1"/>
            <a:r>
              <a:rPr lang="fa-IR" sz="2200" dirty="0" smtClean="0">
                <a:cs typeface="B Nazanin" pitchFamily="2" charset="-78"/>
              </a:rPr>
              <a:t>فوکو را مابعد ساختارگرا و مابعد نوگرا تلقی می‌کنند. مرزهای اصلی جهان اندیشه‌ی فوکو را پدیدارشناسی، هرمنیوتیک، ساختگرایی و مارکسیسم تشکیل می‌دهند. در دوران جوانیِ فوکو، دو گرایش فکری عمده در فرانسه رایج بود: یکی پدیدارشناسی و اگزیستانسیالیسم و دیگری مارکسیسم. </a:t>
            </a:r>
            <a:endParaRPr lang="en-US" sz="2200" dirty="0">
              <a:cs typeface="B Nazanin" pitchFamily="2" charset="-78"/>
            </a:endParaRPr>
          </a:p>
        </p:txBody>
      </p:sp>
      <p:sp>
        <p:nvSpPr>
          <p:cNvPr id="11" name="Rectangle 10"/>
          <p:cNvSpPr/>
          <p:nvPr/>
        </p:nvSpPr>
        <p:spPr>
          <a:xfrm>
            <a:off x="3581400" y="1135559"/>
            <a:ext cx="5334000" cy="769441"/>
          </a:xfrm>
          <a:prstGeom prst="rect">
            <a:avLst/>
          </a:prstGeom>
        </p:spPr>
        <p:txBody>
          <a:bodyPr wrap="square">
            <a:spAutoFit/>
          </a:bodyPr>
          <a:lstStyle/>
          <a:p>
            <a:pPr algn="r" rtl="1"/>
            <a:r>
              <a:rPr lang="fa-IR" dirty="0" smtClean="0">
                <a:solidFill>
                  <a:srgbClr val="FF0000"/>
                </a:solidFill>
                <a:cs typeface="B Titr" pitchFamily="2" charset="-78"/>
              </a:rPr>
              <a:t>پُل میشِل فوکو  </a:t>
            </a:r>
            <a:r>
              <a:rPr lang="fa-IR" sz="2200" dirty="0" smtClean="0">
                <a:cs typeface="B Nazanin" pitchFamily="2" charset="-78"/>
              </a:rPr>
              <a:t>۱۹۲۶ -  ۱۹۸۴) فیلسوف، تاریخدان و متفکر معاصر فرانسوی است. </a:t>
            </a:r>
            <a:endParaRPr lang="en-US" sz="2200" dirty="0">
              <a:cs typeface="B Nazanin" pitchFamily="2" charset="-78"/>
            </a:endParaRPr>
          </a:p>
        </p:txBody>
      </p:sp>
      <p:sp>
        <p:nvSpPr>
          <p:cNvPr id="7" name="Rounded Rectangle 6"/>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3328734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915400" cy="430887"/>
          </a:xfrm>
          <a:prstGeom prst="rect">
            <a:avLst/>
          </a:prstGeom>
        </p:spPr>
        <p:txBody>
          <a:bodyPr wrap="square">
            <a:spAutoFit/>
          </a:bodyPr>
          <a:lstStyle/>
          <a:p>
            <a:pPr algn="r" rtl="1"/>
            <a:r>
              <a:rPr lang="fa-IR" sz="2200" b="1" dirty="0" smtClean="0">
                <a:solidFill>
                  <a:srgbClr val="FF0000"/>
                </a:solidFill>
                <a:cs typeface="B Nazanin" pitchFamily="2" charset="-78"/>
              </a:rPr>
              <a:t>میراث هایدگر</a:t>
            </a:r>
          </a:p>
        </p:txBody>
      </p:sp>
      <p:pic>
        <p:nvPicPr>
          <p:cNvPr id="38914" name="Picture 2" descr="اندیشه و آثار میشل فوکو"/>
          <p:cNvPicPr>
            <a:picLocks noChangeAspect="1" noChangeArrowheads="1"/>
          </p:cNvPicPr>
          <p:nvPr/>
        </p:nvPicPr>
        <p:blipFill>
          <a:blip r:embed="rId2" cstate="print"/>
          <a:srcRect/>
          <a:stretch>
            <a:fillRect/>
          </a:stretch>
        </p:blipFill>
        <p:spPr bwMode="auto">
          <a:xfrm>
            <a:off x="609600" y="152400"/>
            <a:ext cx="2819400" cy="1828800"/>
          </a:xfrm>
          <a:prstGeom prst="rect">
            <a:avLst/>
          </a:prstGeom>
          <a:noFill/>
        </p:spPr>
      </p:pic>
      <p:sp>
        <p:nvSpPr>
          <p:cNvPr id="7" name="Rectangle 6"/>
          <p:cNvSpPr/>
          <p:nvPr/>
        </p:nvSpPr>
        <p:spPr>
          <a:xfrm>
            <a:off x="304800" y="3156064"/>
            <a:ext cx="8763000" cy="1785104"/>
          </a:xfrm>
          <a:prstGeom prst="rect">
            <a:avLst/>
          </a:prstGeom>
        </p:spPr>
        <p:txBody>
          <a:bodyPr wrap="square">
            <a:spAutoFit/>
          </a:bodyPr>
          <a:lstStyle/>
          <a:p>
            <a:pPr algn="r" rtl="1"/>
            <a:r>
              <a:rPr lang="fa-IR" sz="2200" dirty="0" smtClean="0">
                <a:cs typeface="B Nazanin" pitchFamily="2" charset="-78"/>
              </a:rPr>
              <a:t>منظومه‌ی فکری‌ای که فوکو خود ترجیح می‌داد، عنوانی چون «دیرینه شناسی» و بعدها در یک رویکرد دیگر «تبار شناسی» را بر آن نهد. عنوانی که گره خورده به نام نیچه است. </a:t>
            </a:r>
          </a:p>
          <a:p>
            <a:pPr algn="r" rtl="1"/>
            <a:r>
              <a:rPr lang="fa-IR" sz="2200" dirty="0" smtClean="0">
                <a:cs typeface="B Nazanin" pitchFamily="2" charset="-78"/>
              </a:rPr>
              <a:t>برخی از متفکرین، برجسته‌ترین دستاورد فوکو را، مطرح نمودنِ </a:t>
            </a:r>
            <a:r>
              <a:rPr lang="fa-IR" sz="2200" dirty="0" smtClean="0">
                <a:solidFill>
                  <a:srgbClr val="FF0000"/>
                </a:solidFill>
                <a:cs typeface="B Nazanin" pitchFamily="2" charset="-78"/>
              </a:rPr>
              <a:t>روابطِ «قدرت و معرفت» </a:t>
            </a:r>
            <a:r>
              <a:rPr lang="fa-IR" sz="2200" dirty="0" smtClean="0">
                <a:cs typeface="B Nazanin" pitchFamily="2" charset="-78"/>
              </a:rPr>
              <a:t>می‌دانند.</a:t>
            </a:r>
          </a:p>
          <a:p>
            <a:pPr algn="r" rtl="1"/>
            <a:r>
              <a:rPr lang="fa-IR" sz="2200" dirty="0" smtClean="0">
                <a:cs typeface="B Nazanin" pitchFamily="2" charset="-78"/>
              </a:rPr>
              <a:t>فوکو البته هیچ گاه در یک قالب باقی نماند، و خودش گفته است؛ «از من نپرسید کی هستم و از من نخواهید همان کس باقی بمانم.» </a:t>
            </a:r>
            <a:endParaRPr lang="en-US" sz="2200" dirty="0">
              <a:cs typeface="B Nazanin" pitchFamily="2" charset="-78"/>
            </a:endParaRPr>
          </a:p>
        </p:txBody>
      </p:sp>
      <p:sp>
        <p:nvSpPr>
          <p:cNvPr id="9" name="Rectangle 8"/>
          <p:cNvSpPr/>
          <p:nvPr/>
        </p:nvSpPr>
        <p:spPr>
          <a:xfrm>
            <a:off x="228600" y="2209800"/>
            <a:ext cx="8839200" cy="769441"/>
          </a:xfrm>
          <a:prstGeom prst="rect">
            <a:avLst/>
          </a:prstGeom>
        </p:spPr>
        <p:txBody>
          <a:bodyPr wrap="square">
            <a:spAutoFit/>
          </a:bodyPr>
          <a:lstStyle/>
          <a:p>
            <a:pPr algn="r" rtl="1"/>
            <a:r>
              <a:rPr lang="fa-IR" sz="2200" dirty="0" smtClean="0">
                <a:cs typeface="B Nazanin" pitchFamily="2" charset="-78"/>
              </a:rPr>
              <a:t>پساساختارگرایان با اخذ مفاهیمی از نیچه و روانکاوی بر اهمیت زبان تأکید کردند. به طور کلی اینان نیز همانند ساختارگرایان می‌کوشند از سوژه مرکززدایی کنند و معتقدند سوژه‌ها مخلوق گفتمان‌ها هستند.</a:t>
            </a:r>
            <a:endParaRPr lang="en-US" sz="2200" dirty="0">
              <a:cs typeface="B Nazanin" pitchFamily="2" charset="-78"/>
            </a:endParaRPr>
          </a:p>
        </p:txBody>
      </p:sp>
      <p:sp>
        <p:nvSpPr>
          <p:cNvPr id="10" name="Rectangle 9"/>
          <p:cNvSpPr/>
          <p:nvPr/>
        </p:nvSpPr>
        <p:spPr>
          <a:xfrm>
            <a:off x="-152400" y="5229200"/>
            <a:ext cx="9220200" cy="1107996"/>
          </a:xfrm>
          <a:prstGeom prst="rect">
            <a:avLst/>
          </a:prstGeom>
        </p:spPr>
        <p:txBody>
          <a:bodyPr wrap="square">
            <a:spAutoFit/>
          </a:bodyPr>
          <a:lstStyle/>
          <a:p>
            <a:pPr algn="r" rtl="1"/>
            <a:r>
              <a:rPr lang="fa-IR" sz="2200" dirty="0" smtClean="0">
                <a:cs typeface="B Nazanin" pitchFamily="2" charset="-78"/>
              </a:rPr>
              <a:t>به لحاظ نظری، فوکو از طریق تحلیل تاریخی «گفتمان» های مختلفی نظیر جنون، پزشکی، زندان‌ها به تبیین مسائل مربوط به قدرت می‌پردازد و به لحاظ روش شناختی، به طرزی خلاقانه از دو ابزار تحلیلی </a:t>
            </a:r>
            <a:r>
              <a:rPr lang="fa-IR" sz="2200" dirty="0" smtClean="0">
                <a:solidFill>
                  <a:srgbClr val="FF0000"/>
                </a:solidFill>
                <a:cs typeface="B Nazanin" pitchFamily="2" charset="-78"/>
              </a:rPr>
              <a:t>دیرینه شناسی و تبارشناسی </a:t>
            </a:r>
            <a:r>
              <a:rPr lang="fa-IR" sz="2200" dirty="0" smtClean="0">
                <a:cs typeface="B Nazanin" pitchFamily="2" charset="-78"/>
              </a:rPr>
              <a:t>استفاده می‌کند.</a:t>
            </a:r>
            <a:endParaRPr lang="en-US" sz="2200" dirty="0">
              <a:cs typeface="B Nazanin" pitchFamily="2" charset="-78"/>
            </a:endParaRPr>
          </a:p>
        </p:txBody>
      </p:sp>
      <p:sp>
        <p:nvSpPr>
          <p:cNvPr id="8" name="Rounded Rectangle 7"/>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3131214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1074462" y="476672"/>
            <a:ext cx="7344816" cy="5632311"/>
          </a:xfrm>
          <a:prstGeom prst="rect">
            <a:avLst/>
          </a:prstGeom>
          <a:noFill/>
        </p:spPr>
        <p:txBody>
          <a:bodyPr wrap="square" rtlCol="0">
            <a:spAutoFit/>
          </a:bodyPr>
          <a:lstStyle/>
          <a:p>
            <a:pPr algn="ctr">
              <a:lnSpc>
                <a:spcPct val="200000"/>
              </a:lnSpc>
            </a:pPr>
            <a:r>
              <a:rPr lang="fa-IR" b="1" dirty="0" smtClean="0">
                <a:cs typeface="B Titr" panose="00000700000000000000" pitchFamily="2" charset="-78"/>
              </a:rPr>
              <a:t>آینده پژوهی مدرن، پس از جنگ جهانی دوم آغاز شد و از آن پس ادبیات آن توسعه یافت.</a:t>
            </a:r>
          </a:p>
          <a:p>
            <a:pPr algn="ctr">
              <a:lnSpc>
                <a:spcPct val="200000"/>
              </a:lnSpc>
            </a:pPr>
            <a:r>
              <a:rPr lang="fa-IR" b="1" dirty="0" smtClean="0">
                <a:cs typeface="B Titr" panose="00000700000000000000" pitchFamily="2" charset="-78"/>
              </a:rPr>
              <a:t>تحقیقات علمی آینده پژوهی، به شکل پیوسته تغییر یافته است.</a:t>
            </a:r>
          </a:p>
          <a:p>
            <a:pPr algn="ctr">
              <a:lnSpc>
                <a:spcPct val="200000"/>
              </a:lnSpc>
            </a:pPr>
            <a:r>
              <a:rPr lang="fa-IR" b="1" dirty="0" smtClean="0">
                <a:cs typeface="B Titr" panose="00000700000000000000" pitchFamily="2" charset="-78"/>
              </a:rPr>
              <a:t>پنج سنت فکری، از منظر فلسفی و بستر تاریخی، مبانی آینده پژوهی را متاثر کرده اند:</a:t>
            </a:r>
          </a:p>
          <a:p>
            <a:pPr marL="285750" indent="-285750" algn="r" rtl="1">
              <a:lnSpc>
                <a:spcPct val="200000"/>
              </a:lnSpc>
              <a:buFont typeface="Wingdings" panose="05000000000000000000" pitchFamily="2" charset="2"/>
              <a:buChar char="v"/>
            </a:pPr>
            <a:r>
              <a:rPr lang="fa-IR" b="1" dirty="0" smtClean="0">
                <a:cs typeface="B Titr" panose="00000700000000000000" pitchFamily="2" charset="-78"/>
              </a:rPr>
              <a:t>مذهب: تمایلات از پیش تعیین شده و فرا بشری</a:t>
            </a:r>
          </a:p>
          <a:p>
            <a:pPr marL="285750" indent="-285750" algn="r" rtl="1">
              <a:lnSpc>
                <a:spcPct val="200000"/>
              </a:lnSpc>
              <a:buFont typeface="Wingdings" panose="05000000000000000000" pitchFamily="2" charset="2"/>
              <a:buChar char="v"/>
            </a:pPr>
            <a:r>
              <a:rPr lang="fa-IR" b="1" dirty="0" smtClean="0">
                <a:cs typeface="B Titr" panose="00000700000000000000" pitchFamily="2" charset="-78"/>
              </a:rPr>
              <a:t>اتوپیا: توسعه آینده های هنجاری و مرجح</a:t>
            </a:r>
          </a:p>
          <a:p>
            <a:pPr marL="285750" indent="-285750" algn="r" rtl="1">
              <a:lnSpc>
                <a:spcPct val="200000"/>
              </a:lnSpc>
              <a:buFont typeface="Wingdings" panose="05000000000000000000" pitchFamily="2" charset="2"/>
              <a:buChar char="v"/>
            </a:pPr>
            <a:r>
              <a:rPr lang="fa-IR" b="1" dirty="0" smtClean="0">
                <a:cs typeface="B Titr" panose="00000700000000000000" pitchFamily="2" charset="-78"/>
              </a:rPr>
              <a:t>تاریخ گرایان: هموارسازی مسیر، تفکر تعینی و تحول تدریجی</a:t>
            </a:r>
          </a:p>
          <a:p>
            <a:pPr marL="285750" indent="-285750" algn="r" rtl="1">
              <a:lnSpc>
                <a:spcPct val="200000"/>
              </a:lnSpc>
              <a:buFont typeface="Wingdings" panose="05000000000000000000" pitchFamily="2" charset="2"/>
              <a:buChar char="v"/>
            </a:pPr>
            <a:r>
              <a:rPr lang="fa-IR" b="1" dirty="0" smtClean="0">
                <a:cs typeface="B Titr" panose="00000700000000000000" pitchFamily="2" charset="-78"/>
              </a:rPr>
              <a:t>داستان علمی تخیلی: آینده های جایگزین تخیلی که ایده های خارق العاده را به تصویر می کشد</a:t>
            </a:r>
          </a:p>
          <a:p>
            <a:pPr marL="285750" indent="-285750" algn="r" rtl="1">
              <a:lnSpc>
                <a:spcPct val="200000"/>
              </a:lnSpc>
              <a:buFont typeface="Wingdings" panose="05000000000000000000" pitchFamily="2" charset="2"/>
              <a:buChar char="v"/>
            </a:pPr>
            <a:r>
              <a:rPr lang="fa-IR" b="1" dirty="0" smtClean="0">
                <a:cs typeface="B Titr" panose="00000700000000000000" pitchFamily="2" charset="-78"/>
              </a:rPr>
              <a:t>تفکر سیستمی: توسعه چند وجهی آینده پژوهی همچون معرفت شناسی میان رشته ای، مفهوم کنترل آینده، رویکرد متدولوژی سیستمی و ایده گذار فراصنعتی</a:t>
            </a:r>
            <a:endParaRPr lang="en-US" b="1" dirty="0">
              <a:cs typeface="B Titr" panose="00000700000000000000" pitchFamily="2" charset="-78"/>
            </a:endParaRPr>
          </a:p>
        </p:txBody>
      </p:sp>
      <p:sp>
        <p:nvSpPr>
          <p:cNvPr id="5" name="Rounded Rectangle 4"/>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76426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67000"/>
            <a:ext cx="9144000" cy="1446550"/>
          </a:xfrm>
          <a:prstGeom prst="rect">
            <a:avLst/>
          </a:prstGeom>
        </p:spPr>
        <p:txBody>
          <a:bodyPr wrap="square">
            <a:spAutoFit/>
          </a:bodyPr>
          <a:lstStyle/>
          <a:p>
            <a:pPr algn="r" rtl="1"/>
            <a:r>
              <a:rPr lang="fa-IR" sz="2200" dirty="0" smtClean="0">
                <a:cs typeface="B Nazanin" pitchFamily="2" charset="-78"/>
              </a:rPr>
              <a:t>نام دریدا با مقوله ساختارشکنی عجین است. بحث هایدگر درباره </a:t>
            </a:r>
            <a:r>
              <a:rPr lang="fa-IR" sz="2200" dirty="0" smtClean="0">
                <a:solidFill>
                  <a:srgbClr val="FF0000"/>
                </a:solidFill>
                <a:cs typeface="B Nazanin" pitchFamily="2" charset="-78"/>
              </a:rPr>
              <a:t>رمزآلودگی سرشت وجود </a:t>
            </a:r>
            <a:r>
              <a:rPr lang="fa-IR" sz="2200" dirty="0" smtClean="0">
                <a:cs typeface="B Nazanin" pitchFamily="2" charset="-78"/>
              </a:rPr>
              <a:t>بر او تاثیرگذار بوده‌است. دریدا یادآور «</a:t>
            </a:r>
            <a:r>
              <a:rPr lang="fa-IR" sz="2200" dirty="0" smtClean="0">
                <a:solidFill>
                  <a:srgbClr val="FF0000"/>
                </a:solidFill>
                <a:cs typeface="B Nazanin" pitchFamily="2" charset="-78"/>
              </a:rPr>
              <a:t>پست مدرنیته</a:t>
            </a:r>
            <a:r>
              <a:rPr lang="fa-IR" sz="2200" dirty="0" smtClean="0">
                <a:cs typeface="B Nazanin" pitchFamily="2" charset="-78"/>
              </a:rPr>
              <a:t>» و «</a:t>
            </a:r>
            <a:r>
              <a:rPr lang="fa-IR" sz="2200" dirty="0" smtClean="0">
                <a:solidFill>
                  <a:srgbClr val="FF0000"/>
                </a:solidFill>
                <a:cs typeface="B Nazanin" pitchFamily="2" charset="-78"/>
              </a:rPr>
              <a:t>پسا ساختارگرایى</a:t>
            </a:r>
            <a:r>
              <a:rPr lang="fa-IR" sz="2200" dirty="0" smtClean="0">
                <a:cs typeface="B Nazanin" pitchFamily="2" charset="-78"/>
              </a:rPr>
              <a:t>» است. او با نقد مفاهیم محورى ساختارگرایى همچون نشانه، مرکز، حضور، گفتار و ساختار و … مفاهیم پساساختارگرایى خود چون بازى زبانى، غیاب، تمایز، نوشتار، مرکزیت زدایى و … را مطرح کرد.</a:t>
            </a:r>
          </a:p>
        </p:txBody>
      </p:sp>
      <p:sp>
        <p:nvSpPr>
          <p:cNvPr id="3" name="Rectangle 2"/>
          <p:cNvSpPr/>
          <p:nvPr/>
        </p:nvSpPr>
        <p:spPr>
          <a:xfrm>
            <a:off x="152400" y="152400"/>
            <a:ext cx="8915400" cy="430887"/>
          </a:xfrm>
          <a:prstGeom prst="rect">
            <a:avLst/>
          </a:prstGeom>
        </p:spPr>
        <p:txBody>
          <a:bodyPr wrap="square">
            <a:spAutoFit/>
          </a:bodyPr>
          <a:lstStyle/>
          <a:p>
            <a:pPr algn="r" rtl="1"/>
            <a:r>
              <a:rPr lang="fa-IR" sz="2200" b="1" dirty="0" smtClean="0">
                <a:solidFill>
                  <a:srgbClr val="FF0000"/>
                </a:solidFill>
                <a:cs typeface="B Nazanin" pitchFamily="2" charset="-78"/>
              </a:rPr>
              <a:t>میراث هایدگر</a:t>
            </a:r>
          </a:p>
        </p:txBody>
      </p:sp>
      <p:sp>
        <p:nvSpPr>
          <p:cNvPr id="10" name="Rectangle 9"/>
          <p:cNvSpPr/>
          <p:nvPr/>
        </p:nvSpPr>
        <p:spPr>
          <a:xfrm>
            <a:off x="0" y="4497050"/>
            <a:ext cx="9067800" cy="1446550"/>
          </a:xfrm>
          <a:prstGeom prst="rect">
            <a:avLst/>
          </a:prstGeom>
        </p:spPr>
        <p:txBody>
          <a:bodyPr wrap="square">
            <a:spAutoFit/>
          </a:bodyPr>
          <a:lstStyle/>
          <a:p>
            <a:pPr algn="r" rtl="1"/>
            <a:r>
              <a:rPr lang="fa-IR" sz="2200" dirty="0" smtClean="0">
                <a:cs typeface="B Nazanin" pitchFamily="2" charset="-78"/>
              </a:rPr>
              <a:t>به زعم دریدا، </a:t>
            </a:r>
            <a:r>
              <a:rPr lang="fa-IR" sz="2200" dirty="0" smtClean="0">
                <a:solidFill>
                  <a:srgbClr val="FF0000"/>
                </a:solidFill>
                <a:cs typeface="B Nazanin" pitchFamily="2" charset="-78"/>
              </a:rPr>
              <a:t>تمام هستى به مثابه «متن»</a:t>
            </a:r>
            <a:r>
              <a:rPr lang="fa-IR" sz="2200" dirty="0" smtClean="0">
                <a:cs typeface="B Nazanin" pitchFamily="2" charset="-78"/>
              </a:rPr>
              <a:t> محسوب مى شود. در خوانش هر متن، خواه این متن کتاب باشد، یا طبیعت، جامعه و یا وجود خود خواننده، خواننده آن را ب</a:t>
            </a:r>
            <a:r>
              <a:rPr lang="fa-IR" sz="2200" dirty="0" smtClean="0">
                <a:solidFill>
                  <a:srgbClr val="FF0000"/>
                </a:solidFill>
                <a:cs typeface="B Nazanin" pitchFamily="2" charset="-78"/>
              </a:rPr>
              <a:t>ازآفرینى</a:t>
            </a:r>
            <a:r>
              <a:rPr lang="fa-IR" sz="2200" dirty="0" smtClean="0">
                <a:cs typeface="B Nazanin" pitchFamily="2" charset="-78"/>
              </a:rPr>
              <a:t> مى کند. به این اعتبار هر متنى به تعداد مخاطبین خود تعبیر و تفسیر دارد. </a:t>
            </a:r>
          </a:p>
          <a:p>
            <a:pPr algn="r" rtl="1"/>
            <a:r>
              <a:rPr lang="fa-IR" sz="2200" dirty="0" smtClean="0">
                <a:cs typeface="B Nazanin" pitchFamily="2" charset="-78"/>
              </a:rPr>
              <a:t>«غیاب» بر «حضور» غالب است و ما در متن تنها رد غایب ها را دنبال مى کنیم. </a:t>
            </a:r>
            <a:endParaRPr lang="en-US" sz="2200" dirty="0">
              <a:cs typeface="B Nazanin" pitchFamily="2" charset="-78"/>
            </a:endParaRPr>
          </a:p>
        </p:txBody>
      </p:sp>
      <p:pic>
        <p:nvPicPr>
          <p:cNvPr id="35842" name="Picture 2" descr="http://vista.ir/include/articles/images/372cf3aa0d9892ab13f3fa700e72bbab.jpg"/>
          <p:cNvPicPr>
            <a:picLocks noChangeAspect="1" noChangeArrowheads="1"/>
          </p:cNvPicPr>
          <p:nvPr/>
        </p:nvPicPr>
        <p:blipFill>
          <a:blip r:embed="rId2" cstate="print"/>
          <a:srcRect/>
          <a:stretch>
            <a:fillRect/>
          </a:stretch>
        </p:blipFill>
        <p:spPr bwMode="auto">
          <a:xfrm>
            <a:off x="304800" y="152400"/>
            <a:ext cx="3067705" cy="2372360"/>
          </a:xfrm>
          <a:prstGeom prst="rect">
            <a:avLst/>
          </a:prstGeom>
          <a:noFill/>
        </p:spPr>
      </p:pic>
      <p:sp>
        <p:nvSpPr>
          <p:cNvPr id="12" name="Rectangle 11"/>
          <p:cNvSpPr/>
          <p:nvPr/>
        </p:nvSpPr>
        <p:spPr>
          <a:xfrm>
            <a:off x="3657600" y="838200"/>
            <a:ext cx="5334000" cy="1107996"/>
          </a:xfrm>
          <a:prstGeom prst="rect">
            <a:avLst/>
          </a:prstGeom>
        </p:spPr>
        <p:txBody>
          <a:bodyPr wrap="square">
            <a:spAutoFit/>
          </a:bodyPr>
          <a:lstStyle/>
          <a:p>
            <a:pPr algn="r" rtl="1"/>
            <a:r>
              <a:rPr lang="fa-IR" dirty="0" smtClean="0">
                <a:solidFill>
                  <a:srgbClr val="FF0000"/>
                </a:solidFill>
                <a:cs typeface="B Titr" pitchFamily="2" charset="-78"/>
              </a:rPr>
              <a:t>ژاک دِریدا  </a:t>
            </a:r>
            <a:r>
              <a:rPr lang="fa-IR" sz="2200" dirty="0" smtClean="0">
                <a:cs typeface="B Nazanin" pitchFamily="2" charset="-78"/>
              </a:rPr>
              <a:t>( 1930 - ۲۰۰۴) فیلسوف الجزایری‌تبار فرانسوی و پدیدآورنده </a:t>
            </a:r>
            <a:r>
              <a:rPr lang="fa-IR" sz="2200" u="sng" dirty="0" smtClean="0">
                <a:solidFill>
                  <a:srgbClr val="FF0000"/>
                </a:solidFill>
                <a:cs typeface="B Nazanin" pitchFamily="2" charset="-78"/>
              </a:rPr>
              <a:t>فلسفه ساختارشکنی </a:t>
            </a:r>
            <a:r>
              <a:rPr lang="fa-IR" sz="2200" dirty="0" smtClean="0">
                <a:cs typeface="B Nazanin" pitchFamily="2" charset="-78"/>
              </a:rPr>
              <a:t>است. تئوری‌های وی در فلسفه پست مدرن و نقد ادبی تأثیر فراوانی گذاشت.</a:t>
            </a:r>
            <a:endParaRPr lang="fa-IR" sz="2200" dirty="0">
              <a:cs typeface="B Nazanin" pitchFamily="2" charset="-78"/>
            </a:endParaRPr>
          </a:p>
        </p:txBody>
      </p:sp>
      <p:sp>
        <p:nvSpPr>
          <p:cNvPr id="7" name="Rounded Rectangle 6"/>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212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915400" cy="430887"/>
          </a:xfrm>
          <a:prstGeom prst="rect">
            <a:avLst/>
          </a:prstGeom>
        </p:spPr>
        <p:txBody>
          <a:bodyPr wrap="square">
            <a:spAutoFit/>
          </a:bodyPr>
          <a:lstStyle/>
          <a:p>
            <a:pPr algn="r" rtl="1"/>
            <a:r>
              <a:rPr lang="fa-IR" sz="2200" b="1" dirty="0" smtClean="0">
                <a:solidFill>
                  <a:srgbClr val="FF0000"/>
                </a:solidFill>
                <a:cs typeface="B Nazanin" pitchFamily="2" charset="-78"/>
              </a:rPr>
              <a:t>میراث هایدگر</a:t>
            </a:r>
          </a:p>
        </p:txBody>
      </p:sp>
      <p:sp>
        <p:nvSpPr>
          <p:cNvPr id="8" name="Rectangle 7"/>
          <p:cNvSpPr/>
          <p:nvPr/>
        </p:nvSpPr>
        <p:spPr>
          <a:xfrm>
            <a:off x="3276600" y="914400"/>
            <a:ext cx="5715000" cy="1785104"/>
          </a:xfrm>
          <a:prstGeom prst="rect">
            <a:avLst/>
          </a:prstGeom>
        </p:spPr>
        <p:txBody>
          <a:bodyPr wrap="square">
            <a:spAutoFit/>
          </a:bodyPr>
          <a:lstStyle/>
          <a:p>
            <a:pPr algn="r" rtl="1"/>
            <a:r>
              <a:rPr lang="fa-IR" sz="2200" dirty="0" smtClean="0">
                <a:cs typeface="B Nazanin" pitchFamily="2" charset="-78"/>
              </a:rPr>
              <a:t>ساختارشکنی یا شالوده شکنی: </a:t>
            </a:r>
          </a:p>
          <a:p>
            <a:pPr algn="r" rtl="1"/>
            <a:r>
              <a:rPr lang="fa-IR" sz="2200" dirty="0" smtClean="0">
                <a:cs typeface="B Nazanin" pitchFamily="2" charset="-78"/>
              </a:rPr>
              <a:t>دریدا : «من با ساختار شکنى درواقع انتقام ادبیات را از فلسفه گرفتم و قلب فلسفه کلاسیک را نشانه رفتم. شالوده شکنى آخرین مدل نظریه هاى ادبى ـ فلسفى و نوعى نوهایدگرگرایى خطرناک است به همین دلیل باید با احتیاط با آن برخورد کرد…»</a:t>
            </a:r>
            <a:endParaRPr lang="en-US" sz="2200" dirty="0">
              <a:cs typeface="B Nazanin" pitchFamily="2" charset="-78"/>
            </a:endParaRPr>
          </a:p>
        </p:txBody>
      </p:sp>
      <p:sp>
        <p:nvSpPr>
          <p:cNvPr id="9" name="Rectangle 8"/>
          <p:cNvSpPr/>
          <p:nvPr/>
        </p:nvSpPr>
        <p:spPr>
          <a:xfrm>
            <a:off x="0" y="4691896"/>
            <a:ext cx="9144000" cy="1785104"/>
          </a:xfrm>
          <a:prstGeom prst="rect">
            <a:avLst/>
          </a:prstGeom>
        </p:spPr>
        <p:txBody>
          <a:bodyPr wrap="square">
            <a:spAutoFit/>
          </a:bodyPr>
          <a:lstStyle/>
          <a:p>
            <a:pPr algn="r" rtl="1"/>
            <a:r>
              <a:rPr lang="fa-IR" sz="2200" dirty="0" smtClean="0">
                <a:cs typeface="B Nazanin" pitchFamily="2" charset="-78"/>
              </a:rPr>
              <a:t>نوشته هاى او باعث شد تا تصورات معمول در مورد «متون»، معانى و مفاهیم متزلزل شود. دریدا فلسفه را در وهله اول نوشتار مى دانست و «نوشتار» و «فهم متن» دغدغه اصلى او بود. قصد او رمزآلود ساختن چیزى بود که افراد فکر مى کنند از کلمات مى فهمند. بازیهاى زبانى، تقابلهاى دوتایى واژگان، استعاره، ابهام و چندپهلویى از اصول «نوشتار» دریدا هستند. از نظر او نوشتار را همین تقابل ها مى سازند.</a:t>
            </a:r>
            <a:br>
              <a:rPr lang="fa-IR" sz="2200" dirty="0" smtClean="0">
                <a:cs typeface="B Nazanin" pitchFamily="2" charset="-78"/>
              </a:rPr>
            </a:br>
            <a:r>
              <a:rPr lang="fa-IR" sz="2200" dirty="0" smtClean="0">
                <a:cs typeface="B Nazanin" pitchFamily="2" charset="-78"/>
              </a:rPr>
              <a:t>همین امر باعث انتقادات شدید به او شد تا جایی که منتقدان نوشته های او را پوچ و سطحی می خوانند. </a:t>
            </a:r>
            <a:endParaRPr lang="en-US" sz="2200" dirty="0">
              <a:cs typeface="B Nazanin" pitchFamily="2" charset="-78"/>
            </a:endParaRPr>
          </a:p>
        </p:txBody>
      </p:sp>
      <p:sp>
        <p:nvSpPr>
          <p:cNvPr id="11" name="Rectangle 10"/>
          <p:cNvSpPr/>
          <p:nvPr/>
        </p:nvSpPr>
        <p:spPr>
          <a:xfrm>
            <a:off x="38100" y="2846546"/>
            <a:ext cx="9144000" cy="1446550"/>
          </a:xfrm>
          <a:prstGeom prst="rect">
            <a:avLst/>
          </a:prstGeom>
        </p:spPr>
        <p:txBody>
          <a:bodyPr wrap="square">
            <a:spAutoFit/>
          </a:bodyPr>
          <a:lstStyle/>
          <a:p>
            <a:pPr algn="r" rtl="1"/>
            <a:r>
              <a:rPr lang="fa-IR" sz="2200" dirty="0" smtClean="0">
                <a:cs typeface="B Nazanin" pitchFamily="2" charset="-78"/>
              </a:rPr>
              <a:t>از نظر دریدا، هر متن هیچ مرجعی در واقعیت ندارد و به «دلالت ناب» نمى رسد و از سوى دیگر هیچ مؤلفى نه نیت آگاهانه دارد و نه اساساً قادر به اعمال نیت آگاهانه خویش است. از این رو، مؤلف را نیز نباید و نمى توان مرجع نهایى در تأویل متن به شمار آورد. آنچه باقى مى ماند چیزى نیست جز متن و تأثیرى که بر شعور مخاطبان خود دارد. علاوه براین سیاق کلام و سبک نوشتار بر محتواى متن، ارجحیت دارد. </a:t>
            </a:r>
            <a:endParaRPr lang="en-US" sz="2200" dirty="0">
              <a:cs typeface="B Nazanin" pitchFamily="2" charset="-78"/>
            </a:endParaRPr>
          </a:p>
        </p:txBody>
      </p:sp>
      <p:pic>
        <p:nvPicPr>
          <p:cNvPr id="35842" name="Picture 2" descr="http://vista.ir/include/articles/images/372cf3aa0d9892ab13f3fa700e72bbab.jpg"/>
          <p:cNvPicPr>
            <a:picLocks noChangeAspect="1" noChangeArrowheads="1"/>
          </p:cNvPicPr>
          <p:nvPr/>
        </p:nvPicPr>
        <p:blipFill>
          <a:blip r:embed="rId2" cstate="print"/>
          <a:srcRect/>
          <a:stretch>
            <a:fillRect/>
          </a:stretch>
        </p:blipFill>
        <p:spPr bwMode="auto">
          <a:xfrm>
            <a:off x="190500" y="228600"/>
            <a:ext cx="2857500" cy="2209801"/>
          </a:xfrm>
          <a:prstGeom prst="rect">
            <a:avLst/>
          </a:prstGeom>
          <a:noFill/>
        </p:spPr>
      </p:pic>
      <p:sp>
        <p:nvSpPr>
          <p:cNvPr id="7" name="Rounded Rectangle 6"/>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1108166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836712"/>
            <a:ext cx="5904656" cy="1584176"/>
          </a:xfrm>
        </p:spPr>
        <p:txBody>
          <a:bodyPr>
            <a:normAutofit lnSpcReduction="10000"/>
          </a:bodyPr>
          <a:lstStyle/>
          <a:p>
            <a:pPr algn="r" rtl="1">
              <a:lnSpc>
                <a:spcPct val="150000"/>
              </a:lnSpc>
            </a:pPr>
            <a:r>
              <a:rPr lang="fa-IR" sz="1600" dirty="0" smtClean="0">
                <a:cs typeface="B Titr" panose="00000700000000000000" pitchFamily="2" charset="-78"/>
              </a:rPr>
              <a:t>رویدادها، روش ها و نتایجی که علم را تشکیل می دهند، ساختار مشترکی ندارند.</a:t>
            </a:r>
          </a:p>
          <a:p>
            <a:pPr algn="r" rtl="1">
              <a:lnSpc>
                <a:spcPct val="150000"/>
              </a:lnSpc>
            </a:pPr>
            <a:r>
              <a:rPr lang="fa-IR" sz="1600" dirty="0" smtClean="0">
                <a:cs typeface="B Titr" panose="00000700000000000000" pitchFamily="2" charset="-78"/>
              </a:rPr>
              <a:t>تنها اصلی که مانع پیشرفت نیست این است: </a:t>
            </a:r>
            <a:r>
              <a:rPr lang="fa-IR" sz="1600" b="1" i="1" dirty="0" smtClean="0">
                <a:cs typeface="B Titr" panose="00000700000000000000" pitchFamily="2" charset="-78"/>
              </a:rPr>
              <a:t>هرچیزی ممکن است! </a:t>
            </a:r>
            <a:endParaRPr lang="fa-IR" sz="1600" i="1" dirty="0">
              <a:cs typeface="B Titr" panose="00000700000000000000" pitchFamily="2" charset="-78"/>
            </a:endParaRPr>
          </a:p>
          <a:p>
            <a:pPr algn="r" rtl="1">
              <a:lnSpc>
                <a:spcPct val="150000"/>
              </a:lnSpc>
            </a:pPr>
            <a:r>
              <a:rPr lang="fa-IR" sz="1600" dirty="0" smtClean="0">
                <a:cs typeface="B Titr" panose="00000700000000000000" pitchFamily="2" charset="-78"/>
              </a:rPr>
              <a:t>اگر نیروی محرکی در علم باشد، زیبایی شناسی است. </a:t>
            </a:r>
          </a:p>
        </p:txBody>
      </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28" y="949152"/>
            <a:ext cx="2090172" cy="132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249288" y="4192"/>
            <a:ext cx="7139136" cy="7605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2000" dirty="0" smtClean="0">
                <a:cs typeface="B Titr" panose="00000700000000000000" pitchFamily="2" charset="-78"/>
              </a:rPr>
              <a:t>ضد روش فایرابند، رویکردی ساختار شکن در فهم متدولوژی علمی</a:t>
            </a:r>
            <a:endParaRPr lang="en-US" sz="2000" dirty="0">
              <a:cs typeface="B Titr" panose="00000700000000000000" pitchFamily="2" charset="-78"/>
            </a:endParaRPr>
          </a:p>
        </p:txBody>
      </p:sp>
      <p:sp>
        <p:nvSpPr>
          <p:cNvPr id="2" name="Title 1"/>
          <p:cNvSpPr>
            <a:spLocks noGrp="1"/>
          </p:cNvSpPr>
          <p:nvPr>
            <p:ph type="title"/>
          </p:nvPr>
        </p:nvSpPr>
        <p:spPr>
          <a:xfrm>
            <a:off x="683568" y="404664"/>
            <a:ext cx="1656184" cy="504056"/>
          </a:xfrm>
        </p:spPr>
        <p:txBody>
          <a:bodyPr>
            <a:normAutofit/>
          </a:bodyPr>
          <a:lstStyle/>
          <a:p>
            <a:r>
              <a:rPr lang="fa-IR" sz="1400" dirty="0" smtClean="0">
                <a:cs typeface="B Titr" panose="00000700000000000000" pitchFamily="2" charset="-78"/>
              </a:rPr>
              <a:t>1924 - 1994</a:t>
            </a:r>
            <a:endParaRPr lang="en-US" sz="1400" dirty="0">
              <a:cs typeface="B Titr" panose="00000700000000000000" pitchFamily="2" charset="-78"/>
            </a:endParaRPr>
          </a:p>
        </p:txBody>
      </p:sp>
      <p:sp>
        <p:nvSpPr>
          <p:cNvPr id="7" name="Content Placeholder 2"/>
          <p:cNvSpPr txBox="1">
            <a:spLocks/>
          </p:cNvSpPr>
          <p:nvPr/>
        </p:nvSpPr>
        <p:spPr>
          <a:xfrm>
            <a:off x="755576" y="2402232"/>
            <a:ext cx="7632848" cy="3763072"/>
          </a:xfrm>
          <a:prstGeom prst="rect">
            <a:avLst/>
          </a:prstGeom>
          <a:solidFill>
            <a:schemeClr val="accent5">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lnSpc>
                <a:spcPct val="200000"/>
              </a:lnSpc>
              <a:buNone/>
            </a:pPr>
            <a:r>
              <a:rPr lang="fa-IR" sz="1400" b="1" dirty="0" smtClean="0">
                <a:cs typeface="B Titr" panose="00000700000000000000" pitchFamily="2" charset="-78"/>
              </a:rPr>
              <a:t>چیزی به نام ”روش علمی“ که مختص علم باشد وجود ندارد. </a:t>
            </a:r>
            <a:r>
              <a:rPr lang="fa-IR" sz="1400" dirty="0" smtClean="0">
                <a:cs typeface="B Titr" panose="00000700000000000000" pitchFamily="2" charset="-78"/>
              </a:rPr>
              <a:t>با این حال، آنچه علم را از کیمیاگری یا طالع بینی جدا می سازد، دامنه ی محتوایی چون: دید تبیین گرایانه، قدرت پیش بینی، تکرارپذیریِ آزمایشگاهی و سازگاری با دیگر نظریه های خوش ساخت است.</a:t>
            </a:r>
          </a:p>
          <a:p>
            <a:pPr marL="0" indent="0" algn="r" rtl="1">
              <a:lnSpc>
                <a:spcPct val="200000"/>
              </a:lnSpc>
              <a:buNone/>
            </a:pPr>
            <a:r>
              <a:rPr lang="fa-IR" sz="1400" dirty="0" smtClean="0">
                <a:cs typeface="B Titr" panose="00000700000000000000" pitchFamily="2" charset="-78"/>
              </a:rPr>
              <a:t>از موفقیت های علم، نمی توان روش هایی معین استخراج کرد که به شکل استدلالی برای بررسی مسائل حل نشده ی دیگر به کار رود. </a:t>
            </a:r>
            <a:r>
              <a:rPr lang="fa-IR" sz="1400" u="sng" dirty="0" smtClean="0">
                <a:cs typeface="B Titr" panose="00000700000000000000" pitchFamily="2" charset="-78"/>
              </a:rPr>
              <a:t>چون روش هایی مستقل از موقعیت های پژوهشی ویژه وجود ندارند.</a:t>
            </a:r>
          </a:p>
          <a:p>
            <a:pPr marL="0" indent="0" algn="r" rtl="1">
              <a:lnSpc>
                <a:spcPct val="200000"/>
              </a:lnSpc>
              <a:buNone/>
            </a:pPr>
            <a:r>
              <a:rPr lang="fa-IR" sz="1400" dirty="0" smtClean="0">
                <a:cs typeface="B Titr" panose="00000700000000000000" pitchFamily="2" charset="-78"/>
              </a:rPr>
              <a:t>شیوه های غیرعلمی را نمی توان از طریق استدلال کنار گذاشت.</a:t>
            </a:r>
          </a:p>
          <a:p>
            <a:pPr marL="0" indent="0" algn="r" rtl="1">
              <a:lnSpc>
                <a:spcPct val="200000"/>
              </a:lnSpc>
              <a:buNone/>
            </a:pPr>
            <a:r>
              <a:rPr lang="fa-IR" sz="1400" dirty="0" smtClean="0">
                <a:cs typeface="B Titr" panose="00000700000000000000" pitchFamily="2" charset="-78"/>
              </a:rPr>
              <a:t>انگیزه ی انسان دوستانه، نه عقل گرایانه: «من بر ضد علم نیستم، بلکه بر ضد ایدئولوژی هایی هستم که از نام علم برای نابودیِ فرهنگ استفاده می کنند»</a:t>
            </a:r>
            <a:endParaRPr lang="en-US" sz="1400" dirty="0">
              <a:cs typeface="B Titr" panose="00000700000000000000" pitchFamily="2" charset="-78"/>
            </a:endParaRPr>
          </a:p>
        </p:txBody>
      </p:sp>
      <p:grpSp>
        <p:nvGrpSpPr>
          <p:cNvPr id="8" name="Group 7"/>
          <p:cNvGrpSpPr/>
          <p:nvPr/>
        </p:nvGrpSpPr>
        <p:grpSpPr>
          <a:xfrm>
            <a:off x="-4229" y="44624"/>
            <a:ext cx="9152458" cy="6768751"/>
            <a:chOff x="-4229" y="44624"/>
            <a:chExt cx="9152458" cy="6768751"/>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10" name="Straight Connector 9"/>
            <p:cNvCxnSpPr>
              <a:stCxn id="9"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9"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16" name="Rectangle 15"/>
            <p:cNvSpPr/>
            <p:nvPr/>
          </p:nvSpPr>
          <p:spPr>
            <a:xfrm>
              <a:off x="4644008" y="6289575"/>
              <a:ext cx="260008"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1</a:t>
              </a:r>
              <a:endParaRPr lang="en-US" sz="1400" dirty="0"/>
            </a:p>
          </p:txBody>
        </p:sp>
      </p:grpSp>
      <p:sp>
        <p:nvSpPr>
          <p:cNvPr id="17" name="Rounded Rectangle 16"/>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53248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29" y="44624"/>
            <a:ext cx="9152458" cy="6768751"/>
            <a:chOff x="-4229" y="44624"/>
            <a:chExt cx="9152458" cy="6768751"/>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7" name="Straight Connector 6"/>
            <p:cNvCxnSpPr>
              <a:stCxn id="6"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6"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13" name="Rectangle 12"/>
            <p:cNvSpPr/>
            <p:nvPr/>
          </p:nvSpPr>
          <p:spPr>
            <a:xfrm>
              <a:off x="4644008" y="6289575"/>
              <a:ext cx="260008"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1</a:t>
              </a:r>
              <a:endParaRPr lang="en-US" sz="1400" dirty="0"/>
            </a:p>
          </p:txBody>
        </p:sp>
      </p:grpSp>
      <p:sp>
        <p:nvSpPr>
          <p:cNvPr id="14" name="Title 1"/>
          <p:cNvSpPr txBox="1">
            <a:spLocks/>
          </p:cNvSpPr>
          <p:nvPr/>
        </p:nvSpPr>
        <p:spPr>
          <a:xfrm>
            <a:off x="1457654" y="1556792"/>
            <a:ext cx="6372708" cy="40324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lnSpc>
                <a:spcPct val="250000"/>
              </a:lnSpc>
              <a:defRPr/>
            </a:pPr>
            <a:r>
              <a:rPr lang="fa-IR" sz="2000" b="1" dirty="0" smtClean="0">
                <a:cs typeface="B Titr" panose="00000700000000000000" pitchFamily="2" charset="-78"/>
              </a:rPr>
              <a:t>روشن </a:t>
            </a:r>
            <a:r>
              <a:rPr lang="fa-IR" sz="2000" b="1" dirty="0">
                <a:cs typeface="B Titr" panose="00000700000000000000" pitchFamily="2" charset="-78"/>
              </a:rPr>
              <a:t>از پرتو نورت نظری نیست که نیست</a:t>
            </a:r>
          </a:p>
          <a:p>
            <a:pPr algn="l" rtl="1">
              <a:lnSpc>
                <a:spcPct val="250000"/>
              </a:lnSpc>
              <a:defRPr/>
            </a:pPr>
            <a:r>
              <a:rPr lang="fa-IR" sz="2000" b="1" dirty="0">
                <a:cs typeface="B Titr" panose="00000700000000000000" pitchFamily="2" charset="-78"/>
              </a:rPr>
              <a:t>              منت خاک درت بر بصری نیست که نیست</a:t>
            </a:r>
          </a:p>
          <a:p>
            <a:pPr algn="r" rtl="1">
              <a:lnSpc>
                <a:spcPct val="250000"/>
              </a:lnSpc>
              <a:defRPr/>
            </a:pPr>
            <a:r>
              <a:rPr lang="fa-IR" sz="2000" b="1" dirty="0">
                <a:cs typeface="B Titr" panose="00000700000000000000" pitchFamily="2" charset="-78"/>
              </a:rPr>
              <a:t>ناظر روی تو صاحب نظرانند </a:t>
            </a:r>
            <a:r>
              <a:rPr lang="fa-IR" sz="2000" b="1" u="sng" dirty="0" smtClean="0">
                <a:solidFill>
                  <a:srgbClr val="FF0000"/>
                </a:solidFill>
                <a:cs typeface="B Titr" panose="00000700000000000000" pitchFamily="2" charset="-78"/>
              </a:rPr>
              <a:t>ولی</a:t>
            </a:r>
            <a:endParaRPr lang="fa-IR" sz="2000" b="1" u="sng" dirty="0">
              <a:solidFill>
                <a:srgbClr val="FF0000"/>
              </a:solidFill>
              <a:cs typeface="B Titr" panose="00000700000000000000" pitchFamily="2" charset="-78"/>
            </a:endParaRPr>
          </a:p>
          <a:p>
            <a:pPr algn="l" rtl="1">
              <a:lnSpc>
                <a:spcPct val="250000"/>
              </a:lnSpc>
              <a:defRPr/>
            </a:pPr>
            <a:r>
              <a:rPr lang="fa-IR" sz="2000" b="1" dirty="0">
                <a:cs typeface="B Titr" panose="00000700000000000000" pitchFamily="2" charset="-78"/>
              </a:rPr>
              <a:t>        سر گیسوی تو در هیچ سری نیست که نیست</a:t>
            </a:r>
          </a:p>
          <a:p>
            <a:pPr rtl="1">
              <a:lnSpc>
                <a:spcPct val="250000"/>
              </a:lnSpc>
            </a:pPr>
            <a:r>
              <a:rPr lang="fa-IR" sz="2000" b="1" dirty="0" smtClean="0">
                <a:cs typeface="B Titr" panose="00000700000000000000" pitchFamily="2" charset="-78"/>
              </a:rPr>
              <a:t> </a:t>
            </a:r>
          </a:p>
        </p:txBody>
      </p:sp>
      <p:sp>
        <p:nvSpPr>
          <p:cNvPr id="15" name="Rounded Rectangle 14"/>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2395287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Diagram 1"/>
          <p:cNvGraphicFramePr/>
          <p:nvPr>
            <p:extLst>
              <p:ext uri="{D42A27DB-BD31-4B8C-83A1-F6EECF244321}">
                <p14:modId xmlns:p14="http://schemas.microsoft.com/office/powerpoint/2010/main" val="149495802"/>
              </p:ext>
            </p:extLst>
          </p:nvPr>
        </p:nvGraphicFramePr>
        <p:xfrm>
          <a:off x="460375" y="620688"/>
          <a:ext cx="7944817"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p:cNvSpPr txBox="1"/>
          <p:nvPr/>
        </p:nvSpPr>
        <p:spPr>
          <a:xfrm>
            <a:off x="5794387" y="1340768"/>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جمهوری</a:t>
            </a:r>
            <a:endParaRPr lang="en-US" sz="1600" b="1" dirty="0">
              <a:cs typeface="B Titr" panose="00000700000000000000" pitchFamily="2" charset="-78"/>
            </a:endParaRPr>
          </a:p>
        </p:txBody>
      </p:sp>
      <p:sp>
        <p:nvSpPr>
          <p:cNvPr id="7" name="AutoShape 3" descr="data:image/jpeg;base64,/9j/4AAQSkZJRgABAQAAAQABAAD/2wCEAAkGBxQTEhUUExQVFhUXFxgXFxgYFBgYHRcYFxwYGBccGBgaHCggGBolHBcUITEkJSkrLi4uGB8zODMsNygtLisBCgoKDg0OGxAQGiwkICQsLywsLCwsLCwsLCwsLCwsLCwsLCwsLCwsLCwsLCwsLCwsLCwsLCwsLCwsLCwsLCwsLP/AABEIAR4AsAMBIgACEQEDEQH/xAAcAAABBQEBAQAAAAAAAAAAAAAGAQIDBAUHAAj/xABTEAACAQIDBAUFCQsJBgcAAAABAhEAAwQSIQUxQVEGEyJhcTKBkaGxByQ0QnJzlNHwFCNSU1RidIKzweEVFheSk7LS0/Ezg6K0xNQlZISjwsPi/8QAGQEAAwEBAQAAAAAAAAAAAAAAAAECAwQF/8QAJhEBAAECBQMFAQEAAAAAAAAAAAECEQMSEzFRFCEyBDNBYYFCcf/aAAwDAQACEQMRAD8AJuigJwtk5Zbq1M5mDbtd2+iO1mI+tDp5w0UMdB7gbBWCRrkG7u0ohxWOFq1cuPJW2jOYiYQFjvIEwOJryMTyl1X+VmTwg+r1az6aULz1oUTp7ZIB+58XBggiypBBEgiH1ERXh09tfk2N/sB/jo0MThOeBelunlKEB7oVn8lx30cf46d/SHZ/Jcd/YD/HRo4nBZ4FeWkC0Jn3Q7P5Njf7Af46b/SJY/JsaP8A04/xU9HE4GeBcN9eK0I/0g2PxGM+j/8A6pf6QrH4jGfRz9dGjicDPAwyUht0JL7oVj8RjPo5+upP6QsP+Ixn0Y/XRo4nAz0icinBaFf5/wCH/E4v6O310q+6BhvxWK+jNS0cTg81Iqy17LQuOnuG/F4r6M9O/n9hvxWL+ivRo4nBZoEvV0vV0L/0hYb8VjPolz6qd/P3D/icZ9Eu/VRo4nAzwJclIUobPTzDR/ssX58JdHrIpP5+Yb8DFfRLv+GjRxOBnp5ETpVPGYcMp0FV9i9JLGKZ1tdYGthSwuWmtmHzZSMw1nKa0Lw0NRMTTNpVE3CPud/ALHyP3mtXpWfeGM/Rr/7Nqyvc7+AYf5H7zWr0tH/h+M/Rb/7Nq1n3P1P8uG7QPaG7yLX7K3VRkHKpNpXO2PkWv2VuqbMSK9RzJIzlLaLLMQq7tWcgAeMxU7bJuh2U2wHVQ7AlAArZQGzFoIJdNZ41Vwl023S4IzI6uJ3ShDCe6RV3DbZurduXN7XFKGS+ilkeFIYEAdWoGu7SgK+GwFx1zokqW6vNpGbLngngcsnXl3U1MGSofKMpzAElRmygFsoJloBExO8Ve2VjrlqQhUAh8ykEhg4UQQTHZKqykagjfUVjHFV6lktuq5wpdZKC7lLZdYBkSDEgkwdaAr3sCQs5RGXPOnk5zbnv7cr4zTV2VcLFRbJYW+tIEE9XlD5oB1GUgxvirGJxpKC3CwFyBtZydY17Lvj/AGjsZieFMba9wXBcWFcJbRSJBXqwiqw18qLa79N+lAR2MERmzICR1YVdCGe7rbGm+VzNH5sHlRR0k6NGz9zg2kTr0HkkELdb/ZgGJgmFM6azoYrBTaTXGdyLa3Ha26ALCZ7QyKoUblKPc0HGAOFG/TXpnaxQs9UGXqLmZ8wIz5cjoqkjcbiKODaExEmkcWc8t4ZygcL2dYJKicsFsoJloDLMTE067YK5c6xnUOu7VSSAfCVYa8q8uNPUpZZVYW83VscwZM8FtzAESJEgxJ8Klv47rBbDIn3tFtgjPLKpYw3aj4x1EcKZFXBuHy5IaA0ER2WUXAe4FCGnlUJwZys2UZUIBOkAmYA5nQ7uRNX7+37jXbd45RctiFK5kkZnZZykbs5AjgADOsxLtV8t5QqRfOZwAYU5s4yLOVYMgGJAYjjSCkNnNmQdXq6i4ug1TU5u5YVpJgAAkwBThgTLgJ5AzMdIAO7XcZEERv4TV47WcMhypC4f7mKkMA9oqwM6yGIeZEagcN8GExpt9aFUBbqG2VkkAEETBOrAw4J1DAERuIFVEHIeipBpyqTC2A+huIjSAM+YA75JYKQAI4mdRAOsEOy+h1y7hrmJNxEVVZlE5i2XeDwExz9FEzYRAw9x8dq78xZ/a4mukX91c49x0du98xZ/a4mukYkV5vqfcl0YewO9zwRgbHyK0+lze8MX+jX/ANm1ZvQLTA2PkCr/AEvPvDGfo179m1Kfc/T/AJcF2ifvn6lr9klVw2lWNoEZ9fxdr09VbiqYPsr03MVjU+GWBPP1VUY01XoC+XUcf4+eqzuZJ500NTWamEouDj9vCi/afRCyq3sl24rW8LaxZNyCpW4YZCVUFWGkHXNrpQXwiiTpdt5MW1sW3vraFq3bdGAAzWhGcItwqxgyJgiN9IMrbGyXw198O5V7iEA9XmYEsAQAWUEnUcK07/Re6uIXDXL1gXWNlLYL3CtzrwChRktt2JIWTAmre0ts4S5jrmMm/mLC5atmykLcRQENwi92lDqhgbxPgVTpHYa5s69cDLdwrKLot2lCtat3OstKnbGoErqAO13RQbKudHWC3H66wUtMUuuDdhHkBUhrQZ2btRlBEIxJEVWx+yXsi2zFWt3Uz27iElXAOVvKAYMrAqVIBBrSXbNprWKw75xbvXxiLVwJJS4Mwh0zaqyMRoZBAMGq21dpK9nDYe3mNvDi7DMApd7zh3OUE5V0UASToSYmAEyjSK1K1NagJVNPmq+anZ5imEpuQRWlb6SYgWeoW5lta9kBfjZs0mJIOY6HTQVkGnIIpB133Hh2rv6PY/a4muk4kaVzj3IN90/+Xw/7TFV0m5urzfU+5Low/EIdCGzYOyd0oNBuHhVrpgnvDF/o97+41UPc/PvKx82vsrR6XH3hi/0e7/calPufp/y4HtNe3/u7P7K3VKtHaw++fqWf2VuqRSvUcyJhSYewzuqIMzuwRRzZiFUeckCpXptsneJkagiQR4Ug006KY0gEWGgnKDntwW5A5onuqjgsSLNxi9u1dKypS7JUGYk5GBkQQIbjxooxllv5Ew5ytAxjtMHQZCFM8BMAHnW2mXrNjdZ90dYbdrLlIymbhzZ51PZiY+LSudgS237f5FgfRiR/1NXdmXWvluq2fhHyDM8fdAyrxYzidw57hxomw7XFsYpj91yNpmDYDFwAr6d6eTI+TWR0HwjC5jw9t2YYHFpcVYnN2QUBAIDEhgNDu3Gi4Zm0cb1D5buz8IhgMM64tZU+SwnE6qY3jTQ1W/l21+RYKN2/Ff8Ac0fYTDscdsp7OZ8H1Yt2WjUAI5uJeI06wODIgLoIGhrN2Kt7Nim99hRs7EKrXV++B0dGOTUE5esJXXiQCNYdxYKfy3Z/IcJryfFj/qKVds4c78Dhh/vsWP8AqKJdrbQ+7MBins22+GWGKKJYW+oKl3VNAHuLmMaZjxOpu7MvOLWNZ/ukm2mylItAm4ri3bF1VDaBs+YMO8zNABOL2hZZCiYWzaYkEOly+xAEyIu3WEGeEbqzG3766Vt/AuMLtJUUNG0LcCyhyhWQuVVRMQcgYcGXuFe2NgPvez7d5B1gXaItpcEq2JtsBYVwdGIOaAeIii4s5qXBJjnw4U5N9aOPu4p7R6/rCou+VcU5luFWzIGbUCNSg0GVTA40MsRTIsU5TTQa9mpB2D3IN939Hw/7TE10ht1c39x863fmMP8A38RXRrm4+Feb6n3JdGH4g/oMIwdkb+wvsrV6U2i2CxKoCzGzcAVVLEkqYAA1J7hWT0F0wdj5C+yiy2N1TXNq7/aoi8OD4jo7echupxA7NsEHB4nQqiqd1sjeKgPRi/wtYj6Hiv8AKr6FRaeq1v1c8M9KHzo/Re/+Lv8A0LE/5VM/mte/F3/oeK/yq+kBbpQlHVzwNOHzb/Ni/wDgX+XwTFf5Ve/m3iPwb30XF6cPxWmmlfSRWky0dXPBab5wGwcQOF6f0fFj/wCmm/yBiBuFz6Pix7LFfSBFMin1f0NN83jo9iRuzjuFjGj2YffSjYGK/CuD/c46f+Xr6SQVKq0dXPB6b5ntdH8ShlSytzFnGqY46jDbqdY2JiUmGdZ10tY4Se+MPX0wFqSKOr+i03zHa2PiVEKzqOS2saB/y9MbYeIIglyBuBs4wgeY4evp/LSRS6z6Gm+ZMTsfEPGd7jRuzWsaY8JsVWOxLn2sYr/Ir6ly0yKfV/Q03y5/Ij/hD+wxX+RSjY7fhj+xxX/b19RVG1Lq/oaTmPuRJDXxqctrDrOR1BIN8mOsVSfKHCui3dxqdqgv7j4GubErz1ZmtMWiwO6C/A7HzY9lFluhXoOfedj5C+yiq1RieUiNoWEqUVEtSCszOFOptLQRYqrjMYlpZdgOXM+A3ms/HbbElbWpGhbgD3c/H21iNazMc7Fn4k+fn5I7q1po5DRudISx+929Obn/AOI+us/FbRvtucr4AD0cfXTBaOukjh4czyFV8VZ046wF7pNaxTECytN43O1dcDhLtqfTTcRhLuhJcjjDk+iryM6jeDr8bzzw1qT7qAKgwM+gMfG1008DVlZQtQYVtG5mRu5ERTruKv2tVvONYH3zMI5wZFSXy0gkTM6Hu36+Amnthge3bjX4p3TuykcDwoOy7s/pbdUDrVFzmRCmBv0AgnzCirZm07d9M9tp4EcVPIjhXO8VZXILighZhlknKR5Q80VWBuJcLI5V5GUg75EqDO8NGk6EiDUVYcTsTrM02KGej/StbpFu9CXDoD8Vjy18lu40TTXPVTNPaTJTWpSaQ1JozUGJOh8DU5qtizofA0GEeg3wKx82vsoosihnoL8Cw/zS+wUUWhWmJ5SUbJ1qUVGtSisjerA2xtBi5tI0AaORzMGAfD291bWMxS20LHhw5ngKErL9YZO8tJgxJJ1Phv8AMO+tcOPkk+BtGd0AerkB39/fUhtxv37z9u+rOEWFgHnrz4+yq1xCT5/ZvraBKQ2o4Tz8Ka1sHu5axrTj2YOUsddw3fxqJieIJJ1gRoeRjxj01RPG0CI1FUMcoZchXhA8ZGkfbdVw3GXygS7cF4cvMKgsGXLORI3LIOUcz+caATFJAHPMkR5h6Kp7ObW8BOQNofAQIPhFPxd93YZVZVXySQQCx0ndMAbuZiodo4nq7XU2lJYgDMRA7yft3UwmzxavvEgkQAJkwFMDjrNZOLQqtpTxDWzAO4kAT4MZHhWlh2DoqKDkQakg9s8Y4sfsd8VXxOEN1pghRHZPlGNYAnQbt+tETaRMMh3Z7QuMZYhZPMxMP38jRx0G6RHEKbdwzdQb+LrukjmNJ8aFcSOri2AGDLpoNwEkHzA+qse1iupdbij46kHvzAiTw3U6qc8WRs7dSNVfZuMF60lxdA6ho5cx5jp5qnNcUxZZjVUxp7J8DVw7qp4rcfA0lBboJ8Cw/wA0vsFE9qhboN8Cw/za+wUU2jWmJ5SUbLC1KKhU1IDWRhvpbeOZVB0CsSO8kQfMqv6azdnJlmZA0gHeZ8onzAemq+2MQbjk6j742sfFDMq/8Kr6anwVhtC0KI1gb/E+iuqItEQIbVhwCWMDSTqdFEQe6TT7jCYqDD3JO+f3RqPXFPbnTJYQVIGWqqNrxqwH03cKqJTMI7jLrPsqJERV08aW4x1mYjlUTjSgGLcn+NNZJ9tNLAamm28QpmDQa5aA+qquMTTXfz5n91Qtj4cAR9uXqp2MskzBmddT4bhU1HAZ2riB2WA1RgTpv4n2HTvFZN5AARvWTHhvUjvAitDaJJm2qkmZPcBxPLlWSFm4ltpGsAkbpMfVW1OyKnQfc4xjFLtotIQqy9y3A0gd0qT5zRkTXN/c1fLib6E6i3EbpyXCN3dmjz10aK5MaLVHTsQmqd/cfA1buGquIHZPgayXAU6CfA7Hza+wUVJQt0F+B2Pm19goptmtMTyko2TpUlMt1IKzDn22LmS++UQmfs/q5Vcf1hHoqwNoAoZtOEnylg6QNRBkGaq9JbjC9eSNEY3JncG6t57xJINLsjaNu4cgOhhRx3Cf3V127QUS29nkBAQCJ1AO/wA9SqSRVG00zB3CfXUrYoKNASeSx+80jT+ep+uGU60PYvpHbt6OtxfFdDSXukNnLmR1JJgAET4EcKqIKRAuts89/jSYjEKqTugTVC7jQiCTrAO+I50MbW6S2mUoWykaRzj/AEpxFylt3cWC0TvqHGMFn6vtFCNnbySAiux8K0RtC/dI97mOMkiR36VWSRFS/duGAeXEd1WsPtpcnaaCOMTp31jXMU48oRHLUe2ay7bZnjhInf8AbdRFNymbNjae2wx1uCOEaerWT3aCsiziJugk5sxhdBOo7OvjVva+DtiSFPmUBfXJPCs3Gk5yQoUIFAgQNCNfGqiIsUy3+g91v5TH5wu5u4EZvbFdbrjvQK6H2laIPC4f/bf+FdiNcvqPKP8AFUGMaq3j2W4aGrJqG+OyfA1zrCfQf4HY+bWie3Qz0F+B2Pm19gootDStcTyko2TJUgpiVIKyAJ2ljrb4m5K789kyN5Q5TPnmO6qGF2SmHuAiczzqeUgDTh3+apukGygMTdugZe1J/PXKNfMSPQae93Petht2XTzHT1V207RYlS5nQsYMQRuPpq5se65WckudQXkKBuHDUnUxyiiDBrpU161O6gMDFpedSCLDKd4KtHpnX0Vi2uh6u+Yg2ypkqrSreE6ijNLP5seemXXiacSUs0YK3BzKN0eigQbETEX7knIJ7MCdfDj4UcK2YE7wZ/09GtCeHf79cyn4xMfV66dM2FUCPo30fNi2PifJCZm73Yg6/mroO/Wm7aVlEh2OkQQv7gK29m40XrQI0I0YHgRVfFYR23FV7wJPmnjSv37mClwuKuzFvQaEaCNJ5676i/kW7bl7gA36TPpo/wAIq2UCiePnJ1JPMnWsrahVtGbSCfGqzFlA5dG0Ze1MZuUmPOYmodpXSEgggRAnuJj0AitfordXrnVogq3L4va/cawul20Ea/1axAiY5wJ/fWkb2ROwl9yRrZxT5p6wWjk003jMfGCAPE11xq5T7kWB98XLvBLIXdxdpB9CH011Rq4/UeaqNnjVe+OyfA1OwqDEnst4GudpAU6DfBLHzaeyie2aGehHwSx82nsomtDWtMTyko2WUqSmIKlRazNi7asgOGaMpQqZ5jtebsg/1aD8QsXUIkAQo37vi+qKPttWVNls24FW8CGBFDuJwMgkQTIae/Sa6cKrsS5hLunjFaGXTfWHgRlEHgftFa1m5pVlJLzxWdizA8x9NXb1Yu07hAOsa+nT/X0UwUtGH7Pdr6fX9dA+HvRiHPM0R7b2wLdlVTeTr+aBMUIMwZpDKTNXQVQ62OShzLMMO0K3Tc0rF2JiluW+GZdGE8d48xq1jCQARw31MmTEXTBmhTbuNhfTWtjtodmTpQfte/mGnOqopTVKPZNssx36g7jv7qGyue9pz/1o22NZKqXG8CR9vT6Kp9FcAt3GWrbL2WuSyjiBLEeEA1rmteUTGzoXuWYEphnuER1lzs6b1QAA/wBYv6KMgaflimxXm11Zpu1iLEaq+J8lvA1OxqviR2W8D7KhUBboR8EsfNJ7BRQg3UK9CD70sfNr7BRTaFa4nlJRstoalBqutSCsjQbVcC0xbdpP9YVgteBOmoYiDWztxQ1i5OgiT+qQ37qG8KSDIjfu81b4WxJrvZarWHeD7aaLWbfwqF3Ckzppx7q0C5cehfbHR9L+Zy7qxjLB3HjA79JrcuvAgnvNDm0+kWR8iDM44CWJnkAPGrggTt7DYiwctztj4rDcfVv7qoYPA4m+4yqwHE5dOHp8BR7Y2tdHbxGEuZfikLu46r5t5pb3SkxmbD3UUHRjbaPOY0/hWsVW+GeXub0WwX3OzF3Ll1A0WIIk86JMQAw0Mg1hYbaVu4MyAtu3Ru3HTlS3L2R8s9ljHgSDHsFZz3nuuO2zJ6QtlIAMzXsPsrOk8RHDvpmOwjZ9RIFbWFu9hRGvmIjTfry9tXtBfKK2v3u2BGaDbYd6iQT4xP69Xfcx2Kxu3MU4AAzW0E65tM5PKBp35jWXtg9WqODEvkPMEaz5jFGnuf4gvhT+bdYbuao59bmssSZiiT+RM1RzT2pkVxqI1V8T5LeB9lWKrYvyG8D7KRwFOhBnCWfm19goqsihboMfelj5tPZRXb1Fa4nlKY2Sg1ItMFOBrJSttX/Y3fkMfGATWDswKobjDad4KgiihlkQdQd9AOMS5auupByqQAY8q2xYIw5lZAMeqK3wfmEt9WE/bXn5qdiMNJ9vhVTAYhbiKy8d+u6IBq+pJBjhxrU1G9ZLT6Dz81Z+BwPVqXABdmZjz5ATG6AK0b9yJHPX6/t3162REeanEkz7m12BjqXI56VU2ltw5SFtNMcRFEK2tJiqGNuqB241nv3U7kw9n4PLba6iBbjEAgaDxI3T30m1MIxsow1ac5PmP8PTWwr/ABVgfg6b43zVG7tMssZTqSBppppqeGtE73ONk621vYdGXfl1PIjf6xWZagMVEA6kT4ydPH1RVzo5eDXLtn4sZwOUQG9q+is5bebG5ASAFc5gY7JykE8tTFV8kp9LbmaAIgnMAI0YCDPq9VH/ALnlojA22O+4Xc+kqP8AhVa5p0kJ65bStnYMBPEsY0jdvIFdpwOGFq0ltRARVUfqiP3VljzamIKN0rU004001yLIarYvyG+SfZVlqq4vyG+SfZQqAl0H+C2fm19lF1g0J9CB70sfNp7BRVZFaYvlKY2WTXhXqdWRnChvp1ZPUq4DNlbKQOIeOf5yr6aIxTcRZDqVPEb+R4HzGDVUVWm6XONj33RiCAoncCTlPZAkniSVHpNFiXQRpuI0+3prAxGH++NbcZGHdM6zI13boNaKXgiqCdWIUd+ulddUiEVywzkaQvGY7U8APrqxdXKY3fvP+gqxcTQb5+01FiGnTjw80igH5pA13Vg7cuDKEG8wR4DjPjHpq8MeplTo67wfTI7taz9oYgM4hZgDvgA8qYOvOTk0MrlJ4b4B461ri2rKY3bhy4g1Qw03JcQOEHlxj0+qvYVStpwsghQ4OhHNvXv8aLhS2DbFu7fvGAELWlnmCC55ETHooewO2CcdceewVjzA5gB5xUh2iy2XtMDOd8zTuzNJMceH2NY1/IL05oU7/Aa6eataY7omRH0Cwq4jaDNcEm3N7zgqEB5QWzfqiuukVz/3J9n9i9iojrWyJ8hN8frGP1K6Aa5Meb1WOnYmWmkU+aaxrBZjCq2J8lvA+yrTCq2J8k+BoOAl0N+CWPm09gopsmhjoX8EsfNr7KJ7a6VrieUpjZOjVJNRKKlFYqOilFNmnqaCCvSe3lulonNbQjvKuFYegr6azbSffBdd2OUfe1MdmeUDUxpruBoj6UYXNbz7igOv4IMan83SD3E1jrZS5DjTdp+CVPaHpHqrrw5vTBNK92gPP+6szaztAKxIO7mOQ8aV8SELKzADRhJjQ/xBqC5ekdY0hFBIMb5nhyjWqDEv4zrGGh0B36RrB8+moNRO5WYIJ0mft31bv3UC9c0AsnZHEzGvsrJw13rGZphbYlidxbXQRzJ9U+NxBTLe2HeJQzzqLaO0Bbbsg5zo8zlykwd31cK0dj4IpZGbym1jlO4eyhbaWKD4llQyluCxnfl1jzmR6aUR3O/Z7azLbukaAvEjgCNdfNm9VZeD2auKxdrCqCMznrCPi20BLR5gQO+OdZmL2ibuILseykux58I8+g89dL9yno+yq2NurD3hFsHeLRObN3FzB8FHOrqnJTdnvI+wuHS2ioihUUBVA0AA0AqQ0qimtXntHjTacajS5mEid8agjd40jeaq2K3HwNWSKr4jyT4Ggwl0N+B4f5pfZRTb3UL9Cz70w/zSewUT220rXE8pTGya3UlRIKkmsVPA08GozSg0ElNA3SjC/cjI2HQhHJkL5KtxgHdIiANOyd1GwNR4nDrcUq4DKd4/jwPeK0oqyyUgW44uHORJVQDuMGSSBpod9D23cTicRd6izoojNJiVPCeWlFfSLZa4VeutIxWT1oLuxgwFbUnQbvPQ5hNroxG6WiBqDIESfNNddMxPeCVcXgGvXVt5iqhYP5oUbhu1Mes1Ztrat9WiiLauSe+N0nzf8VLdxpa+LiiMqsX1HAECs/FYwM9to0btETwkgmPtwq4uU9hBtXbQZHCsQQp18ZAjlpFAmI2h1eHYIAOsYljx0JAHdpFbXSOwq5ltiCQMxmQqgbo4msfZvRrE445bFrLa0XrH7KADQ9qJc6blnvinTER3lNUq3RPYD41haBIDNLQPJUTmcnhAMAcSQK+irSBQFXQAAAcgNAKy+jmwrODsrasrGgzNxduLMTrvnTcJgQK1lrlxsTPPbZVNNkoNNJptKawU9NNLUk0hFI3mNVsT5LeBqdqgxB7LeBpwYW6H64Sx81b9gokt7qHuiA96WPmk9goht1eJ5SmNlhaeaRBT8tZyaGnivFaVVoBa8teivRQEd62GBDAEEQQRIIO8EHeK570r6JG1mxGGkqok2hMqPjFCNSBvyndrHKuisKblrWiuadimHCsJeuBHcgy5gDiQIPPXU/aKoYvFnrFRdXJUNAJ3EEIoA183Kuw7V6EYW/rle0Zn702WT8kgr6AKt7E6KYXCnNatjP8AjGOZ9d8E+T+rFdOvTHdE0zsEOjfRe7iWW5iAUsAzlZSrXjodVIlUkazv3ARrXSlSNBoBw5UqCnRXNXXNUqiLEFKteNIKgzppGNeivRSBoNezUpFNIoMpqvih2G+SfZU1QYzyG+SaINgdE196WPmk/uit62tR7D2FdtWkRjbOQBQQzblEDQrWvawnh6f4V01YFczsjNCC0lSm3VrqPCn9VSn01fBZ4UDbpeqq91NNa14fb7Cl09fAzwp9Wa91Zq6bVILdGhXwM8KJt03q60OqpOpo0K+BmhQyUmWr3V+FNZKNCvgZoVQtLFWhbr2WjRr4GaFUpXgtWXWKYG7qWjXweaEWWmFaskfaf4Ug5UtKvgZoQEUzLVhiBUJuClpVcHmgwCq+N8hvA+yrL3BVHGXMysoGp01pxhVcDN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908720"/>
            <a:ext cx="1224136" cy="198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6256" y="3544481"/>
            <a:ext cx="16573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3768" y="5301208"/>
            <a:ext cx="1474096" cy="147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939" y="3839756"/>
            <a:ext cx="12382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1432" y="1168843"/>
            <a:ext cx="1282669" cy="186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1546" y="160337"/>
            <a:ext cx="1202556" cy="146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53"/>
          <p:cNvSpPr txBox="1"/>
          <p:nvPr/>
        </p:nvSpPr>
        <p:spPr>
          <a:xfrm>
            <a:off x="3779912" y="44624"/>
            <a:ext cx="1397978" cy="584775"/>
          </a:xfrm>
          <a:prstGeom prst="rect">
            <a:avLst/>
          </a:prstGeom>
          <a:noFill/>
        </p:spPr>
        <p:txBody>
          <a:bodyPr wrap="square" rtlCol="0">
            <a:spAutoFit/>
          </a:bodyPr>
          <a:lstStyle/>
          <a:p>
            <a:pPr algn="ctr"/>
            <a:r>
              <a:rPr lang="fa-IR" sz="1600" b="1" dirty="0" smtClean="0">
                <a:cs typeface="B Titr" panose="00000700000000000000" pitchFamily="2" charset="-78"/>
              </a:rPr>
              <a:t>یاترومانتیس</a:t>
            </a:r>
          </a:p>
          <a:p>
            <a:pPr algn="ctr"/>
            <a:r>
              <a:rPr lang="fa-IR" sz="1600" b="1" dirty="0" smtClean="0">
                <a:cs typeface="B Titr" panose="00000700000000000000" pitchFamily="2" charset="-78"/>
              </a:rPr>
              <a:t>قانون گذار شهر</a:t>
            </a:r>
            <a:endParaRPr lang="en-US" sz="1600" b="1" dirty="0">
              <a:cs typeface="B Titr" panose="00000700000000000000" pitchFamily="2" charset="-78"/>
            </a:endParaRPr>
          </a:p>
        </p:txBody>
      </p:sp>
      <p:sp>
        <p:nvSpPr>
          <p:cNvPr id="13" name="Rounded Rectangle 12"/>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407072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Diagram 1"/>
          <p:cNvGraphicFramePr/>
          <p:nvPr>
            <p:extLst>
              <p:ext uri="{D42A27DB-BD31-4B8C-83A1-F6EECF244321}">
                <p14:modId xmlns:p14="http://schemas.microsoft.com/office/powerpoint/2010/main" val="3694783880"/>
              </p:ext>
            </p:extLst>
          </p:nvPr>
        </p:nvGraphicFramePr>
        <p:xfrm>
          <a:off x="460375" y="620688"/>
          <a:ext cx="7944817"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p:cNvSpPr txBox="1"/>
          <p:nvPr/>
        </p:nvSpPr>
        <p:spPr>
          <a:xfrm>
            <a:off x="4946419" y="764704"/>
            <a:ext cx="1987759" cy="1323439"/>
          </a:xfrm>
          <a:prstGeom prst="rect">
            <a:avLst/>
          </a:prstGeom>
          <a:noFill/>
        </p:spPr>
        <p:txBody>
          <a:bodyPr wrap="square" rtlCol="0">
            <a:spAutoFit/>
          </a:bodyPr>
          <a:lstStyle/>
          <a:p>
            <a:pPr algn="just" rtl="1"/>
            <a:r>
              <a:rPr lang="fa-IR" sz="1600" b="1" dirty="0" smtClean="0">
                <a:cs typeface="B Mitra" panose="00000400000000000000" pitchFamily="2" charset="-78"/>
              </a:rPr>
              <a:t>وصف دنیای کمونیستی با فردیت بی معنا که خواب دیدن و داشتن روح در آن بیماری محسوب می شود. </a:t>
            </a:r>
          </a:p>
          <a:p>
            <a:pPr algn="ctr" rtl="1"/>
            <a:r>
              <a:rPr lang="fa-IR" sz="1600" b="1" dirty="0" smtClean="0">
                <a:cs typeface="B Mitra" panose="00000400000000000000" pitchFamily="2" charset="-78"/>
              </a:rPr>
              <a:t>1920</a:t>
            </a:r>
            <a:endParaRPr lang="en-US" sz="1600" b="1" dirty="0">
              <a:cs typeface="B Mitra" panose="00000400000000000000" pitchFamily="2" charset="-78"/>
            </a:endParaRPr>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5816" y="512035"/>
            <a:ext cx="1080120" cy="18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3" descr="data:image/jpeg;base64,/9j/4AAQSkZJRgABAQAAAQABAAD/2wCEAAkGBxQTEhUUExQVFhUXFxgXFxgYFBgYHRcYFxwYGBccGBgaHCggGBolHBcUITEkJSkrLi4uGB8zODMsNygtLisBCgoKDg0OGxAQGiwkICQsLywsLCwsLCwsLCwsLCwsLCwsLCwsLCwsLCwsLCwsLCwsLCwsLCwsLCwsLCwsLCwsLP/AABEIAR4AsAMBIgACEQEDEQH/xAAcAAABBQEBAQAAAAAAAAAAAAAGAQIDBAUHAAj/xABTEAACAQIDBAUFCQsJBgcAAAABAhEAAwQSIQUxQVEGEyJhcTKBkaGxByQ0QnJzlNHwFCNSU1RidIKzweEVFheSk7LS0/Ezg6K0xNQlZISjwsPi/8QAGQEAAwEBAQAAAAAAAAAAAAAAAAECAwQF/8QAJhEBAAECBQMFAQEAAAAAAAAAAAECEQMSEzFRFCEyBDNBYYFCcf/aAAwDAQACEQMRAD8AJuigJwtk5Zbq1M5mDbtd2+iO1mI+tDp5w0UMdB7gbBWCRrkG7u0ohxWOFq1cuPJW2jOYiYQFjvIEwOJryMTyl1X+VmTwg+r1az6aULz1oUTp7ZIB+58XBggiypBBEgiH1ERXh09tfk2N/sB/jo0MThOeBelunlKEB7oVn8lx30cf46d/SHZ/Jcd/YD/HRo4nBZ4FeWkC0Jn3Q7P5Njf7Af46b/SJY/JsaP8A04/xU9HE4GeBcN9eK0I/0g2PxGM+j/8A6pf6QrH4jGfRz9dGjicDPAwyUht0JL7oVj8RjPo5+upP6QsP+Ixn0Y/XRo4nAz0icinBaFf5/wCH/E4v6O310q+6BhvxWK+jNS0cTg81Iqy17LQuOnuG/F4r6M9O/n9hvxWL+ivRo4nBZoEvV0vV0L/0hYb8VjPolz6qd/P3D/icZ9Eu/VRo4nAzwJclIUobPTzDR/ssX58JdHrIpP5+Yb8DFfRLv+GjRxOBnp5ETpVPGYcMp0FV9i9JLGKZ1tdYGthSwuWmtmHzZSMw1nKa0Lw0NRMTTNpVE3CPud/ALHyP3mtXpWfeGM/Rr/7Nqyvc7+AYf5H7zWr0tH/h+M/Rb/7Nq1n3P1P8uG7QPaG7yLX7K3VRkHKpNpXO2PkWv2VuqbMSK9RzJIzlLaLLMQq7tWcgAeMxU7bJuh2U2wHVQ7AlAArZQGzFoIJdNZ41Vwl023S4IzI6uJ3ShDCe6RV3DbZurduXN7XFKGS+ilkeFIYEAdWoGu7SgK+GwFx1zokqW6vNpGbLngngcsnXl3U1MGSofKMpzAElRmygFsoJloBExO8Ve2VjrlqQhUAh8ykEhg4UQQTHZKqykagjfUVjHFV6lktuq5wpdZKC7lLZdYBkSDEgkwdaAr3sCQs5RGXPOnk5zbnv7cr4zTV2VcLFRbJYW+tIEE9XlD5oB1GUgxvirGJxpKC3CwFyBtZydY17Lvj/AGjsZieFMba9wXBcWFcJbRSJBXqwiqw18qLa79N+lAR2MERmzICR1YVdCGe7rbGm+VzNH5sHlRR0k6NGz9zg2kTr0HkkELdb/ZgGJgmFM6azoYrBTaTXGdyLa3Ha26ALCZ7QyKoUblKPc0HGAOFG/TXpnaxQs9UGXqLmZ8wIz5cjoqkjcbiKODaExEmkcWc8t4ZygcL2dYJKicsFsoJloDLMTE067YK5c6xnUOu7VSSAfCVYa8q8uNPUpZZVYW83VscwZM8FtzAESJEgxJ8Klv47rBbDIn3tFtgjPLKpYw3aj4x1EcKZFXBuHy5IaA0ER2WUXAe4FCGnlUJwZys2UZUIBOkAmYA5nQ7uRNX7+37jXbd45RctiFK5kkZnZZykbs5AjgADOsxLtV8t5QqRfOZwAYU5s4yLOVYMgGJAYjjSCkNnNmQdXq6i4ug1TU5u5YVpJgAAkwBThgTLgJ5AzMdIAO7XcZEERv4TV47WcMhypC4f7mKkMA9oqwM6yGIeZEagcN8GExpt9aFUBbqG2VkkAEETBOrAw4J1DAERuIFVEHIeipBpyqTC2A+huIjSAM+YA75JYKQAI4mdRAOsEOy+h1y7hrmJNxEVVZlE5i2XeDwExz9FEzYRAw9x8dq78xZ/a4mukX91c49x0du98xZ/a4mukYkV5vqfcl0YewO9zwRgbHyK0+lze8MX+jX/ANm1ZvQLTA2PkCr/AEvPvDGfo179m1Kfc/T/AJcF2ifvn6lr9klVw2lWNoEZ9fxdr09VbiqYPsr03MVjU+GWBPP1VUY01XoC+XUcf4+eqzuZJ500NTWamEouDj9vCi/afRCyq3sl24rW8LaxZNyCpW4YZCVUFWGkHXNrpQXwiiTpdt5MW1sW3vraFq3bdGAAzWhGcItwqxgyJgiN9IMrbGyXw198O5V7iEA9XmYEsAQAWUEnUcK07/Re6uIXDXL1gXWNlLYL3CtzrwChRktt2JIWTAmre0ts4S5jrmMm/mLC5atmykLcRQENwi92lDqhgbxPgVTpHYa5s69cDLdwrKLot2lCtat3OstKnbGoErqAO13RQbKudHWC3H66wUtMUuuDdhHkBUhrQZ2btRlBEIxJEVWx+yXsi2zFWt3Uz27iElXAOVvKAYMrAqVIBBrSXbNprWKw75xbvXxiLVwJJS4Mwh0zaqyMRoZBAMGq21dpK9nDYe3mNvDi7DMApd7zh3OUE5V0UASToSYmAEyjSK1K1NagJVNPmq+anZ5imEpuQRWlb6SYgWeoW5lta9kBfjZs0mJIOY6HTQVkGnIIpB133Hh2rv6PY/a4muk4kaVzj3IN90/+Xw/7TFV0m5urzfU+5Low/EIdCGzYOyd0oNBuHhVrpgnvDF/o97+41UPc/PvKx82vsrR6XH3hi/0e7/calPufp/y4HtNe3/u7P7K3VKtHaw++fqWf2VuqRSvUcyJhSYewzuqIMzuwRRzZiFUeckCpXptsneJkagiQR4Ug006KY0gEWGgnKDntwW5A5onuqjgsSLNxi9u1dKypS7JUGYk5GBkQQIbjxooxllv5Ew5ytAxjtMHQZCFM8BMAHnW2mXrNjdZ90dYbdrLlIymbhzZ51PZiY+LSudgS237f5FgfRiR/1NXdmXWvluq2fhHyDM8fdAyrxYzidw57hxomw7XFsYpj91yNpmDYDFwAr6d6eTI+TWR0HwjC5jw9t2YYHFpcVYnN2QUBAIDEhgNDu3Gi4Zm0cb1D5buz8IhgMM64tZU+SwnE6qY3jTQ1W/l21+RYKN2/Ff8Ac0fYTDscdsp7OZ8H1Yt2WjUAI5uJeI06wODIgLoIGhrN2Kt7Nim99hRs7EKrXV++B0dGOTUE5esJXXiQCNYdxYKfy3Z/IcJryfFj/qKVds4c78Dhh/vsWP8AqKJdrbQ+7MBins22+GWGKKJYW+oKl3VNAHuLmMaZjxOpu7MvOLWNZ/ukm2mylItAm4ri3bF1VDaBs+YMO8zNABOL2hZZCiYWzaYkEOly+xAEyIu3WEGeEbqzG3766Vt/AuMLtJUUNG0LcCyhyhWQuVVRMQcgYcGXuFe2NgPvez7d5B1gXaItpcEq2JtsBYVwdGIOaAeIii4s5qXBJjnw4U5N9aOPu4p7R6/rCou+VcU5luFWzIGbUCNSg0GVTA40MsRTIsU5TTQa9mpB2D3IN939Hw/7TE10ht1c39x863fmMP8A38RXRrm4+Feb6n3JdGH4g/oMIwdkb+wvsrV6U2i2CxKoCzGzcAVVLEkqYAA1J7hWT0F0wdj5C+yiy2N1TXNq7/aoi8OD4jo7echupxA7NsEHB4nQqiqd1sjeKgPRi/wtYj6Hiv8AKr6FRaeq1v1c8M9KHzo/Re/+Lv8A0LE/5VM/mte/F3/oeK/yq+kBbpQlHVzwNOHzb/Ni/wDgX+XwTFf5Ve/m3iPwb30XF6cPxWmmlfSRWky0dXPBab5wGwcQOF6f0fFj/wCmm/yBiBuFz6Pix7LFfSBFMin1f0NN83jo9iRuzjuFjGj2YffSjYGK/CuD/c46f+Xr6SQVKq0dXPB6b5ntdH8ShlSytzFnGqY46jDbqdY2JiUmGdZ10tY4Se+MPX0wFqSKOr+i03zHa2PiVEKzqOS2saB/y9MbYeIIglyBuBs4wgeY4evp/LSRS6z6Gm+ZMTsfEPGd7jRuzWsaY8JsVWOxLn2sYr/Ir6ly0yKfV/Q03y5/Ij/hD+wxX+RSjY7fhj+xxX/b19RVG1Lq/oaTmPuRJDXxqctrDrOR1BIN8mOsVSfKHCui3dxqdqgv7j4GubErz1ZmtMWiwO6C/A7HzY9lFluhXoOfedj5C+yiq1RieUiNoWEqUVEtSCszOFOptLQRYqrjMYlpZdgOXM+A3ms/HbbElbWpGhbgD3c/H21iNazMc7Fn4k+fn5I7q1po5DRudISx+929Obn/AOI+us/FbRvtucr4AD0cfXTBaOukjh4czyFV8VZ046wF7pNaxTECytN43O1dcDhLtqfTTcRhLuhJcjjDk+iryM6jeDr8bzzw1qT7qAKgwM+gMfG1008DVlZQtQYVtG5mRu5ERTruKv2tVvONYH3zMI5wZFSXy0gkTM6Hu36+Amnthge3bjX4p3TuykcDwoOy7s/pbdUDrVFzmRCmBv0AgnzCirZm07d9M9tp4EcVPIjhXO8VZXILighZhlknKR5Q80VWBuJcLI5V5GUg75EqDO8NGk6EiDUVYcTsTrM02KGej/StbpFu9CXDoD8Vjy18lu40TTXPVTNPaTJTWpSaQ1JozUGJOh8DU5qtizofA0GEeg3wKx82vsoosihnoL8Cw/zS+wUUWhWmJ5SUbJ1qUVGtSisjerA2xtBi5tI0AaORzMGAfD291bWMxS20LHhw5ngKErL9YZO8tJgxJJ1Phv8AMO+tcOPkk+BtGd0AerkB39/fUhtxv37z9u+rOEWFgHnrz4+yq1xCT5/ZvraBKQ2o4Tz8Ka1sHu5axrTj2YOUsddw3fxqJieIJJ1gRoeRjxj01RPG0CI1FUMcoZchXhA8ZGkfbdVw3GXygS7cF4cvMKgsGXLORI3LIOUcz+caATFJAHPMkR5h6Kp7ObW8BOQNofAQIPhFPxd93YZVZVXySQQCx0ndMAbuZiodo4nq7XU2lJYgDMRA7yft3UwmzxavvEgkQAJkwFMDjrNZOLQqtpTxDWzAO4kAT4MZHhWlh2DoqKDkQakg9s8Y4sfsd8VXxOEN1pghRHZPlGNYAnQbt+tETaRMMh3Z7QuMZYhZPMxMP38jRx0G6RHEKbdwzdQb+LrukjmNJ8aFcSOri2AGDLpoNwEkHzA+qse1iupdbij46kHvzAiTw3U6qc8WRs7dSNVfZuMF60lxdA6ho5cx5jp5qnNcUxZZjVUxp7J8DVw7qp4rcfA0lBboJ8Cw/wA0vsFE9qhboN8Cw/za+wUU2jWmJ5SUbLC1KKhU1IDWRhvpbeOZVB0CsSO8kQfMqv6azdnJlmZA0gHeZ8onzAemq+2MQbjk6j742sfFDMq/8Kr6anwVhtC0KI1gb/E+iuqItEQIbVhwCWMDSTqdFEQe6TT7jCYqDD3JO+f3RqPXFPbnTJYQVIGWqqNrxqwH03cKqJTMI7jLrPsqJERV08aW4x1mYjlUTjSgGLcn+NNZJ9tNLAamm28QpmDQa5aA+qquMTTXfz5n91Qtj4cAR9uXqp2MskzBmddT4bhU1HAZ2riB2WA1RgTpv4n2HTvFZN5AARvWTHhvUjvAitDaJJm2qkmZPcBxPLlWSFm4ltpGsAkbpMfVW1OyKnQfc4xjFLtotIQqy9y3A0gd0qT5zRkTXN/c1fLib6E6i3EbpyXCN3dmjz10aK5MaLVHTsQmqd/cfA1buGquIHZPgayXAU6CfA7Hza+wUVJQt0F+B2Pm19goptmtMTyko2TpUlMt1IKzDn22LmS++UQmfs/q5Vcf1hHoqwNoAoZtOEnylg6QNRBkGaq9JbjC9eSNEY3JncG6t57xJINLsjaNu4cgOhhRx3Cf3V127QUS29nkBAQCJ1AO/wA9SqSRVG00zB3CfXUrYoKNASeSx+80jT+ep+uGU60PYvpHbt6OtxfFdDSXukNnLmR1JJgAET4EcKqIKRAuts89/jSYjEKqTugTVC7jQiCTrAO+I50MbW6S2mUoWykaRzj/AEpxFylt3cWC0TvqHGMFn6vtFCNnbySAiux8K0RtC/dI97mOMkiR36VWSRFS/duGAeXEd1WsPtpcnaaCOMTp31jXMU48oRHLUe2ay7bZnjhInf8AbdRFNymbNjae2wx1uCOEaerWT3aCsiziJugk5sxhdBOo7OvjVva+DtiSFPmUBfXJPCs3Gk5yQoUIFAgQNCNfGqiIsUy3+g91v5TH5wu5u4EZvbFdbrjvQK6H2laIPC4f/bf+FdiNcvqPKP8AFUGMaq3j2W4aGrJqG+OyfA1zrCfQf4HY+bWie3Qz0F+B2Pm19gootDStcTyko2TJUgpiVIKyAJ2ljrb4m5K789kyN5Q5TPnmO6qGF2SmHuAiczzqeUgDTh3+apukGygMTdugZe1J/PXKNfMSPQae93Petht2XTzHT1V207RYlS5nQsYMQRuPpq5se65WckudQXkKBuHDUnUxyiiDBrpU161O6gMDFpedSCLDKd4KtHpnX0Vi2uh6u+Yg2ypkqrSreE6ijNLP5seemXXiacSUs0YK3BzKN0eigQbETEX7knIJ7MCdfDj4UcK2YE7wZ/09GtCeHf79cyn4xMfV66dM2FUCPo30fNi2PifJCZm73Yg6/mroO/Wm7aVlEh2OkQQv7gK29m40XrQI0I0YHgRVfFYR23FV7wJPmnjSv37mClwuKuzFvQaEaCNJ5676i/kW7bl7gA36TPpo/wAIq2UCiePnJ1JPMnWsrahVtGbSCfGqzFlA5dG0Ze1MZuUmPOYmodpXSEgggRAnuJj0AitfordXrnVogq3L4va/cawul20Ea/1axAiY5wJ/fWkb2ROwl9yRrZxT5p6wWjk003jMfGCAPE11xq5T7kWB98XLvBLIXdxdpB9CH011Rq4/UeaqNnjVe+OyfA1OwqDEnst4GudpAU6DfBLHzaeyie2aGehHwSx82nsomtDWtMTyko2WUqSmIKlRazNi7asgOGaMpQqZ5jtebsg/1aD8QsXUIkAQo37vi+qKPttWVNls24FW8CGBFDuJwMgkQTIae/Sa6cKrsS5hLunjFaGXTfWHgRlEHgftFa1m5pVlJLzxWdizA8x9NXb1Yu07hAOsa+nT/X0UwUtGH7Pdr6fX9dA+HvRiHPM0R7b2wLdlVTeTr+aBMUIMwZpDKTNXQVQ62OShzLMMO0K3Tc0rF2JiluW+GZdGE8d48xq1jCQARw31MmTEXTBmhTbuNhfTWtjtodmTpQfte/mGnOqopTVKPZNssx36g7jv7qGyue9pz/1o22NZKqXG8CR9vT6Kp9FcAt3GWrbL2WuSyjiBLEeEA1rmteUTGzoXuWYEphnuER1lzs6b1QAA/wBYv6KMgaflimxXm11Zpu1iLEaq+J8lvA1OxqviR2W8D7KhUBboR8EsfNJ7BRQg3UK9CD70sfNr7BRTaFa4nlJRstoalBqutSCsjQbVcC0xbdpP9YVgteBOmoYiDWztxQ1i5OgiT+qQ37qG8KSDIjfu81b4WxJrvZarWHeD7aaLWbfwqF3Ckzppx7q0C5cehfbHR9L+Zy7qxjLB3HjA79JrcuvAgnvNDm0+kWR8iDM44CWJnkAPGrggTt7DYiwctztj4rDcfVv7qoYPA4m+4yqwHE5dOHp8BR7Y2tdHbxGEuZfikLu46r5t5pb3SkxmbD3UUHRjbaPOY0/hWsVW+GeXub0WwX3OzF3Ll1A0WIIk86JMQAw0Mg1hYbaVu4MyAtu3Ru3HTlS3L2R8s9ljHgSDHsFZz3nuuO2zJ6QtlIAMzXsPsrOk8RHDvpmOwjZ9RIFbWFu9hRGvmIjTfry9tXtBfKK2v3u2BGaDbYd6iQT4xP69Xfcx2Kxu3MU4AAzW0E65tM5PKBp35jWXtg9WqODEvkPMEaz5jFGnuf4gvhT+bdYbuao59bmssSZiiT+RM1RzT2pkVxqI1V8T5LeB9lWKrYvyG8D7KRwFOhBnCWfm19goqsihboMfelj5tPZRXb1Fa4nlKY2Sg1ItMFOBrJSttX/Y3fkMfGATWDswKobjDad4KgiihlkQdQd9AOMS5auupByqQAY8q2xYIw5lZAMeqK3wfmEt9WE/bXn5qdiMNJ9vhVTAYhbiKy8d+u6IBq+pJBjhxrU1G9ZLT6Dz81Z+BwPVqXABdmZjz5ATG6AK0b9yJHPX6/t3162REeanEkz7m12BjqXI56VU2ltw5SFtNMcRFEK2tJiqGNuqB241nv3U7kw9n4PLba6iBbjEAgaDxI3T30m1MIxsow1ac5PmP8PTWwr/ABVgfg6b43zVG7tMssZTqSBppppqeGtE73ONk621vYdGXfl1PIjf6xWZagMVEA6kT4ydPH1RVzo5eDXLtn4sZwOUQG9q+is5bebG5ASAFc5gY7JykE8tTFV8kp9LbmaAIgnMAI0YCDPq9VH/ALnlojA22O+4Xc+kqP8AhVa5p0kJ65bStnYMBPEsY0jdvIFdpwOGFq0ltRARVUfqiP3VljzamIKN0rU004001yLIarYvyG+SfZVlqq4vyG+SfZQqAl0H+C2fm19lF1g0J9CB70sfNp7BRVZFaYvlKY2WTXhXqdWRnChvp1ZPUq4DNlbKQOIeOf5yr6aIxTcRZDqVPEb+R4HzGDVUVWm6XONj33RiCAoncCTlPZAkniSVHpNFiXQRpuI0+3prAxGH++NbcZGHdM6zI13boNaKXgiqCdWIUd+ulddUiEVywzkaQvGY7U8APrqxdXKY3fvP+gqxcTQb5+01FiGnTjw80igH5pA13Vg7cuDKEG8wR4DjPjHpq8MeplTo67wfTI7taz9oYgM4hZgDvgA8qYOvOTk0MrlJ4b4B461ri2rKY3bhy4g1Qw03JcQOEHlxj0+qvYVStpwsghQ4OhHNvXv8aLhS2DbFu7fvGAELWlnmCC55ETHooewO2CcdceewVjzA5gB5xUh2iy2XtMDOd8zTuzNJMceH2NY1/IL05oU7/Aa6eataY7omRH0Cwq4jaDNcEm3N7zgqEB5QWzfqiuukVz/3J9n9i9iojrWyJ8hN8frGP1K6Aa5Meb1WOnYmWmkU+aaxrBZjCq2J8lvA+yrTCq2J8k+BoOAl0N+CWPm09gopsmhjoX8EsfNr7KJ7a6VrieUpjZOjVJNRKKlFYqOilFNmnqaCCvSe3lulonNbQjvKuFYegr6azbSffBdd2OUfe1MdmeUDUxpruBoj6UYXNbz7igOv4IMan83SD3E1jrZS5DjTdp+CVPaHpHqrrw5vTBNK92gPP+6szaztAKxIO7mOQ8aV8SELKzADRhJjQ/xBqC5ekdY0hFBIMb5nhyjWqDEv4zrGGh0B36RrB8+moNRO5WYIJ0mft31bv3UC9c0AsnZHEzGvsrJw13rGZphbYlidxbXQRzJ9U+NxBTLe2HeJQzzqLaO0Bbbsg5zo8zlykwd31cK0dj4IpZGbym1jlO4eyhbaWKD4llQyluCxnfl1jzmR6aUR3O/Z7azLbukaAvEjgCNdfNm9VZeD2auKxdrCqCMznrCPi20BLR5gQO+OdZmL2ibuILseykux58I8+g89dL9yno+yq2NurD3hFsHeLRObN3FzB8FHOrqnJTdnvI+wuHS2ioihUUBVA0AA0AqQ0qimtXntHjTacajS5mEid8agjd40jeaq2K3HwNWSKr4jyT4Ggwl0N+B4f5pfZRTb3UL9Cz70w/zSewUT220rXE8pTGya3UlRIKkmsVPA08GozSg0ElNA3SjC/cjI2HQhHJkL5KtxgHdIiANOyd1GwNR4nDrcUq4DKd4/jwPeK0oqyyUgW44uHORJVQDuMGSSBpod9D23cTicRd6izoojNJiVPCeWlFfSLZa4VeutIxWT1oLuxgwFbUnQbvPQ5hNroxG6WiBqDIESfNNddMxPeCVcXgGvXVt5iqhYP5oUbhu1Mes1Ztrat9WiiLauSe+N0nzf8VLdxpa+LiiMqsX1HAECs/FYwM9to0btETwkgmPtwq4uU9hBtXbQZHCsQQp18ZAjlpFAmI2h1eHYIAOsYljx0JAHdpFbXSOwq5ltiCQMxmQqgbo4msfZvRrE445bFrLa0XrH7KADQ9qJc6blnvinTER3lNUq3RPYD41haBIDNLQPJUTmcnhAMAcSQK+irSBQFXQAAAcgNAKy+jmwrODsrasrGgzNxduLMTrvnTcJgQK1lrlxsTPPbZVNNkoNNJptKawU9NNLUk0hFI3mNVsT5LeBqdqgxB7LeBpwYW6H64Sx81b9gokt7qHuiA96WPmk9goht1eJ5SmNlhaeaRBT8tZyaGnivFaVVoBa8teivRQEd62GBDAEEQQRIIO8EHeK570r6JG1mxGGkqok2hMqPjFCNSBvyndrHKuisKblrWiuadimHCsJeuBHcgy5gDiQIPPXU/aKoYvFnrFRdXJUNAJ3EEIoA183Kuw7V6EYW/rle0Zn702WT8kgr6AKt7E6KYXCnNatjP8AjGOZ9d8E+T+rFdOvTHdE0zsEOjfRe7iWW5iAUsAzlZSrXjodVIlUkazv3ARrXSlSNBoBw5UqCnRXNXXNUqiLEFKteNIKgzppGNeivRSBoNezUpFNIoMpqvih2G+SfZU1QYzyG+SaINgdE196WPmk/uit62tR7D2FdtWkRjbOQBQQzblEDQrWvawnh6f4V01YFczsjNCC0lSm3VrqPCn9VSn01fBZ4UDbpeqq91NNa14fb7Cl09fAzwp9Wa91Zq6bVILdGhXwM8KJt03q60OqpOpo0K+BmhQyUmWr3V+FNZKNCvgZoVQtLFWhbr2WjRr4GaFUpXgtWXWKYG7qWjXweaEWWmFaskfaf4Ug5UtKvgZoQEUzLVhiBUJuClpVcHmgwCq+N8hvA+yrL3BVHGXMysoGp01pxhVcDN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6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5907" y="4879943"/>
            <a:ext cx="1358860" cy="1919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652120" y="3314775"/>
            <a:ext cx="3418119" cy="1569660"/>
          </a:xfrm>
          <a:prstGeom prst="rect">
            <a:avLst/>
          </a:prstGeom>
          <a:noFill/>
        </p:spPr>
        <p:txBody>
          <a:bodyPr wrap="square" rtlCol="0">
            <a:spAutoFit/>
          </a:bodyPr>
          <a:lstStyle/>
          <a:p>
            <a:pPr algn="just" rtl="1"/>
            <a:r>
              <a:rPr lang="fa-IR" sz="1600" b="1" dirty="0" smtClean="0">
                <a:cs typeface="B Mitra" panose="00000400000000000000" pitchFamily="2" charset="-78"/>
              </a:rPr>
              <a:t>۲۵۴۰ لندن</a:t>
            </a:r>
          </a:p>
          <a:p>
            <a:pPr algn="just" rtl="1"/>
            <a:r>
              <a:rPr lang="fa-IR" sz="1600" b="1" dirty="0" smtClean="0">
                <a:cs typeface="B Mitra" panose="00000400000000000000" pitchFamily="2" charset="-78"/>
              </a:rPr>
              <a:t>مهندسی </a:t>
            </a:r>
            <a:r>
              <a:rPr lang="fa-IR" sz="1600" b="1" dirty="0">
                <a:cs typeface="B Mitra" panose="00000400000000000000" pitchFamily="2" charset="-78"/>
              </a:rPr>
              <a:t>ژنتیک به آفرینش انسانها با ویژگی‌های از پیش تعیین شده منجر شده، نظام اخلاقی جامعه با تشکیل حکومت جهانی و از میان بردن جنگ و فقر و نابودی کامل خانواده و تولید مثل به کلی پوست انداخته </a:t>
            </a:r>
            <a:r>
              <a:rPr lang="fa-IR" sz="1600" b="1" dirty="0" smtClean="0">
                <a:cs typeface="B Mitra" panose="00000400000000000000" pitchFamily="2" charset="-78"/>
              </a:rPr>
              <a:t>است. 1932</a:t>
            </a:r>
            <a:endParaRPr lang="en-US" sz="1600" b="1" dirty="0">
              <a:cs typeface="B Mitra" panose="00000400000000000000" pitchFamily="2" charset="-78"/>
            </a:endParaRPr>
          </a:p>
        </p:txBody>
      </p:sp>
      <p:pic>
        <p:nvPicPr>
          <p:cNvPr id="276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8864" y="4725054"/>
            <a:ext cx="1231973" cy="197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115616" y="3314775"/>
            <a:ext cx="1987759" cy="1569660"/>
          </a:xfrm>
          <a:prstGeom prst="rect">
            <a:avLst/>
          </a:prstGeom>
          <a:noFill/>
        </p:spPr>
        <p:txBody>
          <a:bodyPr wrap="square" rtlCol="0">
            <a:spAutoFit/>
          </a:bodyPr>
          <a:lstStyle/>
          <a:p>
            <a:pPr algn="ctr" rtl="1"/>
            <a:r>
              <a:rPr lang="fa-IR" sz="1600" b="1" dirty="0" smtClean="0">
                <a:cs typeface="B Mitra" panose="00000400000000000000" pitchFamily="2" charset="-78"/>
              </a:rPr>
              <a:t>نژاد آینده، داستان تمدنی از موجودات فرشته گون که زیر زمین زندگی می کنند و به منبعی از انژی ویرانگر دسترسی دارند. 1871</a:t>
            </a:r>
            <a:endParaRPr lang="en-US" sz="1600" b="1" dirty="0">
              <a:cs typeface="B Mitra" panose="00000400000000000000" pitchFamily="2" charset="-78"/>
            </a:endParaRPr>
          </a:p>
        </p:txBody>
      </p:sp>
      <p:sp>
        <p:nvSpPr>
          <p:cNvPr id="11" name="Rounded Rectangle 10"/>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401105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55480081"/>
              </p:ext>
            </p:extLst>
          </p:nvPr>
        </p:nvGraphicFramePr>
        <p:xfrm>
          <a:off x="460375" y="620688"/>
          <a:ext cx="7944817"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TextBox 29"/>
          <p:cNvSpPr txBox="1"/>
          <p:nvPr/>
        </p:nvSpPr>
        <p:spPr>
          <a:xfrm>
            <a:off x="4570310" y="2904354"/>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الگوها</a:t>
            </a:r>
            <a:endParaRPr lang="en-US" sz="1600" b="1" dirty="0">
              <a:cs typeface="B Titr" panose="00000700000000000000" pitchFamily="2" charset="-78"/>
            </a:endParaRPr>
          </a:p>
        </p:txBody>
      </p:sp>
      <p:sp>
        <p:nvSpPr>
          <p:cNvPr id="31" name="TextBox 30"/>
          <p:cNvSpPr txBox="1"/>
          <p:nvPr/>
        </p:nvSpPr>
        <p:spPr>
          <a:xfrm>
            <a:off x="4552120" y="3957153"/>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قوانین</a:t>
            </a:r>
            <a:endParaRPr lang="en-US" sz="1600" b="1" dirty="0">
              <a:cs typeface="B Titr" panose="00000700000000000000" pitchFamily="2" charset="-78"/>
            </a:endParaRPr>
          </a:p>
        </p:txBody>
      </p:sp>
      <p:sp>
        <p:nvSpPr>
          <p:cNvPr id="32" name="TextBox 31"/>
          <p:cNvSpPr txBox="1"/>
          <p:nvPr/>
        </p:nvSpPr>
        <p:spPr>
          <a:xfrm>
            <a:off x="3426498" y="2904354"/>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روندها</a:t>
            </a:r>
            <a:endParaRPr lang="en-US" sz="1600" b="1" dirty="0">
              <a:cs typeface="B Titr" panose="00000700000000000000" pitchFamily="2" charset="-78"/>
            </a:endParaRPr>
          </a:p>
        </p:txBody>
      </p:sp>
      <p:sp>
        <p:nvSpPr>
          <p:cNvPr id="46" name="TextBox 45"/>
          <p:cNvSpPr txBox="1"/>
          <p:nvPr/>
        </p:nvSpPr>
        <p:spPr>
          <a:xfrm>
            <a:off x="3326025" y="3957153"/>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ریتم ها</a:t>
            </a:r>
            <a:endParaRPr lang="en-US" sz="1600" b="1" dirty="0">
              <a:cs typeface="B Titr" panose="00000700000000000000" pitchFamily="2" charset="-78"/>
            </a:endParaRPr>
          </a:p>
        </p:txBody>
      </p:sp>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0032" y="188640"/>
            <a:ext cx="1299129" cy="1644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264" y="1497891"/>
            <a:ext cx="1308298" cy="1308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63688" y="4575396"/>
            <a:ext cx="934710" cy="1334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49"/>
          <p:cNvSpPr txBox="1"/>
          <p:nvPr/>
        </p:nvSpPr>
        <p:spPr>
          <a:xfrm>
            <a:off x="2579869" y="5571349"/>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1794</a:t>
            </a:r>
            <a:endParaRPr lang="en-US" sz="1600" b="1" dirty="0">
              <a:cs typeface="B Titr" panose="00000700000000000000" pitchFamily="2" charset="-78"/>
            </a:endParaRPr>
          </a:p>
        </p:txBody>
      </p:sp>
      <p:pic>
        <p:nvPicPr>
          <p:cNvPr id="7177"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600" y="1485339"/>
            <a:ext cx="1059641" cy="1358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1907704" y="3306470"/>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1994</a:t>
            </a:r>
            <a:endParaRPr lang="en-US" sz="1600" b="1" dirty="0">
              <a:cs typeface="B Titr" panose="00000700000000000000" pitchFamily="2" charset="-78"/>
            </a:endParaRPr>
          </a:p>
        </p:txBody>
      </p:sp>
      <p:sp>
        <p:nvSpPr>
          <p:cNvPr id="53" name="TextBox 52"/>
          <p:cNvSpPr txBox="1"/>
          <p:nvPr/>
        </p:nvSpPr>
        <p:spPr>
          <a:xfrm>
            <a:off x="5868144" y="3306470"/>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1883</a:t>
            </a:r>
            <a:endParaRPr lang="en-US" sz="1600" b="1" dirty="0">
              <a:cs typeface="B Titr" panose="00000700000000000000" pitchFamily="2" charset="-78"/>
            </a:endParaRPr>
          </a:p>
        </p:txBody>
      </p:sp>
      <p:sp>
        <p:nvSpPr>
          <p:cNvPr id="54" name="TextBox 53"/>
          <p:cNvSpPr txBox="1"/>
          <p:nvPr/>
        </p:nvSpPr>
        <p:spPr>
          <a:xfrm>
            <a:off x="3851920" y="1772816"/>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1831</a:t>
            </a:r>
            <a:endParaRPr lang="en-US" sz="1600" b="1" dirty="0">
              <a:cs typeface="B Titr" panose="00000700000000000000" pitchFamily="2" charset="-78"/>
            </a:endParaRPr>
          </a:p>
        </p:txBody>
      </p:sp>
      <p:pic>
        <p:nvPicPr>
          <p:cNvPr id="7178"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72200" y="4373488"/>
            <a:ext cx="1152128"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Box 55"/>
          <p:cNvSpPr txBox="1"/>
          <p:nvPr/>
        </p:nvSpPr>
        <p:spPr>
          <a:xfrm>
            <a:off x="5148064" y="5682734"/>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1857</a:t>
            </a:r>
            <a:endParaRPr lang="en-US" sz="1600" b="1" dirty="0">
              <a:cs typeface="B Titr" panose="00000700000000000000" pitchFamily="2" charset="-78"/>
            </a:endParaRPr>
          </a:p>
        </p:txBody>
      </p:sp>
      <p:sp>
        <p:nvSpPr>
          <p:cNvPr id="57" name="TextBox 56"/>
          <p:cNvSpPr txBox="1"/>
          <p:nvPr/>
        </p:nvSpPr>
        <p:spPr>
          <a:xfrm>
            <a:off x="7308304" y="4655851"/>
            <a:ext cx="1619672" cy="1077218"/>
          </a:xfrm>
          <a:prstGeom prst="rect">
            <a:avLst/>
          </a:prstGeom>
          <a:noFill/>
        </p:spPr>
        <p:txBody>
          <a:bodyPr wrap="square" rtlCol="0">
            <a:spAutoFit/>
          </a:bodyPr>
          <a:lstStyle/>
          <a:p>
            <a:pPr algn="ctr"/>
            <a:r>
              <a:rPr lang="fa-IR" sz="1600" b="1" dirty="0" smtClean="0">
                <a:cs typeface="B Titr" panose="00000700000000000000" pitchFamily="2" charset="-78"/>
              </a:rPr>
              <a:t>سه فاز توسعه بشر:</a:t>
            </a:r>
          </a:p>
          <a:p>
            <a:pPr algn="ctr"/>
            <a:r>
              <a:rPr lang="fa-IR" sz="1600" b="1" dirty="0" smtClean="0">
                <a:cs typeface="B Titr" panose="00000700000000000000" pitchFamily="2" charset="-78"/>
              </a:rPr>
              <a:t>خداشناسی</a:t>
            </a:r>
          </a:p>
          <a:p>
            <a:pPr algn="ctr"/>
            <a:r>
              <a:rPr lang="fa-IR" sz="1600" b="1" dirty="0" smtClean="0">
                <a:cs typeface="B Titr" panose="00000700000000000000" pitchFamily="2" charset="-78"/>
              </a:rPr>
              <a:t>متافیزیک</a:t>
            </a:r>
          </a:p>
          <a:p>
            <a:pPr algn="ctr"/>
            <a:r>
              <a:rPr lang="fa-IR" sz="1600" b="1" dirty="0" smtClean="0">
                <a:cs typeface="B Titr" panose="00000700000000000000" pitchFamily="2" charset="-78"/>
              </a:rPr>
              <a:t>علم</a:t>
            </a:r>
            <a:endParaRPr lang="en-US" sz="1600" b="1" dirty="0">
              <a:cs typeface="B Titr" panose="00000700000000000000" pitchFamily="2" charset="-78"/>
            </a:endParaRPr>
          </a:p>
        </p:txBody>
      </p:sp>
      <p:sp>
        <p:nvSpPr>
          <p:cNvPr id="58" name="TextBox 57"/>
          <p:cNvSpPr txBox="1"/>
          <p:nvPr/>
        </p:nvSpPr>
        <p:spPr>
          <a:xfrm>
            <a:off x="6948264" y="2783830"/>
            <a:ext cx="1619672" cy="830997"/>
          </a:xfrm>
          <a:prstGeom prst="rect">
            <a:avLst/>
          </a:prstGeom>
          <a:noFill/>
        </p:spPr>
        <p:txBody>
          <a:bodyPr wrap="square" rtlCol="0">
            <a:spAutoFit/>
          </a:bodyPr>
          <a:lstStyle/>
          <a:p>
            <a:pPr algn="ctr"/>
            <a:r>
              <a:rPr lang="fa-IR" sz="1600" b="1" dirty="0" smtClean="0">
                <a:cs typeface="B Titr" panose="00000700000000000000" pitchFamily="2" charset="-78"/>
              </a:rPr>
              <a:t>پیش بینی پایان کاپیتالیسم و رشد سوسیالیزم</a:t>
            </a:r>
            <a:endParaRPr lang="en-US" sz="1600" b="1" dirty="0">
              <a:cs typeface="B Titr" panose="00000700000000000000" pitchFamily="2" charset="-78"/>
            </a:endParaRPr>
          </a:p>
        </p:txBody>
      </p:sp>
      <p:sp>
        <p:nvSpPr>
          <p:cNvPr id="59" name="TextBox 58"/>
          <p:cNvSpPr txBox="1"/>
          <p:nvPr/>
        </p:nvSpPr>
        <p:spPr>
          <a:xfrm>
            <a:off x="107504" y="2855838"/>
            <a:ext cx="1619672" cy="1077218"/>
          </a:xfrm>
          <a:prstGeom prst="rect">
            <a:avLst/>
          </a:prstGeom>
          <a:noFill/>
        </p:spPr>
        <p:txBody>
          <a:bodyPr wrap="square" rtlCol="0">
            <a:spAutoFit/>
          </a:bodyPr>
          <a:lstStyle/>
          <a:p>
            <a:pPr algn="ctr"/>
            <a:r>
              <a:rPr lang="fa-IR" sz="1600" b="1" dirty="0" smtClean="0">
                <a:cs typeface="B Titr" panose="00000700000000000000" pitchFamily="2" charset="-78"/>
              </a:rPr>
              <a:t>انتقاد به رویکرد تاریخ گرایان و قائل بودن به فلسفه تاریخ معین</a:t>
            </a:r>
            <a:endParaRPr lang="en-US" sz="1600" b="1" dirty="0">
              <a:cs typeface="B Titr" panose="00000700000000000000" pitchFamily="2" charset="-78"/>
            </a:endParaRPr>
          </a:p>
        </p:txBody>
      </p:sp>
      <p:sp>
        <p:nvSpPr>
          <p:cNvPr id="60" name="TextBox 59"/>
          <p:cNvSpPr txBox="1"/>
          <p:nvPr/>
        </p:nvSpPr>
        <p:spPr>
          <a:xfrm>
            <a:off x="2483768" y="168275"/>
            <a:ext cx="2432899" cy="830997"/>
          </a:xfrm>
          <a:prstGeom prst="rect">
            <a:avLst/>
          </a:prstGeom>
          <a:noFill/>
        </p:spPr>
        <p:txBody>
          <a:bodyPr wrap="square" rtlCol="0">
            <a:spAutoFit/>
          </a:bodyPr>
          <a:lstStyle/>
          <a:p>
            <a:pPr algn="ctr"/>
            <a:r>
              <a:rPr lang="fa-IR" sz="1600" b="1" dirty="0" smtClean="0">
                <a:cs typeface="B Titr" panose="00000700000000000000" pitchFamily="2" charset="-78"/>
              </a:rPr>
              <a:t>سیر تاریخی معین بشریت و حرکت به سوی خودآگاهی کامل و آزادی</a:t>
            </a:r>
            <a:endParaRPr lang="en-US" sz="1600" b="1" dirty="0">
              <a:cs typeface="B Titr" panose="00000700000000000000" pitchFamily="2" charset="-78"/>
            </a:endParaRPr>
          </a:p>
        </p:txBody>
      </p:sp>
      <p:sp>
        <p:nvSpPr>
          <p:cNvPr id="61" name="TextBox 60"/>
          <p:cNvSpPr txBox="1"/>
          <p:nvPr/>
        </p:nvSpPr>
        <p:spPr>
          <a:xfrm>
            <a:off x="218278" y="5093568"/>
            <a:ext cx="1619672" cy="830997"/>
          </a:xfrm>
          <a:prstGeom prst="rect">
            <a:avLst/>
          </a:prstGeom>
          <a:noFill/>
        </p:spPr>
        <p:txBody>
          <a:bodyPr wrap="square" rtlCol="0">
            <a:spAutoFit/>
          </a:bodyPr>
          <a:lstStyle/>
          <a:p>
            <a:pPr algn="ctr"/>
            <a:r>
              <a:rPr lang="fa-IR" sz="1600" b="1" dirty="0" smtClean="0">
                <a:cs typeface="B Titr" panose="00000700000000000000" pitchFamily="2" charset="-78"/>
              </a:rPr>
              <a:t>بشر ذاتا به سمت حقیقت و تعالی در حرکت است</a:t>
            </a:r>
            <a:endParaRPr lang="en-US" sz="1600" b="1" dirty="0">
              <a:cs typeface="B Titr" panose="00000700000000000000" pitchFamily="2" charset="-78"/>
            </a:endParaRPr>
          </a:p>
        </p:txBody>
      </p:sp>
      <p:sp>
        <p:nvSpPr>
          <p:cNvPr id="7169" name="Rectangle 7168"/>
          <p:cNvSpPr/>
          <p:nvPr/>
        </p:nvSpPr>
        <p:spPr>
          <a:xfrm>
            <a:off x="49019" y="6211669"/>
            <a:ext cx="9130343" cy="646331"/>
          </a:xfrm>
          <a:prstGeom prst="rect">
            <a:avLst/>
          </a:prstGeom>
        </p:spPr>
        <p:txBody>
          <a:bodyPr wrap="square">
            <a:spAutoFit/>
          </a:bodyPr>
          <a:lstStyle/>
          <a:p>
            <a:r>
              <a:rPr lang="en-US" b="1" dirty="0"/>
              <a:t>Bell, W. (1997b). Foundations of futures studies: Human science for a new era: Values, objectivity, and the good society (2). </a:t>
            </a:r>
          </a:p>
        </p:txBody>
      </p:sp>
      <p:sp>
        <p:nvSpPr>
          <p:cNvPr id="7171" name="Rounded Rectangle 7170"/>
          <p:cNvSpPr/>
          <p:nvPr/>
        </p:nvSpPr>
        <p:spPr>
          <a:xfrm>
            <a:off x="179512" y="1340767"/>
            <a:ext cx="3107747" cy="26163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35903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Diagram 1"/>
          <p:cNvGraphicFramePr/>
          <p:nvPr>
            <p:extLst>
              <p:ext uri="{D42A27DB-BD31-4B8C-83A1-F6EECF244321}">
                <p14:modId xmlns:p14="http://schemas.microsoft.com/office/powerpoint/2010/main" val="2345043161"/>
              </p:ext>
            </p:extLst>
          </p:nvPr>
        </p:nvGraphicFramePr>
        <p:xfrm>
          <a:off x="460375" y="620688"/>
          <a:ext cx="7944817"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utoShape 3" descr="data:image/jpeg;base64,/9j/4AAQSkZJRgABAQAAAQABAAD/2wCEAAkGBxQTEhUUExQVFhUXFxgXFxgYFBgYHRcYFxwYGBccGBgaHCggGBolHBcUITEkJSkrLi4uGB8zODMsNygtLisBCgoKDg0OGxAQGiwkICQsLywsLCwsLCwsLCwsLCwsLCwsLCwsLCwsLCwsLCwsLCwsLCwsLCwsLCwsLCwsLCwsLP/AABEIAR4AsAMBIgACEQEDEQH/xAAcAAABBQEBAQAAAAAAAAAAAAAGAQIDBAUHAAj/xABTEAACAQIDBAUFCQsJBgcAAAABAhEAAwQSIQUxQVEGEyJhcTKBkaGxByQ0QnJzlNHwFCNSU1RidIKzweEVFheSk7LS0/Ezg6K0xNQlZISjwsPi/8QAGQEAAwEBAQAAAAAAAAAAAAAAAAECAwQF/8QAJhEBAAECBQMFAQEAAAAAAAAAAAECEQMSEzFRFCEyBDNBYYFCcf/aAAwDAQACEQMRAD8AJuigJwtk5Zbq1M5mDbtd2+iO1mI+tDp5w0UMdB7gbBWCRrkG7u0ohxWOFq1cuPJW2jOYiYQFjvIEwOJryMTyl1X+VmTwg+r1az6aULz1oUTp7ZIB+58XBggiypBBEgiH1ERXh09tfk2N/sB/jo0MThOeBelunlKEB7oVn8lx30cf46d/SHZ/Jcd/YD/HRo4nBZ4FeWkC0Jn3Q7P5Njf7Af46b/SJY/JsaP8A04/xU9HE4GeBcN9eK0I/0g2PxGM+j/8A6pf6QrH4jGfRz9dGjicDPAwyUht0JL7oVj8RjPo5+upP6QsP+Ixn0Y/XRo4nAz0icinBaFf5/wCH/E4v6O310q+6BhvxWK+jNS0cTg81Iqy17LQuOnuG/F4r6M9O/n9hvxWL+ivRo4nBZoEvV0vV0L/0hYb8VjPolz6qd/P3D/icZ9Eu/VRo4nAzwJclIUobPTzDR/ssX58JdHrIpP5+Yb8DFfRLv+GjRxOBnp5ETpVPGYcMp0FV9i9JLGKZ1tdYGthSwuWmtmHzZSMw1nKa0Lw0NRMTTNpVE3CPud/ALHyP3mtXpWfeGM/Rr/7Nqyvc7+AYf5H7zWr0tH/h+M/Rb/7Nq1n3P1P8uG7QPaG7yLX7K3VRkHKpNpXO2PkWv2VuqbMSK9RzJIzlLaLLMQq7tWcgAeMxU7bJuh2U2wHVQ7AlAArZQGzFoIJdNZ41Vwl023S4IzI6uJ3ShDCe6RV3DbZurduXN7XFKGS+ilkeFIYEAdWoGu7SgK+GwFx1zokqW6vNpGbLngngcsnXl3U1MGSofKMpzAElRmygFsoJloBExO8Ve2VjrlqQhUAh8ykEhg4UQQTHZKqykagjfUVjHFV6lktuq5wpdZKC7lLZdYBkSDEgkwdaAr3sCQs5RGXPOnk5zbnv7cr4zTV2VcLFRbJYW+tIEE9XlD5oB1GUgxvirGJxpKC3CwFyBtZydY17Lvj/AGjsZieFMba9wXBcWFcJbRSJBXqwiqw18qLa79N+lAR2MERmzICR1YVdCGe7rbGm+VzNH5sHlRR0k6NGz9zg2kTr0HkkELdb/ZgGJgmFM6azoYrBTaTXGdyLa3Ha26ALCZ7QyKoUblKPc0HGAOFG/TXpnaxQs9UGXqLmZ8wIz5cjoqkjcbiKODaExEmkcWc8t4ZygcL2dYJKicsFsoJloDLMTE067YK5c6xnUOu7VSSAfCVYa8q8uNPUpZZVYW83VscwZM8FtzAESJEgxJ8Klv47rBbDIn3tFtgjPLKpYw3aj4x1EcKZFXBuHy5IaA0ER2WUXAe4FCGnlUJwZys2UZUIBOkAmYA5nQ7uRNX7+37jXbd45RctiFK5kkZnZZykbs5AjgADOsxLtV8t5QqRfOZwAYU5s4yLOVYMgGJAYjjSCkNnNmQdXq6i4ug1TU5u5YVpJgAAkwBThgTLgJ5AzMdIAO7XcZEERv4TV47WcMhypC4f7mKkMA9oqwM6yGIeZEagcN8GExpt9aFUBbqG2VkkAEETBOrAw4J1DAERuIFVEHIeipBpyqTC2A+huIjSAM+YA75JYKQAI4mdRAOsEOy+h1y7hrmJNxEVVZlE5i2XeDwExz9FEzYRAw9x8dq78xZ/a4mukX91c49x0du98xZ/a4mukYkV5vqfcl0YewO9zwRgbHyK0+lze8MX+jX/ANm1ZvQLTA2PkCr/AEvPvDGfo179m1Kfc/T/AJcF2ifvn6lr9klVw2lWNoEZ9fxdr09VbiqYPsr03MVjU+GWBPP1VUY01XoC+XUcf4+eqzuZJ500NTWamEouDj9vCi/afRCyq3sl24rW8LaxZNyCpW4YZCVUFWGkHXNrpQXwiiTpdt5MW1sW3vraFq3bdGAAzWhGcItwqxgyJgiN9IMrbGyXw198O5V7iEA9XmYEsAQAWUEnUcK07/Re6uIXDXL1gXWNlLYL3CtzrwChRktt2JIWTAmre0ts4S5jrmMm/mLC5atmykLcRQENwi92lDqhgbxPgVTpHYa5s69cDLdwrKLot2lCtat3OstKnbGoErqAO13RQbKudHWC3H66wUtMUuuDdhHkBUhrQZ2btRlBEIxJEVWx+yXsi2zFWt3Uz27iElXAOVvKAYMrAqVIBBrSXbNprWKw75xbvXxiLVwJJS4Mwh0zaqyMRoZBAMGq21dpK9nDYe3mNvDi7DMApd7zh3OUE5V0UASToSYmAEyjSK1K1NagJVNPmq+anZ5imEpuQRWlb6SYgWeoW5lta9kBfjZs0mJIOY6HTQVkGnIIpB133Hh2rv6PY/a4muk4kaVzj3IN90/+Xw/7TFV0m5urzfU+5Low/EIdCGzYOyd0oNBuHhVrpgnvDF/o97+41UPc/PvKx82vsrR6XH3hi/0e7/calPufp/y4HtNe3/u7P7K3VKtHaw++fqWf2VuqRSvUcyJhSYewzuqIMzuwRRzZiFUeckCpXptsneJkagiQR4Ug006KY0gEWGgnKDntwW5A5onuqjgsSLNxi9u1dKypS7JUGYk5GBkQQIbjxooxllv5Ew5ytAxjtMHQZCFM8BMAHnW2mXrNjdZ90dYbdrLlIymbhzZ51PZiY+LSudgS237f5FgfRiR/1NXdmXWvluq2fhHyDM8fdAyrxYzidw57hxomw7XFsYpj91yNpmDYDFwAr6d6eTI+TWR0HwjC5jw9t2YYHFpcVYnN2QUBAIDEhgNDu3Gi4Zm0cb1D5buz8IhgMM64tZU+SwnE6qY3jTQ1W/l21+RYKN2/Ff8Ac0fYTDscdsp7OZ8H1Yt2WjUAI5uJeI06wODIgLoIGhrN2Kt7Nim99hRs7EKrXV++B0dGOTUE5esJXXiQCNYdxYKfy3Z/IcJryfFj/qKVds4c78Dhh/vsWP8AqKJdrbQ+7MBins22+GWGKKJYW+oKl3VNAHuLmMaZjxOpu7MvOLWNZ/ukm2mylItAm4ri3bF1VDaBs+YMO8zNABOL2hZZCiYWzaYkEOly+xAEyIu3WEGeEbqzG3766Vt/AuMLtJUUNG0LcCyhyhWQuVVRMQcgYcGXuFe2NgPvez7d5B1gXaItpcEq2JtsBYVwdGIOaAeIii4s5qXBJjnw4U5N9aOPu4p7R6/rCou+VcU5luFWzIGbUCNSg0GVTA40MsRTIsU5TTQa9mpB2D3IN939Hw/7TE10ht1c39x863fmMP8A38RXRrm4+Feb6n3JdGH4g/oMIwdkb+wvsrV6U2i2CxKoCzGzcAVVLEkqYAA1J7hWT0F0wdj5C+yiy2N1TXNq7/aoi8OD4jo7echupxA7NsEHB4nQqiqd1sjeKgPRi/wtYj6Hiv8AKr6FRaeq1v1c8M9KHzo/Re/+Lv8A0LE/5VM/mte/F3/oeK/yq+kBbpQlHVzwNOHzb/Ni/wDgX+XwTFf5Ve/m3iPwb30XF6cPxWmmlfSRWky0dXPBab5wGwcQOF6f0fFj/wCmm/yBiBuFz6Pix7LFfSBFMin1f0NN83jo9iRuzjuFjGj2YffSjYGK/CuD/c46f+Xr6SQVKq0dXPB6b5ntdH8ShlSytzFnGqY46jDbqdY2JiUmGdZ10tY4Se+MPX0wFqSKOr+i03zHa2PiVEKzqOS2saB/y9MbYeIIglyBuBs4wgeY4evp/LSRS6z6Gm+ZMTsfEPGd7jRuzWsaY8JsVWOxLn2sYr/Ir6ly0yKfV/Q03y5/Ij/hD+wxX+RSjY7fhj+xxX/b19RVG1Lq/oaTmPuRJDXxqctrDrOR1BIN8mOsVSfKHCui3dxqdqgv7j4GubErz1ZmtMWiwO6C/A7HzY9lFluhXoOfedj5C+yiq1RieUiNoWEqUVEtSCszOFOptLQRYqrjMYlpZdgOXM+A3ms/HbbElbWpGhbgD3c/H21iNazMc7Fn4k+fn5I7q1po5DRudISx+929Obn/AOI+us/FbRvtucr4AD0cfXTBaOukjh4czyFV8VZ046wF7pNaxTECytN43O1dcDhLtqfTTcRhLuhJcjjDk+iryM6jeDr8bzzw1qT7qAKgwM+gMfG1008DVlZQtQYVtG5mRu5ERTruKv2tVvONYH3zMI5wZFSXy0gkTM6Hu36+Amnthge3bjX4p3TuykcDwoOy7s/pbdUDrVFzmRCmBv0AgnzCirZm07d9M9tp4EcVPIjhXO8VZXILighZhlknKR5Q80VWBuJcLI5V5GUg75EqDO8NGk6EiDUVYcTsTrM02KGej/StbpFu9CXDoD8Vjy18lu40TTXPVTNPaTJTWpSaQ1JozUGJOh8DU5qtizofA0GEeg3wKx82vsoosihnoL8Cw/zS+wUUWhWmJ5SUbJ1qUVGtSisjerA2xtBi5tI0AaORzMGAfD291bWMxS20LHhw5ngKErL9YZO8tJgxJJ1Phv8AMO+tcOPkk+BtGd0AerkB39/fUhtxv37z9u+rOEWFgHnrz4+yq1xCT5/ZvraBKQ2o4Tz8Ka1sHu5axrTj2YOUsddw3fxqJieIJJ1gRoeRjxj01RPG0CI1FUMcoZchXhA8ZGkfbdVw3GXygS7cF4cvMKgsGXLORI3LIOUcz+caATFJAHPMkR5h6Kp7ObW8BOQNofAQIPhFPxd93YZVZVXySQQCx0ndMAbuZiodo4nq7XU2lJYgDMRA7yft3UwmzxavvEgkQAJkwFMDjrNZOLQqtpTxDWzAO4kAT4MZHhWlh2DoqKDkQakg9s8Y4sfsd8VXxOEN1pghRHZPlGNYAnQbt+tETaRMMh3Z7QuMZYhZPMxMP38jRx0G6RHEKbdwzdQb+LrukjmNJ8aFcSOri2AGDLpoNwEkHzA+qse1iupdbij46kHvzAiTw3U6qc8WRs7dSNVfZuMF60lxdA6ho5cx5jp5qnNcUxZZjVUxp7J8DVw7qp4rcfA0lBboJ8Cw/wA0vsFE9qhboN8Cw/za+wUU2jWmJ5SUbLC1KKhU1IDWRhvpbeOZVB0CsSO8kQfMqv6azdnJlmZA0gHeZ8onzAemq+2MQbjk6j742sfFDMq/8Kr6anwVhtC0KI1gb/E+iuqItEQIbVhwCWMDSTqdFEQe6TT7jCYqDD3JO+f3RqPXFPbnTJYQVIGWqqNrxqwH03cKqJTMI7jLrPsqJERV08aW4x1mYjlUTjSgGLcn+NNZJ9tNLAamm28QpmDQa5aA+qquMTTXfz5n91Qtj4cAR9uXqp2MskzBmddT4bhU1HAZ2riB2WA1RgTpv4n2HTvFZN5AARvWTHhvUjvAitDaJJm2qkmZPcBxPLlWSFm4ltpGsAkbpMfVW1OyKnQfc4xjFLtotIQqy9y3A0gd0qT5zRkTXN/c1fLib6E6i3EbpyXCN3dmjz10aK5MaLVHTsQmqd/cfA1buGquIHZPgayXAU6CfA7Hza+wUVJQt0F+B2Pm19goptmtMTyko2TpUlMt1IKzDn22LmS++UQmfs/q5Vcf1hHoqwNoAoZtOEnylg6QNRBkGaq9JbjC9eSNEY3JncG6t57xJINLsjaNu4cgOhhRx3Cf3V127QUS29nkBAQCJ1AO/wA9SqSRVG00zB3CfXUrYoKNASeSx+80jT+ep+uGU60PYvpHbt6OtxfFdDSXukNnLmR1JJgAET4EcKqIKRAuts89/jSYjEKqTugTVC7jQiCTrAO+I50MbW6S2mUoWykaRzj/AEpxFylt3cWC0TvqHGMFn6vtFCNnbySAiux8K0RtC/dI97mOMkiR36VWSRFS/duGAeXEd1WsPtpcnaaCOMTp31jXMU48oRHLUe2ay7bZnjhInf8AbdRFNymbNjae2wx1uCOEaerWT3aCsiziJugk5sxhdBOo7OvjVva+DtiSFPmUBfXJPCs3Gk5yQoUIFAgQNCNfGqiIsUy3+g91v5TH5wu5u4EZvbFdbrjvQK6H2laIPC4f/bf+FdiNcvqPKP8AFUGMaq3j2W4aGrJqG+OyfA1zrCfQf4HY+bWie3Qz0F+B2Pm19gootDStcTyko2TJUgpiVIKyAJ2ljrb4m5K789kyN5Q5TPnmO6qGF2SmHuAiczzqeUgDTh3+apukGygMTdugZe1J/PXKNfMSPQae93Petht2XTzHT1V207RYlS5nQsYMQRuPpq5se65WckudQXkKBuHDUnUxyiiDBrpU161O6gMDFpedSCLDKd4KtHpnX0Vi2uh6u+Yg2ypkqrSreE6ijNLP5seemXXiacSUs0YK3BzKN0eigQbETEX7knIJ7MCdfDj4UcK2YE7wZ/09GtCeHf79cyn4xMfV66dM2FUCPo30fNi2PifJCZm73Yg6/mroO/Wm7aVlEh2OkQQv7gK29m40XrQI0I0YHgRVfFYR23FV7wJPmnjSv37mClwuKuzFvQaEaCNJ5676i/kW7bl7gA36TPpo/wAIq2UCiePnJ1JPMnWsrahVtGbSCfGqzFlA5dG0Ze1MZuUmPOYmodpXSEgggRAnuJj0AitfordXrnVogq3L4va/cawul20Ea/1axAiY5wJ/fWkb2ROwl9yRrZxT5p6wWjk003jMfGCAPE11xq5T7kWB98XLvBLIXdxdpB9CH011Rq4/UeaqNnjVe+OyfA1OwqDEnst4GudpAU6DfBLHzaeyie2aGehHwSx82nsomtDWtMTyko2WUqSmIKlRazNi7asgOGaMpQqZ5jtebsg/1aD8QsXUIkAQo37vi+qKPttWVNls24FW8CGBFDuJwMgkQTIae/Sa6cKrsS5hLunjFaGXTfWHgRlEHgftFa1m5pVlJLzxWdizA8x9NXb1Yu07hAOsa+nT/X0UwUtGH7Pdr6fX9dA+HvRiHPM0R7b2wLdlVTeTr+aBMUIMwZpDKTNXQVQ62OShzLMMO0K3Tc0rF2JiluW+GZdGE8d48xq1jCQARw31MmTEXTBmhTbuNhfTWtjtodmTpQfte/mGnOqopTVKPZNssx36g7jv7qGyue9pz/1o22NZKqXG8CR9vT6Kp9FcAt3GWrbL2WuSyjiBLEeEA1rmteUTGzoXuWYEphnuER1lzs6b1QAA/wBYv6KMgaflimxXm11Zpu1iLEaq+J8lvA1OxqviR2W8D7KhUBboR8EsfNJ7BRQg3UK9CD70sfNr7BRTaFa4nlJRstoalBqutSCsjQbVcC0xbdpP9YVgteBOmoYiDWztxQ1i5OgiT+qQ37qG8KSDIjfu81b4WxJrvZarWHeD7aaLWbfwqF3Ckzppx7q0C5cehfbHR9L+Zy7qxjLB3HjA79JrcuvAgnvNDm0+kWR8iDM44CWJnkAPGrggTt7DYiwctztj4rDcfVv7qoYPA4m+4yqwHE5dOHp8BR7Y2tdHbxGEuZfikLu46r5t5pb3SkxmbD3UUHRjbaPOY0/hWsVW+GeXub0WwX3OzF3Ll1A0WIIk86JMQAw0Mg1hYbaVu4MyAtu3Ru3HTlS3L2R8s9ljHgSDHsFZz3nuuO2zJ6QtlIAMzXsPsrOk8RHDvpmOwjZ9RIFbWFu9hRGvmIjTfry9tXtBfKK2v3u2BGaDbYd6iQT4xP69Xfcx2Kxu3MU4AAzW0E65tM5PKBp35jWXtg9WqODEvkPMEaz5jFGnuf4gvhT+bdYbuao59bmssSZiiT+RM1RzT2pkVxqI1V8T5LeB9lWKrYvyG8D7KRwFOhBnCWfm19goqsihboMfelj5tPZRXb1Fa4nlKY2Sg1ItMFOBrJSttX/Y3fkMfGATWDswKobjDad4KgiihlkQdQd9AOMS5auupByqQAY8q2xYIw5lZAMeqK3wfmEt9WE/bXn5qdiMNJ9vhVTAYhbiKy8d+u6IBq+pJBjhxrU1G9ZLT6Dz81Z+BwPVqXABdmZjz5ATG6AK0b9yJHPX6/t3162REeanEkz7m12BjqXI56VU2ltw5SFtNMcRFEK2tJiqGNuqB241nv3U7kw9n4PLba6iBbjEAgaDxI3T30m1MIxsow1ac5PmP8PTWwr/ABVgfg6b43zVG7tMssZTqSBppppqeGtE73ONk621vYdGXfl1PIjf6xWZagMVEA6kT4ydPH1RVzo5eDXLtn4sZwOUQG9q+is5bebG5ASAFc5gY7JykE8tTFV8kp9LbmaAIgnMAI0YCDPq9VH/ALnlojA22O+4Xc+kqP8AhVa5p0kJ65bStnYMBPEsY0jdvIFdpwOGFq0ltRARVUfqiP3VljzamIKN0rU004001yLIarYvyG+SfZVlqq4vyG+SfZQqAl0H+C2fm19lF1g0J9CB70sfNp7BRVZFaYvlKY2WTXhXqdWRnChvp1ZPUq4DNlbKQOIeOf5yr6aIxTcRZDqVPEb+R4HzGDVUVWm6XONj33RiCAoncCTlPZAkniSVHpNFiXQRpuI0+3prAxGH++NbcZGHdM6zI13boNaKXgiqCdWIUd+ulddUiEVywzkaQvGY7U8APrqxdXKY3fvP+gqxcTQb5+01FiGnTjw80igH5pA13Vg7cuDKEG8wR4DjPjHpq8MeplTo67wfTI7taz9oYgM4hZgDvgA8qYOvOTk0MrlJ4b4B461ri2rKY3bhy4g1Qw03JcQOEHlxj0+qvYVStpwsghQ4OhHNvXv8aLhS2DbFu7fvGAELWlnmCC55ETHooewO2CcdceewVjzA5gB5xUh2iy2XtMDOd8zTuzNJMceH2NY1/IL05oU7/Aa6eataY7omRH0Cwq4jaDNcEm3N7zgqEB5QWzfqiuukVz/3J9n9i9iojrWyJ8hN8frGP1K6Aa5Meb1WOnYmWmkU+aaxrBZjCq2J8lvA+yrTCq2J8k+BoOAl0N+CWPm09gopsmhjoX8EsfNr7KJ7a6VrieUpjZOjVJNRKKlFYqOilFNmnqaCCvSe3lulonNbQjvKuFYegr6azbSffBdd2OUfe1MdmeUDUxpruBoj6UYXNbz7igOv4IMan83SD3E1jrZS5DjTdp+CVPaHpHqrrw5vTBNK92gPP+6szaztAKxIO7mOQ8aV8SELKzADRhJjQ/xBqC5ekdY0hFBIMb5nhyjWqDEv4zrGGh0B36RrB8+moNRO5WYIJ0mft31bv3UC9c0AsnZHEzGvsrJw13rGZphbYlidxbXQRzJ9U+NxBTLe2HeJQzzqLaO0Bbbsg5zo8zlykwd31cK0dj4IpZGbym1jlO4eyhbaWKD4llQyluCxnfl1jzmR6aUR3O/Z7azLbukaAvEjgCNdfNm9VZeD2auKxdrCqCMznrCPi20BLR5gQO+OdZmL2ibuILseykux58I8+g89dL9yno+yq2NurD3hFsHeLRObN3FzB8FHOrqnJTdnvI+wuHS2ioihUUBVA0AA0AqQ0qimtXntHjTacajS5mEid8agjd40jeaq2K3HwNWSKr4jyT4Ggwl0N+B4f5pfZRTb3UL9Cz70w/zSewUT220rXE8pTGya3UlRIKkmsVPA08GozSg0ElNA3SjC/cjI2HQhHJkL5KtxgHdIiANOyd1GwNR4nDrcUq4DKd4/jwPeK0oqyyUgW44uHORJVQDuMGSSBpod9D23cTicRd6izoojNJiVPCeWlFfSLZa4VeutIxWT1oLuxgwFbUnQbvPQ5hNroxG6WiBqDIESfNNddMxPeCVcXgGvXVt5iqhYP5oUbhu1Mes1Ztrat9WiiLauSe+N0nzf8VLdxpa+LiiMqsX1HAECs/FYwM9to0btETwkgmPtwq4uU9hBtXbQZHCsQQp18ZAjlpFAmI2h1eHYIAOsYljx0JAHdpFbXSOwq5ltiCQMxmQqgbo4msfZvRrE445bFrLa0XrH7KADQ9qJc6blnvinTER3lNUq3RPYD41haBIDNLQPJUTmcnhAMAcSQK+irSBQFXQAAAcgNAKy+jmwrODsrasrGgzNxduLMTrvnTcJgQK1lrlxsTPPbZVNNkoNNJptKawU9NNLUk0hFI3mNVsT5LeBqdqgxB7LeBpwYW6H64Sx81b9gokt7qHuiA96WPmk9goht1eJ5SmNlhaeaRBT8tZyaGnivFaVVoBa8teivRQEd62GBDAEEQQRIIO8EHeK570r6JG1mxGGkqok2hMqPjFCNSBvyndrHKuisKblrWiuadimHCsJeuBHcgy5gDiQIPPXU/aKoYvFnrFRdXJUNAJ3EEIoA183Kuw7V6EYW/rle0Zn702WT8kgr6AKt7E6KYXCnNatjP8AjGOZ9d8E+T+rFdOvTHdE0zsEOjfRe7iWW5iAUsAzlZSrXjodVIlUkazv3ARrXSlSNBoBw5UqCnRXNXXNUqiLEFKteNIKgzppGNeivRSBoNezUpFNIoMpqvih2G+SfZU1QYzyG+SaINgdE196WPmk/uit62tR7D2FdtWkRjbOQBQQzblEDQrWvawnh6f4V01YFczsjNCC0lSm3VrqPCn9VSn01fBZ4UDbpeqq91NNa14fb7Cl09fAzwp9Wa91Zq6bVILdGhXwM8KJt03q60OqpOpo0K+BmhQyUmWr3V+FNZKNCvgZoVQtLFWhbr2WjRr4GaFUpXgtWXWKYG7qWjXweaEWWmFaskfaf4Ug5UtKvgZoQEUzLVhiBUJuClpVcHmgwCq+N8hvA+yrL3BVHGXMysoGp01pxhVcDN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971600" y="6133946"/>
            <a:ext cx="7272808" cy="369332"/>
          </a:xfrm>
          <a:prstGeom prst="rect">
            <a:avLst/>
          </a:prstGeom>
        </p:spPr>
        <p:txBody>
          <a:bodyPr wrap="square">
            <a:spAutoFit/>
          </a:bodyPr>
          <a:lstStyle/>
          <a:p>
            <a:r>
              <a:rPr lang="en-US" b="1" dirty="0"/>
              <a:t>Capra, F. (1985). Criteria of systems thinking. Futures, 17(5), 475–478. </a:t>
            </a:r>
          </a:p>
        </p:txBody>
      </p:sp>
      <p:grpSp>
        <p:nvGrpSpPr>
          <p:cNvPr id="13" name="Group 12"/>
          <p:cNvGrpSpPr/>
          <p:nvPr/>
        </p:nvGrpSpPr>
        <p:grpSpPr>
          <a:xfrm>
            <a:off x="1331640" y="2092264"/>
            <a:ext cx="1152128" cy="864096"/>
            <a:chOff x="971600" y="620688"/>
            <a:chExt cx="1152128" cy="864096"/>
          </a:xfrm>
        </p:grpSpPr>
        <p:sp>
          <p:nvSpPr>
            <p:cNvPr id="15" name="Oval 14"/>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TextBox 15"/>
            <p:cNvSpPr txBox="1"/>
            <p:nvPr/>
          </p:nvSpPr>
          <p:spPr>
            <a:xfrm>
              <a:off x="971600" y="852681"/>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علوم سیستمی</a:t>
              </a:r>
              <a:endParaRPr lang="en-US" sz="1600" b="1" dirty="0">
                <a:cs typeface="B Titr" panose="00000700000000000000" pitchFamily="2" charset="-78"/>
              </a:endParaRPr>
            </a:p>
          </p:txBody>
        </p:sp>
      </p:grpSp>
      <p:cxnSp>
        <p:nvCxnSpPr>
          <p:cNvPr id="6" name="Straight Arrow Connector 5"/>
          <p:cNvCxnSpPr/>
          <p:nvPr/>
        </p:nvCxnSpPr>
        <p:spPr>
          <a:xfrm>
            <a:off x="2411760" y="2637841"/>
            <a:ext cx="1008112" cy="608946"/>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971600" y="3351475"/>
            <a:ext cx="1152128" cy="864096"/>
            <a:chOff x="971600" y="620688"/>
            <a:chExt cx="1152128" cy="864096"/>
          </a:xfrm>
        </p:grpSpPr>
        <p:sp>
          <p:nvSpPr>
            <p:cNvPr id="18" name="Oval 17"/>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extBox 18"/>
            <p:cNvSpPr txBox="1"/>
            <p:nvPr/>
          </p:nvSpPr>
          <p:spPr>
            <a:xfrm>
              <a:off x="971600" y="852681"/>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سایبرنتیک</a:t>
              </a:r>
              <a:endParaRPr lang="en-US" sz="1600" b="1" dirty="0">
                <a:cs typeface="B Titr" panose="00000700000000000000" pitchFamily="2" charset="-78"/>
              </a:endParaRPr>
            </a:p>
          </p:txBody>
        </p:sp>
      </p:grpSp>
      <p:grpSp>
        <p:nvGrpSpPr>
          <p:cNvPr id="21" name="Group 20"/>
          <p:cNvGrpSpPr/>
          <p:nvPr/>
        </p:nvGrpSpPr>
        <p:grpSpPr>
          <a:xfrm>
            <a:off x="6084168" y="1772816"/>
            <a:ext cx="1152128" cy="864096"/>
            <a:chOff x="971600" y="620688"/>
            <a:chExt cx="1152128" cy="864096"/>
          </a:xfrm>
        </p:grpSpPr>
        <p:sp>
          <p:nvSpPr>
            <p:cNvPr id="22" name="Oval 21"/>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extBox 22"/>
            <p:cNvSpPr txBox="1"/>
            <p:nvPr/>
          </p:nvSpPr>
          <p:spPr>
            <a:xfrm>
              <a:off x="971600" y="852681"/>
              <a:ext cx="1152128" cy="584775"/>
            </a:xfrm>
            <a:prstGeom prst="rect">
              <a:avLst/>
            </a:prstGeom>
            <a:noFill/>
          </p:spPr>
          <p:txBody>
            <a:bodyPr wrap="square" rtlCol="0">
              <a:spAutoFit/>
            </a:bodyPr>
            <a:lstStyle/>
            <a:p>
              <a:pPr algn="ctr"/>
              <a:r>
                <a:rPr lang="fa-IR" sz="1600" b="1" dirty="0" smtClean="0">
                  <a:cs typeface="B Titr" panose="00000700000000000000" pitchFamily="2" charset="-78"/>
                </a:rPr>
                <a:t>هوش مصنوعی</a:t>
              </a:r>
              <a:endParaRPr lang="en-US" sz="1600" b="1" dirty="0">
                <a:cs typeface="B Titr" panose="00000700000000000000" pitchFamily="2" charset="-78"/>
              </a:endParaRPr>
            </a:p>
          </p:txBody>
        </p:sp>
      </p:grpSp>
      <p:grpSp>
        <p:nvGrpSpPr>
          <p:cNvPr id="24" name="Group 23"/>
          <p:cNvGrpSpPr/>
          <p:nvPr/>
        </p:nvGrpSpPr>
        <p:grpSpPr>
          <a:xfrm>
            <a:off x="6228184" y="3351475"/>
            <a:ext cx="1152128" cy="864096"/>
            <a:chOff x="971600" y="620688"/>
            <a:chExt cx="1152128" cy="864096"/>
          </a:xfrm>
        </p:grpSpPr>
        <p:sp>
          <p:nvSpPr>
            <p:cNvPr id="25" name="Oval 24"/>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TextBox 25"/>
            <p:cNvSpPr txBox="1"/>
            <p:nvPr/>
          </p:nvSpPr>
          <p:spPr>
            <a:xfrm>
              <a:off x="971600" y="852681"/>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علوم شناختی</a:t>
              </a:r>
              <a:endParaRPr lang="en-US" sz="1600" b="1" dirty="0">
                <a:cs typeface="B Titr" panose="00000700000000000000" pitchFamily="2" charset="-78"/>
              </a:endParaRPr>
            </a:p>
          </p:txBody>
        </p:sp>
      </p:grpSp>
      <p:grpSp>
        <p:nvGrpSpPr>
          <p:cNvPr id="27" name="Group 26"/>
          <p:cNvGrpSpPr/>
          <p:nvPr/>
        </p:nvGrpSpPr>
        <p:grpSpPr>
          <a:xfrm>
            <a:off x="7452320" y="2636912"/>
            <a:ext cx="1152128" cy="864096"/>
            <a:chOff x="971600" y="620688"/>
            <a:chExt cx="1152128" cy="864096"/>
          </a:xfrm>
        </p:grpSpPr>
        <p:sp>
          <p:nvSpPr>
            <p:cNvPr id="28" name="Oval 27"/>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TextBox 28"/>
            <p:cNvSpPr txBox="1"/>
            <p:nvPr/>
          </p:nvSpPr>
          <p:spPr>
            <a:xfrm>
              <a:off x="971600" y="852681"/>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علوم کامپیوتر</a:t>
              </a:r>
              <a:endParaRPr lang="en-US" sz="1600" b="1" dirty="0">
                <a:cs typeface="B Titr" panose="00000700000000000000" pitchFamily="2" charset="-78"/>
              </a:endParaRPr>
            </a:p>
          </p:txBody>
        </p:sp>
      </p:grpSp>
      <p:grpSp>
        <p:nvGrpSpPr>
          <p:cNvPr id="30" name="Group 29"/>
          <p:cNvGrpSpPr/>
          <p:nvPr/>
        </p:nvGrpSpPr>
        <p:grpSpPr>
          <a:xfrm>
            <a:off x="179512" y="2676240"/>
            <a:ext cx="1152128" cy="864096"/>
            <a:chOff x="971600" y="620688"/>
            <a:chExt cx="1152128" cy="864096"/>
          </a:xfrm>
        </p:grpSpPr>
        <p:sp>
          <p:nvSpPr>
            <p:cNvPr id="31" name="Oval 30"/>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 name="TextBox 31"/>
            <p:cNvSpPr txBox="1"/>
            <p:nvPr/>
          </p:nvSpPr>
          <p:spPr>
            <a:xfrm>
              <a:off x="971600" y="852681"/>
              <a:ext cx="1152128" cy="338554"/>
            </a:xfrm>
            <a:prstGeom prst="rect">
              <a:avLst/>
            </a:prstGeom>
            <a:noFill/>
          </p:spPr>
          <p:txBody>
            <a:bodyPr wrap="square" rtlCol="0">
              <a:spAutoFit/>
            </a:bodyPr>
            <a:lstStyle/>
            <a:p>
              <a:pPr algn="ctr"/>
              <a:r>
                <a:rPr lang="fa-IR" sz="1600" b="1" dirty="0" smtClean="0">
                  <a:cs typeface="B Titr" panose="00000700000000000000" pitchFamily="2" charset="-78"/>
                </a:rPr>
                <a:t>ریاضیات</a:t>
              </a:r>
              <a:endParaRPr lang="en-US" sz="1600" b="1" dirty="0">
                <a:cs typeface="B Titr" panose="00000700000000000000" pitchFamily="2" charset="-78"/>
              </a:endParaRPr>
            </a:p>
          </p:txBody>
        </p:sp>
      </p:grpSp>
      <p:cxnSp>
        <p:nvCxnSpPr>
          <p:cNvPr id="33" name="Straight Arrow Connector 32"/>
          <p:cNvCxnSpPr>
            <a:stCxn id="32" idx="3"/>
          </p:cNvCxnSpPr>
          <p:nvPr/>
        </p:nvCxnSpPr>
        <p:spPr>
          <a:xfrm>
            <a:off x="1331640" y="3077510"/>
            <a:ext cx="2088232" cy="363282"/>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9" idx="3"/>
          </p:cNvCxnSpPr>
          <p:nvPr/>
        </p:nvCxnSpPr>
        <p:spPr>
          <a:xfrm flipV="1">
            <a:off x="2123728" y="3666018"/>
            <a:ext cx="1296144" cy="86727"/>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3" idx="1"/>
          </p:cNvCxnSpPr>
          <p:nvPr/>
        </p:nvCxnSpPr>
        <p:spPr>
          <a:xfrm flipH="1">
            <a:off x="5096474" y="2297197"/>
            <a:ext cx="987694" cy="659760"/>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9" idx="1"/>
          </p:cNvCxnSpPr>
          <p:nvPr/>
        </p:nvCxnSpPr>
        <p:spPr>
          <a:xfrm flipH="1">
            <a:off x="5076056" y="3038182"/>
            <a:ext cx="2376264" cy="169277"/>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6" idx="1"/>
          </p:cNvCxnSpPr>
          <p:nvPr/>
        </p:nvCxnSpPr>
        <p:spPr>
          <a:xfrm flipH="1" flipV="1">
            <a:off x="5040052" y="3440792"/>
            <a:ext cx="1188132" cy="311953"/>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61886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19190944"/>
              </p:ext>
            </p:extLst>
          </p:nvPr>
        </p:nvGraphicFramePr>
        <p:xfrm>
          <a:off x="1554347" y="28994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own Arrow 7"/>
          <p:cNvSpPr/>
          <p:nvPr/>
        </p:nvSpPr>
        <p:spPr>
          <a:xfrm rot="14623851">
            <a:off x="6129050" y="953788"/>
            <a:ext cx="792088" cy="648072"/>
          </a:xfrm>
          <a:prstGeom prst="downArrow">
            <a:avLst>
              <a:gd name="adj1" fmla="val 426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3819595" y="4842223"/>
            <a:ext cx="1620180" cy="1224136"/>
            <a:chOff x="971600" y="620688"/>
            <a:chExt cx="1152128" cy="864096"/>
          </a:xfrm>
        </p:grpSpPr>
        <p:sp>
          <p:nvSpPr>
            <p:cNvPr id="39" name="Oval 38"/>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 name="TextBox 39"/>
            <p:cNvSpPr txBox="1"/>
            <p:nvPr/>
          </p:nvSpPr>
          <p:spPr>
            <a:xfrm>
              <a:off x="971600" y="722346"/>
              <a:ext cx="1152128" cy="586586"/>
            </a:xfrm>
            <a:prstGeom prst="rect">
              <a:avLst/>
            </a:prstGeom>
            <a:noFill/>
          </p:spPr>
          <p:txBody>
            <a:bodyPr wrap="square" rtlCol="0">
              <a:spAutoFit/>
            </a:bodyPr>
            <a:lstStyle/>
            <a:p>
              <a:pPr algn="ctr">
                <a:lnSpc>
                  <a:spcPct val="150000"/>
                </a:lnSpc>
              </a:pPr>
              <a:r>
                <a:rPr lang="fa-IR" sz="1600" b="1" dirty="0" smtClean="0">
                  <a:cs typeface="B Titr" panose="00000700000000000000" pitchFamily="2" charset="-78"/>
                </a:rPr>
                <a:t>نیروی پیشران برای تغییرات اجتماعی</a:t>
              </a:r>
              <a:endParaRPr lang="en-US" sz="1600" b="1" dirty="0">
                <a:cs typeface="B Titr" panose="00000700000000000000" pitchFamily="2" charset="-78"/>
              </a:endParaRPr>
            </a:p>
          </p:txBody>
        </p:sp>
      </p:grpSp>
      <p:sp>
        <p:nvSpPr>
          <p:cNvPr id="41" name="Down Arrow 40"/>
          <p:cNvSpPr/>
          <p:nvPr/>
        </p:nvSpPr>
        <p:spPr>
          <a:xfrm>
            <a:off x="4233641" y="4194151"/>
            <a:ext cx="792088" cy="648072"/>
          </a:xfrm>
          <a:prstGeom prst="downArrow">
            <a:avLst>
              <a:gd name="adj1" fmla="val 426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rot="6539382">
            <a:off x="2158506" y="1074223"/>
            <a:ext cx="792088" cy="648072"/>
          </a:xfrm>
          <a:prstGeom prst="downArrow">
            <a:avLst>
              <a:gd name="adj1" fmla="val 426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6912260" y="306260"/>
            <a:ext cx="1620180" cy="1224136"/>
            <a:chOff x="971600" y="620688"/>
            <a:chExt cx="1152128" cy="864096"/>
          </a:xfrm>
        </p:grpSpPr>
        <p:sp>
          <p:nvSpPr>
            <p:cNvPr id="45" name="Oval 44"/>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 name="TextBox 45"/>
            <p:cNvSpPr txBox="1"/>
            <p:nvPr/>
          </p:nvSpPr>
          <p:spPr>
            <a:xfrm>
              <a:off x="971600" y="722346"/>
              <a:ext cx="1152128" cy="564860"/>
            </a:xfrm>
            <a:prstGeom prst="rect">
              <a:avLst/>
            </a:prstGeom>
            <a:noFill/>
          </p:spPr>
          <p:txBody>
            <a:bodyPr wrap="square" rtlCol="0">
              <a:spAutoFit/>
            </a:bodyPr>
            <a:lstStyle/>
            <a:p>
              <a:pPr algn="ctr">
                <a:lnSpc>
                  <a:spcPct val="150000"/>
                </a:lnSpc>
              </a:pPr>
              <a:r>
                <a:rPr lang="fa-IR" sz="1600" b="1" dirty="0" smtClean="0">
                  <a:cs typeface="B Titr" panose="00000700000000000000" pitchFamily="2" charset="-78"/>
                </a:rPr>
                <a:t>حلقه های علت و معلولی</a:t>
              </a:r>
              <a:endParaRPr lang="en-US" sz="1600" b="1" dirty="0">
                <a:cs typeface="B Titr" panose="00000700000000000000" pitchFamily="2" charset="-78"/>
              </a:endParaRPr>
            </a:p>
          </p:txBody>
        </p:sp>
      </p:grpSp>
      <p:grpSp>
        <p:nvGrpSpPr>
          <p:cNvPr id="48" name="Group 47"/>
          <p:cNvGrpSpPr/>
          <p:nvPr/>
        </p:nvGrpSpPr>
        <p:grpSpPr>
          <a:xfrm>
            <a:off x="618243" y="559561"/>
            <a:ext cx="1620180" cy="1224136"/>
            <a:chOff x="971600" y="620688"/>
            <a:chExt cx="1152128" cy="864096"/>
          </a:xfrm>
        </p:grpSpPr>
        <p:sp>
          <p:nvSpPr>
            <p:cNvPr id="49" name="Oval 48"/>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TextBox 49"/>
            <p:cNvSpPr txBox="1"/>
            <p:nvPr/>
          </p:nvSpPr>
          <p:spPr>
            <a:xfrm>
              <a:off x="971600" y="722346"/>
              <a:ext cx="1152128" cy="564860"/>
            </a:xfrm>
            <a:prstGeom prst="rect">
              <a:avLst/>
            </a:prstGeom>
            <a:noFill/>
          </p:spPr>
          <p:txBody>
            <a:bodyPr wrap="square" rtlCol="0">
              <a:spAutoFit/>
            </a:bodyPr>
            <a:lstStyle/>
            <a:p>
              <a:pPr algn="ctr">
                <a:lnSpc>
                  <a:spcPct val="150000"/>
                </a:lnSpc>
              </a:pPr>
              <a:r>
                <a:rPr lang="fa-IR" sz="1600" b="1" dirty="0" smtClean="0">
                  <a:cs typeface="B Titr" panose="00000700000000000000" pitchFamily="2" charset="-78"/>
                </a:rPr>
                <a:t>پیچیدگی سیستم و عدم قطعیت</a:t>
              </a:r>
              <a:endParaRPr lang="en-US" sz="1600" b="1" dirty="0">
                <a:cs typeface="B Titr" panose="00000700000000000000" pitchFamily="2" charset="-78"/>
              </a:endParaRPr>
            </a:p>
          </p:txBody>
        </p:sp>
      </p:grpSp>
      <p:sp>
        <p:nvSpPr>
          <p:cNvPr id="9" name="Rectangle 8"/>
          <p:cNvSpPr/>
          <p:nvPr/>
        </p:nvSpPr>
        <p:spPr>
          <a:xfrm>
            <a:off x="353486" y="6066359"/>
            <a:ext cx="8552397" cy="646331"/>
          </a:xfrm>
          <a:prstGeom prst="rect">
            <a:avLst/>
          </a:prstGeom>
        </p:spPr>
        <p:txBody>
          <a:bodyPr wrap="square">
            <a:spAutoFit/>
          </a:bodyPr>
          <a:lstStyle/>
          <a:p>
            <a:r>
              <a:rPr lang="en-US" b="1" dirty="0" err="1"/>
              <a:t>Castellani</a:t>
            </a:r>
            <a:r>
              <a:rPr lang="en-US" b="1" dirty="0"/>
              <a:t>, B., &amp; </a:t>
            </a:r>
            <a:r>
              <a:rPr lang="en-US" b="1" dirty="0" err="1"/>
              <a:t>Hafferty</a:t>
            </a:r>
            <a:r>
              <a:rPr lang="en-US" b="1" dirty="0"/>
              <a:t>, F. (2009). Sociology and complexity science: A new field of inquiry. Berlin: Springer </a:t>
            </a:r>
            <a:r>
              <a:rPr lang="en-US" b="1" dirty="0" err="1"/>
              <a:t>Verlag</a:t>
            </a:r>
            <a:r>
              <a:rPr lang="en-US" b="1" dirty="0"/>
              <a:t> </a:t>
            </a:r>
          </a:p>
        </p:txBody>
      </p:sp>
      <p:grpSp>
        <p:nvGrpSpPr>
          <p:cNvPr id="52" name="Group 51"/>
          <p:cNvGrpSpPr/>
          <p:nvPr/>
        </p:nvGrpSpPr>
        <p:grpSpPr>
          <a:xfrm>
            <a:off x="3959932" y="1772816"/>
            <a:ext cx="1332148" cy="1224136"/>
            <a:chOff x="971600" y="620688"/>
            <a:chExt cx="1152128" cy="864096"/>
          </a:xfrm>
        </p:grpSpPr>
        <p:sp>
          <p:nvSpPr>
            <p:cNvPr id="53" name="Oval 52"/>
            <p:cNvSpPr/>
            <p:nvPr/>
          </p:nvSpPr>
          <p:spPr>
            <a:xfrm>
              <a:off x="971600" y="620688"/>
              <a:ext cx="1152128" cy="86409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4" name="TextBox 53"/>
            <p:cNvSpPr txBox="1"/>
            <p:nvPr/>
          </p:nvSpPr>
          <p:spPr>
            <a:xfrm>
              <a:off x="971600" y="722346"/>
              <a:ext cx="1152128" cy="564860"/>
            </a:xfrm>
            <a:prstGeom prst="rect">
              <a:avLst/>
            </a:prstGeom>
            <a:noFill/>
          </p:spPr>
          <p:txBody>
            <a:bodyPr wrap="square" rtlCol="0">
              <a:spAutoFit/>
            </a:bodyPr>
            <a:lstStyle/>
            <a:p>
              <a:pPr algn="ctr">
                <a:lnSpc>
                  <a:spcPct val="150000"/>
                </a:lnSpc>
              </a:pPr>
              <a:r>
                <a:rPr lang="fa-IR" sz="1600" b="1" dirty="0" smtClean="0">
                  <a:cs typeface="B Titr" panose="00000700000000000000" pitchFamily="2" charset="-78"/>
                </a:rPr>
                <a:t>الزامات رویکرد سیستمی</a:t>
              </a:r>
              <a:endParaRPr lang="en-US" sz="1600" b="1" dirty="0">
                <a:cs typeface="B Titr" panose="00000700000000000000" pitchFamily="2" charset="-78"/>
              </a:endParaRPr>
            </a:p>
          </p:txBody>
        </p:sp>
      </p:grpSp>
      <p:sp>
        <p:nvSpPr>
          <p:cNvPr id="19" name="Rounded Rectangle 18"/>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42740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79293098"/>
              </p:ext>
            </p:extLst>
          </p:nvPr>
        </p:nvGraphicFramePr>
        <p:xfrm>
          <a:off x="155575" y="89695"/>
          <a:ext cx="7368753"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6948264" y="1889895"/>
            <a:ext cx="2095401" cy="20162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185874" y="2313231"/>
            <a:ext cx="1620180" cy="1169551"/>
          </a:xfrm>
          <a:prstGeom prst="rect">
            <a:avLst/>
          </a:prstGeom>
          <a:noFill/>
        </p:spPr>
        <p:txBody>
          <a:bodyPr wrap="square" rtlCol="0">
            <a:spAutoFit/>
          </a:bodyPr>
          <a:lstStyle/>
          <a:p>
            <a:pPr algn="ctr">
              <a:lnSpc>
                <a:spcPct val="150000"/>
              </a:lnSpc>
            </a:pPr>
            <a:r>
              <a:rPr lang="fa-IR" sz="1600" b="1" dirty="0" smtClean="0">
                <a:cs typeface="B Titr" panose="00000700000000000000" pitchFamily="2" charset="-78"/>
              </a:rPr>
              <a:t>تاثیر تفکر سیستمی بر توسعه آینده پژوهی از پنج مسیر</a:t>
            </a:r>
            <a:endParaRPr lang="en-US" sz="1600" b="1" dirty="0">
              <a:cs typeface="B Titr" panose="00000700000000000000" pitchFamily="2" charset="-78"/>
            </a:endParaRPr>
          </a:p>
        </p:txBody>
      </p:sp>
      <p:sp>
        <p:nvSpPr>
          <p:cNvPr id="6" name="Rectangle 5"/>
          <p:cNvSpPr/>
          <p:nvPr/>
        </p:nvSpPr>
        <p:spPr>
          <a:xfrm>
            <a:off x="251520" y="6077844"/>
            <a:ext cx="8792145" cy="369332"/>
          </a:xfrm>
          <a:prstGeom prst="rect">
            <a:avLst/>
          </a:prstGeom>
        </p:spPr>
        <p:txBody>
          <a:bodyPr wrap="square">
            <a:spAutoFit/>
          </a:bodyPr>
          <a:lstStyle/>
          <a:p>
            <a:r>
              <a:rPr lang="en-US" b="1" dirty="0"/>
              <a:t>Bishop, P. (2008). Teaching systems thinking. Futures Research Quarterly, 24(2), 7–38 </a:t>
            </a:r>
          </a:p>
        </p:txBody>
      </p:sp>
      <p:sp>
        <p:nvSpPr>
          <p:cNvPr id="7" name="Rounded Rectangle 6"/>
          <p:cNvSpPr/>
          <p:nvPr/>
        </p:nvSpPr>
        <p:spPr>
          <a:xfrm>
            <a:off x="5580112" y="6525344"/>
            <a:ext cx="3312368" cy="28803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Mohammad Majid Fouladgar</a:t>
            </a:r>
            <a:endParaRPr lang="en-US" b="1" dirty="0"/>
          </a:p>
        </p:txBody>
      </p:sp>
    </p:spTree>
    <p:extLst>
      <p:ext uri="{BB962C8B-B14F-4D97-AF65-F5344CB8AC3E}">
        <p14:creationId xmlns:p14="http://schemas.microsoft.com/office/powerpoint/2010/main" val="2530423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21652</TotalTime>
  <Words>3752</Words>
  <Application>Microsoft Office PowerPoint</Application>
  <PresentationFormat>On-screen Show (4:3)</PresentationFormat>
  <Paragraphs>346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1924 - 1994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fooladgar</dc:creator>
  <cp:lastModifiedBy>fooladgar</cp:lastModifiedBy>
  <cp:revision>282</cp:revision>
  <dcterms:created xsi:type="dcterms:W3CDTF">2015-07-26T09:13:03Z</dcterms:created>
  <dcterms:modified xsi:type="dcterms:W3CDTF">2016-02-23T11:17:13Z</dcterms:modified>
</cp:coreProperties>
</file>