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71" r:id="rId2"/>
    <p:sldId id="379" r:id="rId3"/>
    <p:sldId id="358" r:id="rId4"/>
    <p:sldId id="441" r:id="rId5"/>
    <p:sldId id="458" r:id="rId6"/>
    <p:sldId id="428" r:id="rId7"/>
    <p:sldId id="429" r:id="rId8"/>
    <p:sldId id="345" r:id="rId9"/>
    <p:sldId id="430" r:id="rId10"/>
    <p:sldId id="299" r:id="rId11"/>
    <p:sldId id="346" r:id="rId12"/>
    <p:sldId id="325" r:id="rId13"/>
    <p:sldId id="324" r:id="rId14"/>
    <p:sldId id="319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20" r:id="rId25"/>
    <p:sldId id="326" r:id="rId26"/>
    <p:sldId id="438" r:id="rId27"/>
    <p:sldId id="439" r:id="rId28"/>
    <p:sldId id="436" r:id="rId29"/>
    <p:sldId id="437" r:id="rId30"/>
    <p:sldId id="322" r:id="rId31"/>
    <p:sldId id="318" r:id="rId32"/>
    <p:sldId id="316" r:id="rId33"/>
    <p:sldId id="317" r:id="rId34"/>
    <p:sldId id="448" r:id="rId35"/>
    <p:sldId id="449" r:id="rId36"/>
    <p:sldId id="450" r:id="rId37"/>
    <p:sldId id="311" r:id="rId38"/>
    <p:sldId id="312" r:id="rId39"/>
    <p:sldId id="313" r:id="rId40"/>
    <p:sldId id="306" r:id="rId41"/>
    <p:sldId id="307" r:id="rId42"/>
    <p:sldId id="451" r:id="rId43"/>
    <p:sldId id="452" r:id="rId44"/>
    <p:sldId id="453" r:id="rId45"/>
    <p:sldId id="455" r:id="rId46"/>
    <p:sldId id="456" r:id="rId47"/>
    <p:sldId id="457" r:id="rId48"/>
    <p:sldId id="459" r:id="rId49"/>
    <p:sldId id="460" r:id="rId50"/>
    <p:sldId id="440" r:id="rId51"/>
    <p:sldId id="372" r:id="rId52"/>
    <p:sldId id="373" r:id="rId53"/>
    <p:sldId id="374" r:id="rId54"/>
    <p:sldId id="375" r:id="rId55"/>
    <p:sldId id="376" r:id="rId56"/>
    <p:sldId id="377" r:id="rId57"/>
    <p:sldId id="442" r:id="rId58"/>
    <p:sldId id="434" r:id="rId59"/>
    <p:sldId id="432" r:id="rId60"/>
    <p:sldId id="435" r:id="rId61"/>
    <p:sldId id="45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F4B05F-BDFA-45E5-A5EE-4B1BE30084CE}">
          <p14:sldIdLst>
            <p14:sldId id="371"/>
            <p14:sldId id="379"/>
            <p14:sldId id="358"/>
          </p14:sldIdLst>
        </p14:section>
        <p14:section name="روش شناسی و انتخاب روش" id="{8D32B2DF-0864-4113-B0D6-2D0A01A9179F}">
          <p14:sldIdLst/>
        </p14:section>
        <p14:section name="مدل های تحلیل لایه ای" id="{3F15D562-05DD-414C-8C13-EDC817F72AA8}">
          <p14:sldIdLst>
            <p14:sldId id="441"/>
            <p14:sldId id="458"/>
            <p14:sldId id="428"/>
            <p14:sldId id="429"/>
            <p14:sldId id="345"/>
            <p14:sldId id="430"/>
            <p14:sldId id="299"/>
            <p14:sldId id="346"/>
            <p14:sldId id="325"/>
            <p14:sldId id="324"/>
            <p14:sldId id="319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20"/>
            <p14:sldId id="326"/>
            <p14:sldId id="438"/>
            <p14:sldId id="439"/>
            <p14:sldId id="436"/>
            <p14:sldId id="437"/>
            <p14:sldId id="322"/>
            <p14:sldId id="318"/>
            <p14:sldId id="316"/>
            <p14:sldId id="317"/>
            <p14:sldId id="448"/>
            <p14:sldId id="449"/>
            <p14:sldId id="450"/>
            <p14:sldId id="311"/>
            <p14:sldId id="312"/>
            <p14:sldId id="313"/>
            <p14:sldId id="306"/>
            <p14:sldId id="307"/>
            <p14:sldId id="451"/>
            <p14:sldId id="452"/>
            <p14:sldId id="453"/>
            <p14:sldId id="455"/>
            <p14:sldId id="456"/>
            <p14:sldId id="457"/>
            <p14:sldId id="459"/>
            <p14:sldId id="460"/>
            <p14:sldId id="440"/>
            <p14:sldId id="372"/>
            <p14:sldId id="373"/>
            <p14:sldId id="374"/>
            <p14:sldId id="375"/>
            <p14:sldId id="376"/>
            <p14:sldId id="377"/>
          </p14:sldIdLst>
        </p14:section>
        <p14:section name="مسئله چاقی" id="{47658C7F-8D29-4DFF-9DED-B6AFE24EE94F}">
          <p14:sldIdLst>
            <p14:sldId id="442"/>
            <p14:sldId id="434"/>
            <p14:sldId id="432"/>
            <p14:sldId id="435"/>
            <p14:sldId id="45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66"/>
    <a:srgbClr val="F2F4A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526A4-7B01-444B-AD8D-3307EFD5C95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F6F3E2-3756-4263-83FC-C0C9A6BA466D}">
      <dgm:prSet phldrT="[Text]" custT="1"/>
      <dgm:spPr/>
      <dgm:t>
        <a:bodyPr/>
        <a:lstStyle/>
        <a:p>
          <a:pPr algn="ctr" rtl="1"/>
          <a:r>
            <a:rPr lang="fa-IR" sz="1600" dirty="0" smtClean="0">
              <a:cs typeface="B Titr" panose="00000700000000000000" pitchFamily="2" charset="-78"/>
            </a:rPr>
            <a:t>شناخت صحیح مسئله</a:t>
          </a:r>
        </a:p>
        <a:p>
          <a:pPr algn="ctr" rtl="1"/>
          <a:r>
            <a:rPr lang="fa-IR" sz="1600" dirty="0" smtClean="0">
              <a:cs typeface="B Titr" panose="00000700000000000000" pitchFamily="2" charset="-78"/>
            </a:rPr>
            <a:t>(فهم عوامل مرتبط و روندهای حاکم، سناریوپردازی، ...)</a:t>
          </a:r>
          <a:endParaRPr lang="en-US" sz="1600" dirty="0">
            <a:cs typeface="B Titr" panose="00000700000000000000" pitchFamily="2" charset="-78"/>
          </a:endParaRPr>
        </a:p>
      </dgm:t>
    </dgm:pt>
    <dgm:pt modelId="{E90E7700-5CEB-4ED9-B8B3-3C78762A4D32}" type="parTrans" cxnId="{A2AB696D-0B3F-45DF-9B9C-F749A5B8E8C0}">
      <dgm:prSet/>
      <dgm:spPr/>
      <dgm:t>
        <a:bodyPr/>
        <a:lstStyle/>
        <a:p>
          <a:endParaRPr lang="en-US"/>
        </a:p>
      </dgm:t>
    </dgm:pt>
    <dgm:pt modelId="{36387C54-828F-4652-A8BD-3527FD75A61B}" type="sibTrans" cxnId="{A2AB696D-0B3F-45DF-9B9C-F749A5B8E8C0}">
      <dgm:prSet/>
      <dgm:spPr/>
      <dgm:t>
        <a:bodyPr/>
        <a:lstStyle/>
        <a:p>
          <a:endParaRPr lang="en-US"/>
        </a:p>
      </dgm:t>
    </dgm:pt>
    <dgm:pt modelId="{BB08C692-4D81-4A37-B19F-881B35661A70}">
      <dgm:prSet phldrT="[Text]" custT="1"/>
      <dgm:spPr/>
      <dgm:t>
        <a:bodyPr/>
        <a:lstStyle/>
        <a:p>
          <a:pPr algn="ctr" rtl="1"/>
          <a:r>
            <a:rPr lang="fa-IR" sz="1600" dirty="0" smtClean="0">
              <a:cs typeface="B Titr" panose="00000700000000000000" pitchFamily="2" charset="-78"/>
            </a:rPr>
            <a:t>تعیین تصویر مطلوب از آینده (مقایسه میان تصویر محتمل و مطلوب)</a:t>
          </a:r>
          <a:endParaRPr lang="en-US" sz="1600" dirty="0">
            <a:cs typeface="B Titr" panose="00000700000000000000" pitchFamily="2" charset="-78"/>
          </a:endParaRPr>
        </a:p>
      </dgm:t>
    </dgm:pt>
    <dgm:pt modelId="{5D48BB20-4A07-4657-94D9-A57253EC7254}" type="parTrans" cxnId="{D613FC59-3BE8-4A57-8B84-545340C313EB}">
      <dgm:prSet/>
      <dgm:spPr/>
      <dgm:t>
        <a:bodyPr/>
        <a:lstStyle/>
        <a:p>
          <a:endParaRPr lang="en-US"/>
        </a:p>
      </dgm:t>
    </dgm:pt>
    <dgm:pt modelId="{2E4F6E96-3EFF-498D-809E-850691DD428C}" type="sibTrans" cxnId="{D613FC59-3BE8-4A57-8B84-545340C313EB}">
      <dgm:prSet/>
      <dgm:spPr/>
      <dgm:t>
        <a:bodyPr/>
        <a:lstStyle/>
        <a:p>
          <a:endParaRPr lang="en-US"/>
        </a:p>
      </dgm:t>
    </dgm:pt>
    <dgm:pt modelId="{B09B4D55-F8BF-4F44-8308-266DD0438B56}">
      <dgm:prSet phldrT="[Text]" custT="1"/>
      <dgm:spPr/>
      <dgm:t>
        <a:bodyPr/>
        <a:lstStyle/>
        <a:p>
          <a:pPr algn="ctr" rtl="1"/>
          <a:r>
            <a:rPr lang="fa-IR" sz="1600" dirty="0" smtClean="0">
              <a:cs typeface="B Titr" panose="00000700000000000000" pitchFamily="2" charset="-78"/>
            </a:rPr>
            <a:t>تصمیم گیری جهت تحقق تصویر مطلوب (تصمیم گیری، مدیریت، بکارگیری ابزارها و تولید تکنولوژی و ...)</a:t>
          </a:r>
          <a:endParaRPr lang="en-US" sz="1600" dirty="0">
            <a:cs typeface="B Titr" panose="00000700000000000000" pitchFamily="2" charset="-78"/>
          </a:endParaRPr>
        </a:p>
      </dgm:t>
    </dgm:pt>
    <dgm:pt modelId="{AEA6AB53-0716-4719-A849-39E153F4AF05}" type="parTrans" cxnId="{AA3251AC-AFB8-4E14-A077-DE1E8F9AE0BD}">
      <dgm:prSet/>
      <dgm:spPr/>
      <dgm:t>
        <a:bodyPr/>
        <a:lstStyle/>
        <a:p>
          <a:endParaRPr lang="en-US"/>
        </a:p>
      </dgm:t>
    </dgm:pt>
    <dgm:pt modelId="{F3C38C63-45B2-4608-894E-BCB7DA76F15C}" type="sibTrans" cxnId="{AA3251AC-AFB8-4E14-A077-DE1E8F9AE0BD}">
      <dgm:prSet/>
      <dgm:spPr/>
      <dgm:t>
        <a:bodyPr/>
        <a:lstStyle/>
        <a:p>
          <a:endParaRPr lang="en-US"/>
        </a:p>
      </dgm:t>
    </dgm:pt>
    <dgm:pt modelId="{535D3803-6E2B-41BF-B7AD-97E6CBBC6258}" type="pres">
      <dgm:prSet presAssocID="{522526A4-7B01-444B-AD8D-3307EFD5C9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4DD51C-45F4-46F9-ABC5-B37CFE4A889F}" type="pres">
      <dgm:prSet presAssocID="{2BF6F3E2-3756-4263-83FC-C0C9A6BA466D}" presName="composite" presStyleCnt="0"/>
      <dgm:spPr/>
    </dgm:pt>
    <dgm:pt modelId="{4F996FD2-A065-4788-B7E4-FA23CAD075F1}" type="pres">
      <dgm:prSet presAssocID="{2BF6F3E2-3756-4263-83FC-C0C9A6BA466D}" presName="LShape" presStyleLbl="alignNode1" presStyleIdx="0" presStyleCnt="5"/>
      <dgm:spPr/>
    </dgm:pt>
    <dgm:pt modelId="{C18AEBB3-F6B2-4FC6-AB85-DF0F335934F5}" type="pres">
      <dgm:prSet presAssocID="{2BF6F3E2-3756-4263-83FC-C0C9A6BA466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1E82B-25C8-41DA-8112-950D68B36543}" type="pres">
      <dgm:prSet presAssocID="{2BF6F3E2-3756-4263-83FC-C0C9A6BA466D}" presName="Triangle" presStyleLbl="alignNode1" presStyleIdx="1" presStyleCnt="5"/>
      <dgm:spPr/>
    </dgm:pt>
    <dgm:pt modelId="{6B120F84-FBA4-44DA-8EBD-2927421C6626}" type="pres">
      <dgm:prSet presAssocID="{36387C54-828F-4652-A8BD-3527FD75A61B}" presName="sibTrans" presStyleCnt="0"/>
      <dgm:spPr/>
    </dgm:pt>
    <dgm:pt modelId="{428062E7-61CE-414D-9D8E-290045AEF7D0}" type="pres">
      <dgm:prSet presAssocID="{36387C54-828F-4652-A8BD-3527FD75A61B}" presName="space" presStyleCnt="0"/>
      <dgm:spPr/>
    </dgm:pt>
    <dgm:pt modelId="{6960BB7B-AFDF-4BF4-A601-F2DCE45D1D01}" type="pres">
      <dgm:prSet presAssocID="{BB08C692-4D81-4A37-B19F-881B35661A70}" presName="composite" presStyleCnt="0"/>
      <dgm:spPr/>
    </dgm:pt>
    <dgm:pt modelId="{18D9DF0E-AB29-4523-A17F-2D6A3D836DAD}" type="pres">
      <dgm:prSet presAssocID="{BB08C692-4D81-4A37-B19F-881B35661A70}" presName="LShape" presStyleLbl="alignNode1" presStyleIdx="2" presStyleCnt="5"/>
      <dgm:spPr/>
    </dgm:pt>
    <dgm:pt modelId="{6FA05494-76E5-4F04-8214-65E8D4C9D499}" type="pres">
      <dgm:prSet presAssocID="{BB08C692-4D81-4A37-B19F-881B35661A7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8D251-996E-45A2-B174-9FE53F8679C3}" type="pres">
      <dgm:prSet presAssocID="{BB08C692-4D81-4A37-B19F-881B35661A70}" presName="Triangle" presStyleLbl="alignNode1" presStyleIdx="3" presStyleCnt="5"/>
      <dgm:spPr/>
    </dgm:pt>
    <dgm:pt modelId="{E86BDA17-C49D-44F9-A00D-9B8EA5EF7E86}" type="pres">
      <dgm:prSet presAssocID="{2E4F6E96-3EFF-498D-809E-850691DD428C}" presName="sibTrans" presStyleCnt="0"/>
      <dgm:spPr/>
    </dgm:pt>
    <dgm:pt modelId="{BB78E635-45D8-47C7-96B3-4C2E88254499}" type="pres">
      <dgm:prSet presAssocID="{2E4F6E96-3EFF-498D-809E-850691DD428C}" presName="space" presStyleCnt="0"/>
      <dgm:spPr/>
    </dgm:pt>
    <dgm:pt modelId="{821CDA04-D62B-4A1A-80FE-167AEA12B9AD}" type="pres">
      <dgm:prSet presAssocID="{B09B4D55-F8BF-4F44-8308-266DD0438B56}" presName="composite" presStyleCnt="0"/>
      <dgm:spPr/>
    </dgm:pt>
    <dgm:pt modelId="{1DFBEF9D-4536-4353-9EA3-CEC26D5FDA62}" type="pres">
      <dgm:prSet presAssocID="{B09B4D55-F8BF-4F44-8308-266DD0438B56}" presName="LShape" presStyleLbl="alignNode1" presStyleIdx="4" presStyleCnt="5"/>
      <dgm:spPr/>
    </dgm:pt>
    <dgm:pt modelId="{90FE5AFA-7B65-494F-8DB8-A9DB0F7C08E5}" type="pres">
      <dgm:prSet presAssocID="{B09B4D55-F8BF-4F44-8308-266DD0438B5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3CB2FC-0E5C-4982-9A15-F4B0F2064F81}" type="presOf" srcId="{522526A4-7B01-444B-AD8D-3307EFD5C95C}" destId="{535D3803-6E2B-41BF-B7AD-97E6CBBC6258}" srcOrd="0" destOrd="0" presId="urn:microsoft.com/office/officeart/2009/3/layout/StepUpProcess"/>
    <dgm:cxn modelId="{AA3251AC-AFB8-4E14-A077-DE1E8F9AE0BD}" srcId="{522526A4-7B01-444B-AD8D-3307EFD5C95C}" destId="{B09B4D55-F8BF-4F44-8308-266DD0438B56}" srcOrd="2" destOrd="0" parTransId="{AEA6AB53-0716-4719-A849-39E153F4AF05}" sibTransId="{F3C38C63-45B2-4608-894E-BCB7DA76F15C}"/>
    <dgm:cxn modelId="{D613FC59-3BE8-4A57-8B84-545340C313EB}" srcId="{522526A4-7B01-444B-AD8D-3307EFD5C95C}" destId="{BB08C692-4D81-4A37-B19F-881B35661A70}" srcOrd="1" destOrd="0" parTransId="{5D48BB20-4A07-4657-94D9-A57253EC7254}" sibTransId="{2E4F6E96-3EFF-498D-809E-850691DD428C}"/>
    <dgm:cxn modelId="{A2AB696D-0B3F-45DF-9B9C-F749A5B8E8C0}" srcId="{522526A4-7B01-444B-AD8D-3307EFD5C95C}" destId="{2BF6F3E2-3756-4263-83FC-C0C9A6BA466D}" srcOrd="0" destOrd="0" parTransId="{E90E7700-5CEB-4ED9-B8B3-3C78762A4D32}" sibTransId="{36387C54-828F-4652-A8BD-3527FD75A61B}"/>
    <dgm:cxn modelId="{EC25002C-F99D-463F-834D-923A31E5007D}" type="presOf" srcId="{2BF6F3E2-3756-4263-83FC-C0C9A6BA466D}" destId="{C18AEBB3-F6B2-4FC6-AB85-DF0F335934F5}" srcOrd="0" destOrd="0" presId="urn:microsoft.com/office/officeart/2009/3/layout/StepUpProcess"/>
    <dgm:cxn modelId="{65D5263D-B346-4A7A-A42C-789BCFD6645F}" type="presOf" srcId="{B09B4D55-F8BF-4F44-8308-266DD0438B56}" destId="{90FE5AFA-7B65-494F-8DB8-A9DB0F7C08E5}" srcOrd="0" destOrd="0" presId="urn:microsoft.com/office/officeart/2009/3/layout/StepUpProcess"/>
    <dgm:cxn modelId="{B3377265-1D6B-48F9-848F-E5642EADBCE6}" type="presOf" srcId="{BB08C692-4D81-4A37-B19F-881B35661A70}" destId="{6FA05494-76E5-4F04-8214-65E8D4C9D499}" srcOrd="0" destOrd="0" presId="urn:microsoft.com/office/officeart/2009/3/layout/StepUpProcess"/>
    <dgm:cxn modelId="{76E2399E-60B3-4796-9162-B5DABCA26857}" type="presParOf" srcId="{535D3803-6E2B-41BF-B7AD-97E6CBBC6258}" destId="{7F4DD51C-45F4-46F9-ABC5-B37CFE4A889F}" srcOrd="0" destOrd="0" presId="urn:microsoft.com/office/officeart/2009/3/layout/StepUpProcess"/>
    <dgm:cxn modelId="{D125263E-9B1B-4369-B73D-03AFE08370DA}" type="presParOf" srcId="{7F4DD51C-45F4-46F9-ABC5-B37CFE4A889F}" destId="{4F996FD2-A065-4788-B7E4-FA23CAD075F1}" srcOrd="0" destOrd="0" presId="urn:microsoft.com/office/officeart/2009/3/layout/StepUpProcess"/>
    <dgm:cxn modelId="{D5EA7F79-052E-4DF7-A2FD-8ABF185D94CE}" type="presParOf" srcId="{7F4DD51C-45F4-46F9-ABC5-B37CFE4A889F}" destId="{C18AEBB3-F6B2-4FC6-AB85-DF0F335934F5}" srcOrd="1" destOrd="0" presId="urn:microsoft.com/office/officeart/2009/3/layout/StepUpProcess"/>
    <dgm:cxn modelId="{2C97E9B2-32C2-4A33-BF9C-B62E26115F17}" type="presParOf" srcId="{7F4DD51C-45F4-46F9-ABC5-B37CFE4A889F}" destId="{8E71E82B-25C8-41DA-8112-950D68B36543}" srcOrd="2" destOrd="0" presId="urn:microsoft.com/office/officeart/2009/3/layout/StepUpProcess"/>
    <dgm:cxn modelId="{8ECA0A2A-CEB2-4621-9FC6-10A072096C27}" type="presParOf" srcId="{535D3803-6E2B-41BF-B7AD-97E6CBBC6258}" destId="{6B120F84-FBA4-44DA-8EBD-2927421C6626}" srcOrd="1" destOrd="0" presId="urn:microsoft.com/office/officeart/2009/3/layout/StepUpProcess"/>
    <dgm:cxn modelId="{49382635-51CE-45B7-9995-EC14C10514CE}" type="presParOf" srcId="{6B120F84-FBA4-44DA-8EBD-2927421C6626}" destId="{428062E7-61CE-414D-9D8E-290045AEF7D0}" srcOrd="0" destOrd="0" presId="urn:microsoft.com/office/officeart/2009/3/layout/StepUpProcess"/>
    <dgm:cxn modelId="{91777E04-04F2-40A0-8680-C08BF4C11BD1}" type="presParOf" srcId="{535D3803-6E2B-41BF-B7AD-97E6CBBC6258}" destId="{6960BB7B-AFDF-4BF4-A601-F2DCE45D1D01}" srcOrd="2" destOrd="0" presId="urn:microsoft.com/office/officeart/2009/3/layout/StepUpProcess"/>
    <dgm:cxn modelId="{72BCA817-9052-4F65-ADB9-9B09FE2800E3}" type="presParOf" srcId="{6960BB7B-AFDF-4BF4-A601-F2DCE45D1D01}" destId="{18D9DF0E-AB29-4523-A17F-2D6A3D836DAD}" srcOrd="0" destOrd="0" presId="urn:microsoft.com/office/officeart/2009/3/layout/StepUpProcess"/>
    <dgm:cxn modelId="{881C3ABE-8E59-456F-A0B9-9DA01AB57476}" type="presParOf" srcId="{6960BB7B-AFDF-4BF4-A601-F2DCE45D1D01}" destId="{6FA05494-76E5-4F04-8214-65E8D4C9D499}" srcOrd="1" destOrd="0" presId="urn:microsoft.com/office/officeart/2009/3/layout/StepUpProcess"/>
    <dgm:cxn modelId="{961DD2AA-0093-4C46-BC15-075F498EA33E}" type="presParOf" srcId="{6960BB7B-AFDF-4BF4-A601-F2DCE45D1D01}" destId="{BCE8D251-996E-45A2-B174-9FE53F8679C3}" srcOrd="2" destOrd="0" presId="urn:microsoft.com/office/officeart/2009/3/layout/StepUpProcess"/>
    <dgm:cxn modelId="{69F96A37-61D9-4544-81A5-EC9A6B588881}" type="presParOf" srcId="{535D3803-6E2B-41BF-B7AD-97E6CBBC6258}" destId="{E86BDA17-C49D-44F9-A00D-9B8EA5EF7E86}" srcOrd="3" destOrd="0" presId="urn:microsoft.com/office/officeart/2009/3/layout/StepUpProcess"/>
    <dgm:cxn modelId="{4086595C-D067-4410-A799-F865E3A6EADD}" type="presParOf" srcId="{E86BDA17-C49D-44F9-A00D-9B8EA5EF7E86}" destId="{BB78E635-45D8-47C7-96B3-4C2E88254499}" srcOrd="0" destOrd="0" presId="urn:microsoft.com/office/officeart/2009/3/layout/StepUpProcess"/>
    <dgm:cxn modelId="{73345ADA-4746-4345-B30F-65FCE10B0463}" type="presParOf" srcId="{535D3803-6E2B-41BF-B7AD-97E6CBBC6258}" destId="{821CDA04-D62B-4A1A-80FE-167AEA12B9AD}" srcOrd="4" destOrd="0" presId="urn:microsoft.com/office/officeart/2009/3/layout/StepUpProcess"/>
    <dgm:cxn modelId="{0B41AE67-22F8-422D-AF27-DDC2A2E49900}" type="presParOf" srcId="{821CDA04-D62B-4A1A-80FE-167AEA12B9AD}" destId="{1DFBEF9D-4536-4353-9EA3-CEC26D5FDA62}" srcOrd="0" destOrd="0" presId="urn:microsoft.com/office/officeart/2009/3/layout/StepUpProcess"/>
    <dgm:cxn modelId="{9270A0B4-069F-4F34-AA91-AB6BFE121B8C}" type="presParOf" srcId="{821CDA04-D62B-4A1A-80FE-167AEA12B9AD}" destId="{90FE5AFA-7B65-494F-8DB8-A9DB0F7C08E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C32C03-7995-45DB-9E2E-ECF3951AFB16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DBC72662-D738-456D-B94A-C35166B34076}">
      <dgm:prSet phldrT="[Text]" custT="1"/>
      <dgm:spPr/>
      <dgm:t>
        <a:bodyPr/>
        <a:lstStyle/>
        <a:p>
          <a:r>
            <a:rPr lang="fa-IR" sz="1800" dirty="0" smtClean="0">
              <a:cs typeface="B Yekan" pitchFamily="2" charset="-78"/>
            </a:rPr>
            <a:t>مطالعه سیر تاریخ</a:t>
          </a:r>
          <a:endParaRPr lang="en-US" sz="1800" dirty="0">
            <a:cs typeface="B Yekan" pitchFamily="2" charset="-78"/>
          </a:endParaRPr>
        </a:p>
      </dgm:t>
    </dgm:pt>
    <dgm:pt modelId="{0D4D4CEB-6EBD-4035-9DD2-7B24B3B8474C}" type="parTrans" cxnId="{885983C7-09A2-4AB9-95FA-D6343829E2E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EF644EBA-CD61-4A7C-BAE6-2A9A996C74C9}" type="sibTrans" cxnId="{885983C7-09A2-4AB9-95FA-D6343829E2E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154FC563-24EC-4B04-BB4D-81805E1800F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a-IR" sz="1800" dirty="0" smtClean="0">
              <a:cs typeface="B Yekan" pitchFamily="2" charset="-78"/>
            </a:rPr>
            <a:t>سیر تحول عقل انسان</a:t>
          </a:r>
          <a:endParaRPr lang="en-US" sz="1800" dirty="0">
            <a:cs typeface="B Yekan" pitchFamily="2" charset="-78"/>
          </a:endParaRPr>
        </a:p>
      </dgm:t>
    </dgm:pt>
    <dgm:pt modelId="{3CD9772B-D4D2-49BA-893B-96577CC4F933}" type="parTrans" cxnId="{DD51175E-152E-4BDB-8EF8-66E8D944DE5A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FAC049BF-72F9-4AA3-B1C1-A32ADAA674AF}" type="sibTrans" cxnId="{DD51175E-152E-4BDB-8EF8-66E8D944DE5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B0BACC0B-C758-4501-9AA0-B3CEC43FEEC6}">
      <dgm:prSet phldrT="[Text]" custT="1"/>
      <dgm:spPr/>
      <dgm:t>
        <a:bodyPr/>
        <a:lstStyle/>
        <a:p>
          <a:r>
            <a:rPr lang="fa-IR" sz="1800" dirty="0" smtClean="0">
              <a:cs typeface="B Yekan" pitchFamily="2" charset="-78"/>
            </a:rPr>
            <a:t>سیر تحول ذات انسان (روح)</a:t>
          </a:r>
          <a:endParaRPr lang="en-US" sz="1800" dirty="0">
            <a:cs typeface="B Yekan" pitchFamily="2" charset="-78"/>
          </a:endParaRPr>
        </a:p>
      </dgm:t>
    </dgm:pt>
    <dgm:pt modelId="{788F0125-3A9C-4CA6-BCA3-D57B0DFC7707}" type="parTrans" cxnId="{C298A33B-9F0B-4A76-A65A-CE8C662BE88A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AFE63FC6-AF61-4FD1-8155-62A742A758E1}" type="sibTrans" cxnId="{C298A33B-9F0B-4A76-A65A-CE8C662BE88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AB396D9C-CDAB-4DAC-9BD3-8B75CC901635}">
      <dgm:prSet phldrT="[Text]" custT="1"/>
      <dgm:spPr/>
      <dgm:t>
        <a:bodyPr/>
        <a:lstStyle/>
        <a:p>
          <a:r>
            <a:rPr lang="fa-IR" sz="1800" dirty="0" smtClean="0">
              <a:cs typeface="B Yekan" pitchFamily="2" charset="-78"/>
            </a:rPr>
            <a:t>متجلی در پدیدارهای فرهنگی اصیل</a:t>
          </a:r>
          <a:endParaRPr lang="en-US" sz="1800" dirty="0">
            <a:cs typeface="B Yekan" pitchFamily="2" charset="-78"/>
          </a:endParaRPr>
        </a:p>
      </dgm:t>
    </dgm:pt>
    <dgm:pt modelId="{C76C5BBD-EFF3-4E9C-A6AA-785840413787}" type="parTrans" cxnId="{BCA346A9-4172-442B-AD4C-2DF3ECEACBD9}">
      <dgm:prSet/>
      <dgm:spPr/>
      <dgm:t>
        <a:bodyPr/>
        <a:lstStyle/>
        <a:p>
          <a:endParaRPr lang="en-US"/>
        </a:p>
      </dgm:t>
    </dgm:pt>
    <dgm:pt modelId="{619D6C9D-33F6-4D9B-AA50-5D7D504BDEA5}" type="sibTrans" cxnId="{BCA346A9-4172-442B-AD4C-2DF3ECEACBD9}">
      <dgm:prSet/>
      <dgm:spPr/>
      <dgm:t>
        <a:bodyPr/>
        <a:lstStyle/>
        <a:p>
          <a:endParaRPr lang="en-US"/>
        </a:p>
      </dgm:t>
    </dgm:pt>
    <dgm:pt modelId="{2B6C4D45-2D8B-41C0-B082-3182073D9BAF}">
      <dgm:prSet phldrT="[Text]" custT="1"/>
      <dgm:spPr/>
      <dgm:t>
        <a:bodyPr/>
        <a:lstStyle/>
        <a:p>
          <a:r>
            <a:rPr lang="fa-IR" sz="1800" dirty="0" smtClean="0">
              <a:cs typeface="B Yekan" pitchFamily="2" charset="-78"/>
            </a:rPr>
            <a:t>هنر</a:t>
          </a:r>
          <a:endParaRPr lang="en-US" sz="1800" dirty="0">
            <a:cs typeface="B Yekan" pitchFamily="2" charset="-78"/>
          </a:endParaRPr>
        </a:p>
      </dgm:t>
    </dgm:pt>
    <dgm:pt modelId="{2A93788D-263E-41EE-9316-E7488BADF6B9}" type="parTrans" cxnId="{4FDDA481-3B29-46CE-AAC0-44A2F8FA6B22}">
      <dgm:prSet/>
      <dgm:spPr/>
      <dgm:t>
        <a:bodyPr/>
        <a:lstStyle/>
        <a:p>
          <a:endParaRPr lang="en-US"/>
        </a:p>
      </dgm:t>
    </dgm:pt>
    <dgm:pt modelId="{3D30D3CD-6836-4524-B40B-9AF21D8BD204}" type="sibTrans" cxnId="{4FDDA481-3B29-46CE-AAC0-44A2F8FA6B22}">
      <dgm:prSet/>
      <dgm:spPr/>
      <dgm:t>
        <a:bodyPr/>
        <a:lstStyle/>
        <a:p>
          <a:endParaRPr lang="en-US"/>
        </a:p>
      </dgm:t>
    </dgm:pt>
    <dgm:pt modelId="{6F11C4A7-83F0-4D76-8484-02297E85437E}">
      <dgm:prSet phldrT="[Text]" custT="1"/>
      <dgm:spPr/>
      <dgm:t>
        <a:bodyPr/>
        <a:lstStyle/>
        <a:p>
          <a:r>
            <a:rPr lang="fa-IR" sz="1800" dirty="0" smtClean="0">
              <a:cs typeface="B Yekan" pitchFamily="2" charset="-78"/>
            </a:rPr>
            <a:t>دین</a:t>
          </a:r>
          <a:endParaRPr lang="en-US" sz="1800" dirty="0">
            <a:cs typeface="B Yekan" pitchFamily="2" charset="-78"/>
          </a:endParaRPr>
        </a:p>
      </dgm:t>
    </dgm:pt>
    <dgm:pt modelId="{C0B1FB85-D67D-406C-BB83-2C02A99F7578}" type="parTrans" cxnId="{0BDF3EA7-50E0-4CC6-BF71-25712842AD97}">
      <dgm:prSet/>
      <dgm:spPr/>
      <dgm:t>
        <a:bodyPr/>
        <a:lstStyle/>
        <a:p>
          <a:endParaRPr lang="en-US"/>
        </a:p>
      </dgm:t>
    </dgm:pt>
    <dgm:pt modelId="{6DF7D0CD-5ECB-4D10-B1D6-FEAB4D214BE4}" type="sibTrans" cxnId="{0BDF3EA7-50E0-4CC6-BF71-25712842AD97}">
      <dgm:prSet/>
      <dgm:spPr/>
      <dgm:t>
        <a:bodyPr/>
        <a:lstStyle/>
        <a:p>
          <a:endParaRPr lang="en-US"/>
        </a:p>
      </dgm:t>
    </dgm:pt>
    <dgm:pt modelId="{353C54FD-D0D5-4114-B6FA-DB54F91CF13E}">
      <dgm:prSet phldrT="[Text]" custT="1"/>
      <dgm:spPr/>
      <dgm:t>
        <a:bodyPr/>
        <a:lstStyle/>
        <a:p>
          <a:r>
            <a:rPr lang="fa-IR" sz="1800" dirty="0" smtClean="0">
              <a:cs typeface="B Yekan" pitchFamily="2" charset="-78"/>
            </a:rPr>
            <a:t>فلسفه</a:t>
          </a:r>
          <a:endParaRPr lang="en-US" sz="1800" dirty="0">
            <a:cs typeface="B Yekan" pitchFamily="2" charset="-78"/>
          </a:endParaRPr>
        </a:p>
      </dgm:t>
    </dgm:pt>
    <dgm:pt modelId="{977B6121-CB8C-42CD-9A77-EE1D760C651D}" type="parTrans" cxnId="{CC46B29D-5D9C-42AD-83F6-50B9A0307F4B}">
      <dgm:prSet/>
      <dgm:spPr/>
      <dgm:t>
        <a:bodyPr/>
        <a:lstStyle/>
        <a:p>
          <a:endParaRPr lang="en-US"/>
        </a:p>
      </dgm:t>
    </dgm:pt>
    <dgm:pt modelId="{C148AB3B-A115-481C-A95A-A3B4A4C8E34C}" type="sibTrans" cxnId="{CC46B29D-5D9C-42AD-83F6-50B9A0307F4B}">
      <dgm:prSet/>
      <dgm:spPr/>
      <dgm:t>
        <a:bodyPr/>
        <a:lstStyle/>
        <a:p>
          <a:endParaRPr lang="en-US"/>
        </a:p>
      </dgm:t>
    </dgm:pt>
    <dgm:pt modelId="{8CB9F34D-748E-42FE-9606-B5B61233B82E}" type="pres">
      <dgm:prSet presAssocID="{53C32C03-7995-45DB-9E2E-ECF3951AFB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1A4AC5-F57D-4E51-9A24-3F8C2DD496D4}" type="pres">
      <dgm:prSet presAssocID="{DBC72662-D738-456D-B94A-C35166B34076}" presName="hierRoot1" presStyleCnt="0">
        <dgm:presLayoutVars>
          <dgm:hierBranch val="init"/>
        </dgm:presLayoutVars>
      </dgm:prSet>
      <dgm:spPr/>
    </dgm:pt>
    <dgm:pt modelId="{E9813FC3-4866-4A71-A1A5-B23FD018FC3F}" type="pres">
      <dgm:prSet presAssocID="{DBC72662-D738-456D-B94A-C35166B34076}" presName="rootComposite1" presStyleCnt="0"/>
      <dgm:spPr/>
    </dgm:pt>
    <dgm:pt modelId="{8F83D163-7339-4D0F-8B30-E742D33FD08C}" type="pres">
      <dgm:prSet presAssocID="{DBC72662-D738-456D-B94A-C35166B34076}" presName="rootText1" presStyleLbl="node0" presStyleIdx="0" presStyleCnt="1" custScaleX="69273" custScaleY="42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66A3B-5611-4B35-B13F-E75238081767}" type="pres">
      <dgm:prSet presAssocID="{DBC72662-D738-456D-B94A-C35166B3407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7C70880-62D9-4665-92FB-11D0EA43A212}" type="pres">
      <dgm:prSet presAssocID="{DBC72662-D738-456D-B94A-C35166B34076}" presName="hierChild2" presStyleCnt="0"/>
      <dgm:spPr/>
    </dgm:pt>
    <dgm:pt modelId="{086937D3-3A99-4CC6-9E67-5B3066C6CDBC}" type="pres">
      <dgm:prSet presAssocID="{3CD9772B-D4D2-49BA-893B-96577CC4F93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A1FACB0-8166-4C4F-95C0-BE3D818163A9}" type="pres">
      <dgm:prSet presAssocID="{154FC563-24EC-4B04-BB4D-81805E1800FB}" presName="hierRoot2" presStyleCnt="0">
        <dgm:presLayoutVars>
          <dgm:hierBranch val="init"/>
        </dgm:presLayoutVars>
      </dgm:prSet>
      <dgm:spPr/>
    </dgm:pt>
    <dgm:pt modelId="{DF93917B-DBE6-4572-9AD1-82AF13201173}" type="pres">
      <dgm:prSet presAssocID="{154FC563-24EC-4B04-BB4D-81805E1800FB}" presName="rootComposite" presStyleCnt="0"/>
      <dgm:spPr/>
    </dgm:pt>
    <dgm:pt modelId="{095BDC47-730D-42E7-9F09-7DE7EE9B8EE5}" type="pres">
      <dgm:prSet presAssocID="{154FC563-24EC-4B04-BB4D-81805E1800FB}" presName="rootText" presStyleLbl="node2" presStyleIdx="0" presStyleCnt="2" custScaleX="106870" custScaleY="40137" custLinFactNeighborY="-24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E6E0A7-F777-4519-B69B-36927C28C90F}" type="pres">
      <dgm:prSet presAssocID="{154FC563-24EC-4B04-BB4D-81805E1800FB}" presName="rootConnector" presStyleLbl="node2" presStyleIdx="0" presStyleCnt="2"/>
      <dgm:spPr/>
      <dgm:t>
        <a:bodyPr/>
        <a:lstStyle/>
        <a:p>
          <a:endParaRPr lang="en-US"/>
        </a:p>
      </dgm:t>
    </dgm:pt>
    <dgm:pt modelId="{83492F52-6215-45E1-A2DD-25B545136632}" type="pres">
      <dgm:prSet presAssocID="{154FC563-24EC-4B04-BB4D-81805E1800FB}" presName="hierChild4" presStyleCnt="0"/>
      <dgm:spPr/>
    </dgm:pt>
    <dgm:pt modelId="{69500BDB-0DB7-48CA-946B-F3CD0289A25E}" type="pres">
      <dgm:prSet presAssocID="{154FC563-24EC-4B04-BB4D-81805E1800FB}" presName="hierChild5" presStyleCnt="0"/>
      <dgm:spPr/>
    </dgm:pt>
    <dgm:pt modelId="{CDF28F9D-0E50-4F01-AB3E-0BEA03C2DC3F}" type="pres">
      <dgm:prSet presAssocID="{788F0125-3A9C-4CA6-BCA3-D57B0DFC770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F8327DD-D827-4CDE-B1A3-25621FC304AA}" type="pres">
      <dgm:prSet presAssocID="{B0BACC0B-C758-4501-9AA0-B3CEC43FEEC6}" presName="hierRoot2" presStyleCnt="0">
        <dgm:presLayoutVars>
          <dgm:hierBranch val="init"/>
        </dgm:presLayoutVars>
      </dgm:prSet>
      <dgm:spPr/>
    </dgm:pt>
    <dgm:pt modelId="{13FE7667-3790-4969-AD73-176A85E42585}" type="pres">
      <dgm:prSet presAssocID="{B0BACC0B-C758-4501-9AA0-B3CEC43FEEC6}" presName="rootComposite" presStyleCnt="0"/>
      <dgm:spPr/>
    </dgm:pt>
    <dgm:pt modelId="{BB97C9CF-817B-4BA0-BAF7-07BB2CE01973}" type="pres">
      <dgm:prSet presAssocID="{B0BACC0B-C758-4501-9AA0-B3CEC43FEEC6}" presName="rootText" presStyleLbl="node2" presStyleIdx="1" presStyleCnt="2" custScaleX="106870" custScaleY="40137" custLinFactNeighborY="-24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404E5F-58AC-48B8-AD00-8137BAEE7224}" type="pres">
      <dgm:prSet presAssocID="{B0BACC0B-C758-4501-9AA0-B3CEC43FEEC6}" presName="rootConnector" presStyleLbl="node2" presStyleIdx="1" presStyleCnt="2"/>
      <dgm:spPr/>
      <dgm:t>
        <a:bodyPr/>
        <a:lstStyle/>
        <a:p>
          <a:endParaRPr lang="en-US"/>
        </a:p>
      </dgm:t>
    </dgm:pt>
    <dgm:pt modelId="{DA24BA6B-6C74-4016-BCDC-5443BF4566CA}" type="pres">
      <dgm:prSet presAssocID="{B0BACC0B-C758-4501-9AA0-B3CEC43FEEC6}" presName="hierChild4" presStyleCnt="0"/>
      <dgm:spPr/>
    </dgm:pt>
    <dgm:pt modelId="{35FBF8C3-6CE3-4215-B882-4134D18F2E31}" type="pres">
      <dgm:prSet presAssocID="{C76C5BBD-EFF3-4E9C-A6AA-785840413787}" presName="Name37" presStyleLbl="parChTrans1D3" presStyleIdx="0" presStyleCnt="1"/>
      <dgm:spPr/>
      <dgm:t>
        <a:bodyPr/>
        <a:lstStyle/>
        <a:p>
          <a:endParaRPr lang="en-US"/>
        </a:p>
      </dgm:t>
    </dgm:pt>
    <dgm:pt modelId="{A5E42FFF-57D1-4EBB-B82F-E555A4D7686E}" type="pres">
      <dgm:prSet presAssocID="{AB396D9C-CDAB-4DAC-9BD3-8B75CC901635}" presName="hierRoot2" presStyleCnt="0">
        <dgm:presLayoutVars>
          <dgm:hierBranch val="init"/>
        </dgm:presLayoutVars>
      </dgm:prSet>
      <dgm:spPr/>
    </dgm:pt>
    <dgm:pt modelId="{029E66B6-FA4D-47EB-9F65-94683C00E2BA}" type="pres">
      <dgm:prSet presAssocID="{AB396D9C-CDAB-4DAC-9BD3-8B75CC901635}" presName="rootComposite" presStyleCnt="0"/>
      <dgm:spPr/>
    </dgm:pt>
    <dgm:pt modelId="{9F926E05-A70C-4835-8082-558207CDAB86}" type="pres">
      <dgm:prSet presAssocID="{AB396D9C-CDAB-4DAC-9BD3-8B75CC901635}" presName="rootText" presStyleLbl="node3" presStyleIdx="0" presStyleCnt="1" custScaleX="135491" custScaleY="41464" custLinFactNeighborY="-51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79FB6F-8883-4524-8273-37A32C6247DA}" type="pres">
      <dgm:prSet presAssocID="{AB396D9C-CDAB-4DAC-9BD3-8B75CC901635}" presName="rootConnector" presStyleLbl="node3" presStyleIdx="0" presStyleCnt="1"/>
      <dgm:spPr/>
      <dgm:t>
        <a:bodyPr/>
        <a:lstStyle/>
        <a:p>
          <a:endParaRPr lang="en-US"/>
        </a:p>
      </dgm:t>
    </dgm:pt>
    <dgm:pt modelId="{FC6F7BAC-654D-483C-ACBD-551075F9FFEB}" type="pres">
      <dgm:prSet presAssocID="{AB396D9C-CDAB-4DAC-9BD3-8B75CC901635}" presName="hierChild4" presStyleCnt="0"/>
      <dgm:spPr/>
    </dgm:pt>
    <dgm:pt modelId="{96E1CA7D-8EEA-4FF6-B8DE-000154A16FC9}" type="pres">
      <dgm:prSet presAssocID="{2A93788D-263E-41EE-9316-E7488BADF6B9}" presName="Name37" presStyleLbl="parChTrans1D4" presStyleIdx="0" presStyleCnt="3"/>
      <dgm:spPr/>
      <dgm:t>
        <a:bodyPr/>
        <a:lstStyle/>
        <a:p>
          <a:endParaRPr lang="en-US"/>
        </a:p>
      </dgm:t>
    </dgm:pt>
    <dgm:pt modelId="{9149E6A3-E9C8-4F8F-8FBE-624BAB037101}" type="pres">
      <dgm:prSet presAssocID="{2B6C4D45-2D8B-41C0-B082-3182073D9BAF}" presName="hierRoot2" presStyleCnt="0">
        <dgm:presLayoutVars>
          <dgm:hierBranch val="init"/>
        </dgm:presLayoutVars>
      </dgm:prSet>
      <dgm:spPr/>
    </dgm:pt>
    <dgm:pt modelId="{2BA05E2B-0330-4EED-9D35-BC74B8739E57}" type="pres">
      <dgm:prSet presAssocID="{2B6C4D45-2D8B-41C0-B082-3182073D9BAF}" presName="rootComposite" presStyleCnt="0"/>
      <dgm:spPr/>
    </dgm:pt>
    <dgm:pt modelId="{5A0D9DD2-1EE9-47E7-971D-A38745C7C428}" type="pres">
      <dgm:prSet presAssocID="{2B6C4D45-2D8B-41C0-B082-3182073D9BAF}" presName="rootText" presStyleLbl="node4" presStyleIdx="0" presStyleCnt="3" custScaleX="60976" custScaleY="29052" custLinFactNeighborX="11588" custLinFactNeighborY="-134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4DE4B0-B056-47BF-80E9-BACAEA73597F}" type="pres">
      <dgm:prSet presAssocID="{2B6C4D45-2D8B-41C0-B082-3182073D9BAF}" presName="rootConnector" presStyleLbl="node4" presStyleIdx="0" presStyleCnt="3"/>
      <dgm:spPr/>
      <dgm:t>
        <a:bodyPr/>
        <a:lstStyle/>
        <a:p>
          <a:endParaRPr lang="en-US"/>
        </a:p>
      </dgm:t>
    </dgm:pt>
    <dgm:pt modelId="{181D7D27-7067-43AD-8ADE-CCA7D00B0398}" type="pres">
      <dgm:prSet presAssocID="{2B6C4D45-2D8B-41C0-B082-3182073D9BAF}" presName="hierChild4" presStyleCnt="0"/>
      <dgm:spPr/>
    </dgm:pt>
    <dgm:pt modelId="{EADA3B7C-3976-4D21-833A-3047F391CB2A}" type="pres">
      <dgm:prSet presAssocID="{2B6C4D45-2D8B-41C0-B082-3182073D9BAF}" presName="hierChild5" presStyleCnt="0"/>
      <dgm:spPr/>
    </dgm:pt>
    <dgm:pt modelId="{DB4574C0-D2AF-4BD3-8BBF-607B8ADE9FF2}" type="pres">
      <dgm:prSet presAssocID="{C0B1FB85-D67D-406C-BB83-2C02A99F7578}" presName="Name37" presStyleLbl="parChTrans1D4" presStyleIdx="1" presStyleCnt="3"/>
      <dgm:spPr/>
      <dgm:t>
        <a:bodyPr/>
        <a:lstStyle/>
        <a:p>
          <a:endParaRPr lang="en-US"/>
        </a:p>
      </dgm:t>
    </dgm:pt>
    <dgm:pt modelId="{CC4FEF96-186D-41F4-A3F6-193711548130}" type="pres">
      <dgm:prSet presAssocID="{6F11C4A7-83F0-4D76-8484-02297E85437E}" presName="hierRoot2" presStyleCnt="0">
        <dgm:presLayoutVars>
          <dgm:hierBranch val="init"/>
        </dgm:presLayoutVars>
      </dgm:prSet>
      <dgm:spPr/>
    </dgm:pt>
    <dgm:pt modelId="{0D62C4BC-3559-453D-B8A4-5A32AD0ADD17}" type="pres">
      <dgm:prSet presAssocID="{6F11C4A7-83F0-4D76-8484-02297E85437E}" presName="rootComposite" presStyleCnt="0"/>
      <dgm:spPr/>
    </dgm:pt>
    <dgm:pt modelId="{246A1100-3FB2-4CCA-AEE2-202B6B22D3BC}" type="pres">
      <dgm:prSet presAssocID="{6F11C4A7-83F0-4D76-8484-02297E85437E}" presName="rootText" presStyleLbl="node4" presStyleIdx="1" presStyleCnt="3" custScaleX="60976" custScaleY="29052" custLinFactY="-60163" custLinFactNeighborX="1114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3E9BE9-D591-4F32-8EF8-F11E8706F3AA}" type="pres">
      <dgm:prSet presAssocID="{6F11C4A7-83F0-4D76-8484-02297E85437E}" presName="rootConnector" presStyleLbl="node4" presStyleIdx="1" presStyleCnt="3"/>
      <dgm:spPr/>
      <dgm:t>
        <a:bodyPr/>
        <a:lstStyle/>
        <a:p>
          <a:endParaRPr lang="en-US"/>
        </a:p>
      </dgm:t>
    </dgm:pt>
    <dgm:pt modelId="{D0296431-E4DC-4FB9-854A-F4F1C717833A}" type="pres">
      <dgm:prSet presAssocID="{6F11C4A7-83F0-4D76-8484-02297E85437E}" presName="hierChild4" presStyleCnt="0"/>
      <dgm:spPr/>
    </dgm:pt>
    <dgm:pt modelId="{8ACB696A-74C6-44CD-B166-E03854D51340}" type="pres">
      <dgm:prSet presAssocID="{6F11C4A7-83F0-4D76-8484-02297E85437E}" presName="hierChild5" presStyleCnt="0"/>
      <dgm:spPr/>
    </dgm:pt>
    <dgm:pt modelId="{5A94C9FB-3763-4D95-BCFF-F3B0270FCF21}" type="pres">
      <dgm:prSet presAssocID="{977B6121-CB8C-42CD-9A77-EE1D760C651D}" presName="Name37" presStyleLbl="parChTrans1D4" presStyleIdx="2" presStyleCnt="3"/>
      <dgm:spPr/>
      <dgm:t>
        <a:bodyPr/>
        <a:lstStyle/>
        <a:p>
          <a:endParaRPr lang="en-US"/>
        </a:p>
      </dgm:t>
    </dgm:pt>
    <dgm:pt modelId="{EDDF6904-D55E-4BF1-9881-150B11BA87CE}" type="pres">
      <dgm:prSet presAssocID="{353C54FD-D0D5-4114-B6FA-DB54F91CF13E}" presName="hierRoot2" presStyleCnt="0">
        <dgm:presLayoutVars>
          <dgm:hierBranch val="init"/>
        </dgm:presLayoutVars>
      </dgm:prSet>
      <dgm:spPr/>
    </dgm:pt>
    <dgm:pt modelId="{77A0D0AC-0AFB-4A0B-96E9-CEBD40AB782E}" type="pres">
      <dgm:prSet presAssocID="{353C54FD-D0D5-4114-B6FA-DB54F91CF13E}" presName="rootComposite" presStyleCnt="0"/>
      <dgm:spPr/>
    </dgm:pt>
    <dgm:pt modelId="{C1879C17-A423-460E-B636-0514ABC65D17}" type="pres">
      <dgm:prSet presAssocID="{353C54FD-D0D5-4114-B6FA-DB54F91CF13E}" presName="rootText" presStyleLbl="node4" presStyleIdx="2" presStyleCnt="3" custScaleX="60976" custScaleY="29052" custLinFactY="-90862" custLinFactNeighborX="1158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37491B-91B7-4ED0-953D-111F6CF3429B}" type="pres">
      <dgm:prSet presAssocID="{353C54FD-D0D5-4114-B6FA-DB54F91CF13E}" presName="rootConnector" presStyleLbl="node4" presStyleIdx="2" presStyleCnt="3"/>
      <dgm:spPr/>
      <dgm:t>
        <a:bodyPr/>
        <a:lstStyle/>
        <a:p>
          <a:endParaRPr lang="en-US"/>
        </a:p>
      </dgm:t>
    </dgm:pt>
    <dgm:pt modelId="{A71C5524-CFFC-48EE-A99C-C49C7492796E}" type="pres">
      <dgm:prSet presAssocID="{353C54FD-D0D5-4114-B6FA-DB54F91CF13E}" presName="hierChild4" presStyleCnt="0"/>
      <dgm:spPr/>
    </dgm:pt>
    <dgm:pt modelId="{99AE4F0D-BFED-41A7-BB90-AD06D0A1B7A5}" type="pres">
      <dgm:prSet presAssocID="{353C54FD-D0D5-4114-B6FA-DB54F91CF13E}" presName="hierChild5" presStyleCnt="0"/>
      <dgm:spPr/>
    </dgm:pt>
    <dgm:pt modelId="{650941FE-46D4-47ED-B72A-9D54698B54A4}" type="pres">
      <dgm:prSet presAssocID="{AB396D9C-CDAB-4DAC-9BD3-8B75CC901635}" presName="hierChild5" presStyleCnt="0"/>
      <dgm:spPr/>
    </dgm:pt>
    <dgm:pt modelId="{95E9B1F6-3AC8-400B-A44E-3F85D2F86176}" type="pres">
      <dgm:prSet presAssocID="{B0BACC0B-C758-4501-9AA0-B3CEC43FEEC6}" presName="hierChild5" presStyleCnt="0"/>
      <dgm:spPr/>
    </dgm:pt>
    <dgm:pt modelId="{E2887538-7D57-49BE-B9CA-536A61DC1914}" type="pres">
      <dgm:prSet presAssocID="{DBC72662-D738-456D-B94A-C35166B34076}" presName="hierChild3" presStyleCnt="0"/>
      <dgm:spPr/>
    </dgm:pt>
  </dgm:ptLst>
  <dgm:cxnLst>
    <dgm:cxn modelId="{A5569C12-7F14-4BFF-84AD-B4AAB815EAF2}" type="presOf" srcId="{B0BACC0B-C758-4501-9AA0-B3CEC43FEEC6}" destId="{99404E5F-58AC-48B8-AD00-8137BAEE7224}" srcOrd="1" destOrd="0" presId="urn:microsoft.com/office/officeart/2005/8/layout/orgChart1"/>
    <dgm:cxn modelId="{529428B9-D61E-4276-9771-CA1CA7B61D32}" type="presOf" srcId="{6F11C4A7-83F0-4D76-8484-02297E85437E}" destId="{443E9BE9-D591-4F32-8EF8-F11E8706F3AA}" srcOrd="1" destOrd="0" presId="urn:microsoft.com/office/officeart/2005/8/layout/orgChart1"/>
    <dgm:cxn modelId="{83565E37-93EE-4077-8473-F21DF5A1CC85}" type="presOf" srcId="{788F0125-3A9C-4CA6-BCA3-D57B0DFC7707}" destId="{CDF28F9D-0E50-4F01-AB3E-0BEA03C2DC3F}" srcOrd="0" destOrd="0" presId="urn:microsoft.com/office/officeart/2005/8/layout/orgChart1"/>
    <dgm:cxn modelId="{DD51175E-152E-4BDB-8EF8-66E8D944DE5A}" srcId="{DBC72662-D738-456D-B94A-C35166B34076}" destId="{154FC563-24EC-4B04-BB4D-81805E1800FB}" srcOrd="0" destOrd="0" parTransId="{3CD9772B-D4D2-49BA-893B-96577CC4F933}" sibTransId="{FAC049BF-72F9-4AA3-B1C1-A32ADAA674AF}"/>
    <dgm:cxn modelId="{C298A33B-9F0B-4A76-A65A-CE8C662BE88A}" srcId="{DBC72662-D738-456D-B94A-C35166B34076}" destId="{B0BACC0B-C758-4501-9AA0-B3CEC43FEEC6}" srcOrd="1" destOrd="0" parTransId="{788F0125-3A9C-4CA6-BCA3-D57B0DFC7707}" sibTransId="{AFE63FC6-AF61-4FD1-8155-62A742A758E1}"/>
    <dgm:cxn modelId="{9531B145-7252-4AAE-ADD9-710B97244E8A}" type="presOf" srcId="{154FC563-24EC-4B04-BB4D-81805E1800FB}" destId="{46E6E0A7-F777-4519-B69B-36927C28C90F}" srcOrd="1" destOrd="0" presId="urn:microsoft.com/office/officeart/2005/8/layout/orgChart1"/>
    <dgm:cxn modelId="{CC46B29D-5D9C-42AD-83F6-50B9A0307F4B}" srcId="{AB396D9C-CDAB-4DAC-9BD3-8B75CC901635}" destId="{353C54FD-D0D5-4114-B6FA-DB54F91CF13E}" srcOrd="2" destOrd="0" parTransId="{977B6121-CB8C-42CD-9A77-EE1D760C651D}" sibTransId="{C148AB3B-A115-481C-A95A-A3B4A4C8E34C}"/>
    <dgm:cxn modelId="{7FFB91E4-8EC9-41D0-9D0C-2FD7166464BE}" type="presOf" srcId="{2B6C4D45-2D8B-41C0-B082-3182073D9BAF}" destId="{5A0D9DD2-1EE9-47E7-971D-A38745C7C428}" srcOrd="0" destOrd="0" presId="urn:microsoft.com/office/officeart/2005/8/layout/orgChart1"/>
    <dgm:cxn modelId="{7A946468-B8AD-4B97-A049-659BCAD22DD2}" type="presOf" srcId="{AB396D9C-CDAB-4DAC-9BD3-8B75CC901635}" destId="{9F926E05-A70C-4835-8082-558207CDAB86}" srcOrd="0" destOrd="0" presId="urn:microsoft.com/office/officeart/2005/8/layout/orgChart1"/>
    <dgm:cxn modelId="{885983C7-09A2-4AB9-95FA-D6343829E2E1}" srcId="{53C32C03-7995-45DB-9E2E-ECF3951AFB16}" destId="{DBC72662-D738-456D-B94A-C35166B34076}" srcOrd="0" destOrd="0" parTransId="{0D4D4CEB-6EBD-4035-9DD2-7B24B3B8474C}" sibTransId="{EF644EBA-CD61-4A7C-BAE6-2A9A996C74C9}"/>
    <dgm:cxn modelId="{4FDDA481-3B29-46CE-AAC0-44A2F8FA6B22}" srcId="{AB396D9C-CDAB-4DAC-9BD3-8B75CC901635}" destId="{2B6C4D45-2D8B-41C0-B082-3182073D9BAF}" srcOrd="0" destOrd="0" parTransId="{2A93788D-263E-41EE-9316-E7488BADF6B9}" sibTransId="{3D30D3CD-6836-4524-B40B-9AF21D8BD204}"/>
    <dgm:cxn modelId="{6159360E-1937-4EB1-B741-AB39CD1BD03B}" type="presOf" srcId="{C76C5BBD-EFF3-4E9C-A6AA-785840413787}" destId="{35FBF8C3-6CE3-4215-B882-4134D18F2E31}" srcOrd="0" destOrd="0" presId="urn:microsoft.com/office/officeart/2005/8/layout/orgChart1"/>
    <dgm:cxn modelId="{8682779F-D023-4F79-BEBB-F328E93714D1}" type="presOf" srcId="{2A93788D-263E-41EE-9316-E7488BADF6B9}" destId="{96E1CA7D-8EEA-4FF6-B8DE-000154A16FC9}" srcOrd="0" destOrd="0" presId="urn:microsoft.com/office/officeart/2005/8/layout/orgChart1"/>
    <dgm:cxn modelId="{3DA99AC4-07F3-41D9-8220-B758A9B1F9DF}" type="presOf" srcId="{53C32C03-7995-45DB-9E2E-ECF3951AFB16}" destId="{8CB9F34D-748E-42FE-9606-B5B61233B82E}" srcOrd="0" destOrd="0" presId="urn:microsoft.com/office/officeart/2005/8/layout/orgChart1"/>
    <dgm:cxn modelId="{CBD8B068-2AD2-443E-B69E-8C28D2A16453}" type="presOf" srcId="{353C54FD-D0D5-4114-B6FA-DB54F91CF13E}" destId="{C1879C17-A423-460E-B636-0514ABC65D17}" srcOrd="0" destOrd="0" presId="urn:microsoft.com/office/officeart/2005/8/layout/orgChart1"/>
    <dgm:cxn modelId="{D9F016DA-F14F-48A4-AC5A-16EB9CA4457A}" type="presOf" srcId="{DBC72662-D738-456D-B94A-C35166B34076}" destId="{8F83D163-7339-4D0F-8B30-E742D33FD08C}" srcOrd="0" destOrd="0" presId="urn:microsoft.com/office/officeart/2005/8/layout/orgChart1"/>
    <dgm:cxn modelId="{BCA346A9-4172-442B-AD4C-2DF3ECEACBD9}" srcId="{B0BACC0B-C758-4501-9AA0-B3CEC43FEEC6}" destId="{AB396D9C-CDAB-4DAC-9BD3-8B75CC901635}" srcOrd="0" destOrd="0" parTransId="{C76C5BBD-EFF3-4E9C-A6AA-785840413787}" sibTransId="{619D6C9D-33F6-4D9B-AA50-5D7D504BDEA5}"/>
    <dgm:cxn modelId="{4A068AE1-5937-4ED8-9A39-834F8D955A96}" type="presOf" srcId="{353C54FD-D0D5-4114-B6FA-DB54F91CF13E}" destId="{F437491B-91B7-4ED0-953D-111F6CF3429B}" srcOrd="1" destOrd="0" presId="urn:microsoft.com/office/officeart/2005/8/layout/orgChart1"/>
    <dgm:cxn modelId="{61A84A70-08DF-42AF-8B61-F1D917C72E18}" type="presOf" srcId="{B0BACC0B-C758-4501-9AA0-B3CEC43FEEC6}" destId="{BB97C9CF-817B-4BA0-BAF7-07BB2CE01973}" srcOrd="0" destOrd="0" presId="urn:microsoft.com/office/officeart/2005/8/layout/orgChart1"/>
    <dgm:cxn modelId="{966F805A-BE40-4FA6-8ACF-E18EF6665D08}" type="presOf" srcId="{977B6121-CB8C-42CD-9A77-EE1D760C651D}" destId="{5A94C9FB-3763-4D95-BCFF-F3B0270FCF21}" srcOrd="0" destOrd="0" presId="urn:microsoft.com/office/officeart/2005/8/layout/orgChart1"/>
    <dgm:cxn modelId="{0BDF3EA7-50E0-4CC6-BF71-25712842AD97}" srcId="{AB396D9C-CDAB-4DAC-9BD3-8B75CC901635}" destId="{6F11C4A7-83F0-4D76-8484-02297E85437E}" srcOrd="1" destOrd="0" parTransId="{C0B1FB85-D67D-406C-BB83-2C02A99F7578}" sibTransId="{6DF7D0CD-5ECB-4D10-B1D6-FEAB4D214BE4}"/>
    <dgm:cxn modelId="{9E869B5D-8737-4168-AC8E-9405E9A844A2}" type="presOf" srcId="{AB396D9C-CDAB-4DAC-9BD3-8B75CC901635}" destId="{F379FB6F-8883-4524-8273-37A32C6247DA}" srcOrd="1" destOrd="0" presId="urn:microsoft.com/office/officeart/2005/8/layout/orgChart1"/>
    <dgm:cxn modelId="{639CAB13-B357-4366-BBB0-E384B394473B}" type="presOf" srcId="{C0B1FB85-D67D-406C-BB83-2C02A99F7578}" destId="{DB4574C0-D2AF-4BD3-8BBF-607B8ADE9FF2}" srcOrd="0" destOrd="0" presId="urn:microsoft.com/office/officeart/2005/8/layout/orgChart1"/>
    <dgm:cxn modelId="{B8508B51-B411-4334-99E4-F3A44D691862}" type="presOf" srcId="{154FC563-24EC-4B04-BB4D-81805E1800FB}" destId="{095BDC47-730D-42E7-9F09-7DE7EE9B8EE5}" srcOrd="0" destOrd="0" presId="urn:microsoft.com/office/officeart/2005/8/layout/orgChart1"/>
    <dgm:cxn modelId="{72F0023C-9E89-46D4-88B3-7F1BA034E1C3}" type="presOf" srcId="{6F11C4A7-83F0-4D76-8484-02297E85437E}" destId="{246A1100-3FB2-4CCA-AEE2-202B6B22D3BC}" srcOrd="0" destOrd="0" presId="urn:microsoft.com/office/officeart/2005/8/layout/orgChart1"/>
    <dgm:cxn modelId="{E1D4A6E8-CD9A-4D39-8D28-C23FC3374ECE}" type="presOf" srcId="{DBC72662-D738-456D-B94A-C35166B34076}" destId="{43B66A3B-5611-4B35-B13F-E75238081767}" srcOrd="1" destOrd="0" presId="urn:microsoft.com/office/officeart/2005/8/layout/orgChart1"/>
    <dgm:cxn modelId="{61F5FEF0-BC5B-46C2-9D5D-0EF6EC3B1124}" type="presOf" srcId="{3CD9772B-D4D2-49BA-893B-96577CC4F933}" destId="{086937D3-3A99-4CC6-9E67-5B3066C6CDBC}" srcOrd="0" destOrd="0" presId="urn:microsoft.com/office/officeart/2005/8/layout/orgChart1"/>
    <dgm:cxn modelId="{D42EC3C6-124E-49E0-A5C0-7CC7BB9CA512}" type="presOf" srcId="{2B6C4D45-2D8B-41C0-B082-3182073D9BAF}" destId="{7C4DE4B0-B056-47BF-80E9-BACAEA73597F}" srcOrd="1" destOrd="0" presId="urn:microsoft.com/office/officeart/2005/8/layout/orgChart1"/>
    <dgm:cxn modelId="{9FA189D8-2BFD-4893-AFD4-D01A16C816A9}" type="presParOf" srcId="{8CB9F34D-748E-42FE-9606-B5B61233B82E}" destId="{271A4AC5-F57D-4E51-9A24-3F8C2DD496D4}" srcOrd="0" destOrd="0" presId="urn:microsoft.com/office/officeart/2005/8/layout/orgChart1"/>
    <dgm:cxn modelId="{A5EC7174-F86B-4BB3-9602-CEAE2FF1F98A}" type="presParOf" srcId="{271A4AC5-F57D-4E51-9A24-3F8C2DD496D4}" destId="{E9813FC3-4866-4A71-A1A5-B23FD018FC3F}" srcOrd="0" destOrd="0" presId="urn:microsoft.com/office/officeart/2005/8/layout/orgChart1"/>
    <dgm:cxn modelId="{9F9F3DCB-CB76-499E-ACC6-2D0F6BD0FFA3}" type="presParOf" srcId="{E9813FC3-4866-4A71-A1A5-B23FD018FC3F}" destId="{8F83D163-7339-4D0F-8B30-E742D33FD08C}" srcOrd="0" destOrd="0" presId="urn:microsoft.com/office/officeart/2005/8/layout/orgChart1"/>
    <dgm:cxn modelId="{B6F967B7-5BFC-4475-87D8-C4C88E3ED649}" type="presParOf" srcId="{E9813FC3-4866-4A71-A1A5-B23FD018FC3F}" destId="{43B66A3B-5611-4B35-B13F-E75238081767}" srcOrd="1" destOrd="0" presId="urn:microsoft.com/office/officeart/2005/8/layout/orgChart1"/>
    <dgm:cxn modelId="{EC317F87-7CE2-4783-B1FA-28983D0BD2C8}" type="presParOf" srcId="{271A4AC5-F57D-4E51-9A24-3F8C2DD496D4}" destId="{47C70880-62D9-4665-92FB-11D0EA43A212}" srcOrd="1" destOrd="0" presId="urn:microsoft.com/office/officeart/2005/8/layout/orgChart1"/>
    <dgm:cxn modelId="{5DEF2DDA-1FAE-4D08-9EFF-2237B4C67DF1}" type="presParOf" srcId="{47C70880-62D9-4665-92FB-11D0EA43A212}" destId="{086937D3-3A99-4CC6-9E67-5B3066C6CDBC}" srcOrd="0" destOrd="0" presId="urn:microsoft.com/office/officeart/2005/8/layout/orgChart1"/>
    <dgm:cxn modelId="{479DFECB-F0AF-45A7-803A-6FE31F58D9EC}" type="presParOf" srcId="{47C70880-62D9-4665-92FB-11D0EA43A212}" destId="{4A1FACB0-8166-4C4F-95C0-BE3D818163A9}" srcOrd="1" destOrd="0" presId="urn:microsoft.com/office/officeart/2005/8/layout/orgChart1"/>
    <dgm:cxn modelId="{DE7A964C-A8E4-4D39-9942-F63BF0F038DB}" type="presParOf" srcId="{4A1FACB0-8166-4C4F-95C0-BE3D818163A9}" destId="{DF93917B-DBE6-4572-9AD1-82AF13201173}" srcOrd="0" destOrd="0" presId="urn:microsoft.com/office/officeart/2005/8/layout/orgChart1"/>
    <dgm:cxn modelId="{62925F47-397D-438B-9630-8B8BCFF78327}" type="presParOf" srcId="{DF93917B-DBE6-4572-9AD1-82AF13201173}" destId="{095BDC47-730D-42E7-9F09-7DE7EE9B8EE5}" srcOrd="0" destOrd="0" presId="urn:microsoft.com/office/officeart/2005/8/layout/orgChart1"/>
    <dgm:cxn modelId="{695A934D-8C08-4D8D-9FC8-CD16CC4ADAED}" type="presParOf" srcId="{DF93917B-DBE6-4572-9AD1-82AF13201173}" destId="{46E6E0A7-F777-4519-B69B-36927C28C90F}" srcOrd="1" destOrd="0" presId="urn:microsoft.com/office/officeart/2005/8/layout/orgChart1"/>
    <dgm:cxn modelId="{D65FB04D-06B0-468F-BF7E-FEB58C4EB3DC}" type="presParOf" srcId="{4A1FACB0-8166-4C4F-95C0-BE3D818163A9}" destId="{83492F52-6215-45E1-A2DD-25B545136632}" srcOrd="1" destOrd="0" presId="urn:microsoft.com/office/officeart/2005/8/layout/orgChart1"/>
    <dgm:cxn modelId="{B9151544-868B-42BA-A6B8-39D127BC2743}" type="presParOf" srcId="{4A1FACB0-8166-4C4F-95C0-BE3D818163A9}" destId="{69500BDB-0DB7-48CA-946B-F3CD0289A25E}" srcOrd="2" destOrd="0" presId="urn:microsoft.com/office/officeart/2005/8/layout/orgChart1"/>
    <dgm:cxn modelId="{CA42FAAE-C3C5-4207-AADB-53CDB2EBA9B1}" type="presParOf" srcId="{47C70880-62D9-4665-92FB-11D0EA43A212}" destId="{CDF28F9D-0E50-4F01-AB3E-0BEA03C2DC3F}" srcOrd="2" destOrd="0" presId="urn:microsoft.com/office/officeart/2005/8/layout/orgChart1"/>
    <dgm:cxn modelId="{9A54386E-2425-4BEB-B1E3-55B46E538FD5}" type="presParOf" srcId="{47C70880-62D9-4665-92FB-11D0EA43A212}" destId="{1F8327DD-D827-4CDE-B1A3-25621FC304AA}" srcOrd="3" destOrd="0" presId="urn:microsoft.com/office/officeart/2005/8/layout/orgChart1"/>
    <dgm:cxn modelId="{361BC84A-F38D-47FD-8069-108274DFDDA4}" type="presParOf" srcId="{1F8327DD-D827-4CDE-B1A3-25621FC304AA}" destId="{13FE7667-3790-4969-AD73-176A85E42585}" srcOrd="0" destOrd="0" presId="urn:microsoft.com/office/officeart/2005/8/layout/orgChart1"/>
    <dgm:cxn modelId="{F43414E5-CE25-46B7-A0DE-E0A32AC8DD2A}" type="presParOf" srcId="{13FE7667-3790-4969-AD73-176A85E42585}" destId="{BB97C9CF-817B-4BA0-BAF7-07BB2CE01973}" srcOrd="0" destOrd="0" presId="urn:microsoft.com/office/officeart/2005/8/layout/orgChart1"/>
    <dgm:cxn modelId="{DF3270A8-050E-4FF5-944B-B562223CF07B}" type="presParOf" srcId="{13FE7667-3790-4969-AD73-176A85E42585}" destId="{99404E5F-58AC-48B8-AD00-8137BAEE7224}" srcOrd="1" destOrd="0" presId="urn:microsoft.com/office/officeart/2005/8/layout/orgChart1"/>
    <dgm:cxn modelId="{5E03AC68-2F36-4B47-8D0F-1F681BC8475C}" type="presParOf" srcId="{1F8327DD-D827-4CDE-B1A3-25621FC304AA}" destId="{DA24BA6B-6C74-4016-BCDC-5443BF4566CA}" srcOrd="1" destOrd="0" presId="urn:microsoft.com/office/officeart/2005/8/layout/orgChart1"/>
    <dgm:cxn modelId="{C06EA7A0-92D0-4254-A359-E4680BCD5A7F}" type="presParOf" srcId="{DA24BA6B-6C74-4016-BCDC-5443BF4566CA}" destId="{35FBF8C3-6CE3-4215-B882-4134D18F2E31}" srcOrd="0" destOrd="0" presId="urn:microsoft.com/office/officeart/2005/8/layout/orgChart1"/>
    <dgm:cxn modelId="{AC3E004E-1239-48FC-A153-1FCCB9407828}" type="presParOf" srcId="{DA24BA6B-6C74-4016-BCDC-5443BF4566CA}" destId="{A5E42FFF-57D1-4EBB-B82F-E555A4D7686E}" srcOrd="1" destOrd="0" presId="urn:microsoft.com/office/officeart/2005/8/layout/orgChart1"/>
    <dgm:cxn modelId="{8E77FB47-12A7-4389-B224-3D5D33593A9E}" type="presParOf" srcId="{A5E42FFF-57D1-4EBB-B82F-E555A4D7686E}" destId="{029E66B6-FA4D-47EB-9F65-94683C00E2BA}" srcOrd="0" destOrd="0" presId="urn:microsoft.com/office/officeart/2005/8/layout/orgChart1"/>
    <dgm:cxn modelId="{7FEFBF9A-F38D-4075-99C8-467C3E974271}" type="presParOf" srcId="{029E66B6-FA4D-47EB-9F65-94683C00E2BA}" destId="{9F926E05-A70C-4835-8082-558207CDAB86}" srcOrd="0" destOrd="0" presId="urn:microsoft.com/office/officeart/2005/8/layout/orgChart1"/>
    <dgm:cxn modelId="{6EA57820-0B4B-4B0B-940D-A3335FEB4D13}" type="presParOf" srcId="{029E66B6-FA4D-47EB-9F65-94683C00E2BA}" destId="{F379FB6F-8883-4524-8273-37A32C6247DA}" srcOrd="1" destOrd="0" presId="urn:microsoft.com/office/officeart/2005/8/layout/orgChart1"/>
    <dgm:cxn modelId="{E170DF63-F0C6-4853-A94F-BE937B7F7D3F}" type="presParOf" srcId="{A5E42FFF-57D1-4EBB-B82F-E555A4D7686E}" destId="{FC6F7BAC-654D-483C-ACBD-551075F9FFEB}" srcOrd="1" destOrd="0" presId="urn:microsoft.com/office/officeart/2005/8/layout/orgChart1"/>
    <dgm:cxn modelId="{BCB53FC0-6486-4D29-A068-CAF9CEA0B4AF}" type="presParOf" srcId="{FC6F7BAC-654D-483C-ACBD-551075F9FFEB}" destId="{96E1CA7D-8EEA-4FF6-B8DE-000154A16FC9}" srcOrd="0" destOrd="0" presId="urn:microsoft.com/office/officeart/2005/8/layout/orgChart1"/>
    <dgm:cxn modelId="{72C94CE8-8F93-46AD-BDE6-96D807E4A220}" type="presParOf" srcId="{FC6F7BAC-654D-483C-ACBD-551075F9FFEB}" destId="{9149E6A3-E9C8-4F8F-8FBE-624BAB037101}" srcOrd="1" destOrd="0" presId="urn:microsoft.com/office/officeart/2005/8/layout/orgChart1"/>
    <dgm:cxn modelId="{E9D457BA-4754-4370-B15B-C9EFDF41F557}" type="presParOf" srcId="{9149E6A3-E9C8-4F8F-8FBE-624BAB037101}" destId="{2BA05E2B-0330-4EED-9D35-BC74B8739E57}" srcOrd="0" destOrd="0" presId="urn:microsoft.com/office/officeart/2005/8/layout/orgChart1"/>
    <dgm:cxn modelId="{E1D61F93-24A5-4534-932C-2A54740506E4}" type="presParOf" srcId="{2BA05E2B-0330-4EED-9D35-BC74B8739E57}" destId="{5A0D9DD2-1EE9-47E7-971D-A38745C7C428}" srcOrd="0" destOrd="0" presId="urn:microsoft.com/office/officeart/2005/8/layout/orgChart1"/>
    <dgm:cxn modelId="{C861A5BE-6EF7-41D4-9AE5-C76B42612919}" type="presParOf" srcId="{2BA05E2B-0330-4EED-9D35-BC74B8739E57}" destId="{7C4DE4B0-B056-47BF-80E9-BACAEA73597F}" srcOrd="1" destOrd="0" presId="urn:microsoft.com/office/officeart/2005/8/layout/orgChart1"/>
    <dgm:cxn modelId="{73EE764B-0A44-403F-B5B5-877AD6691DFF}" type="presParOf" srcId="{9149E6A3-E9C8-4F8F-8FBE-624BAB037101}" destId="{181D7D27-7067-43AD-8ADE-CCA7D00B0398}" srcOrd="1" destOrd="0" presId="urn:microsoft.com/office/officeart/2005/8/layout/orgChart1"/>
    <dgm:cxn modelId="{E06321CD-1951-479E-A40C-1D18152EECA5}" type="presParOf" srcId="{9149E6A3-E9C8-4F8F-8FBE-624BAB037101}" destId="{EADA3B7C-3976-4D21-833A-3047F391CB2A}" srcOrd="2" destOrd="0" presId="urn:microsoft.com/office/officeart/2005/8/layout/orgChart1"/>
    <dgm:cxn modelId="{FF90F75A-AF62-4DCF-9C8C-9692CEF313E2}" type="presParOf" srcId="{FC6F7BAC-654D-483C-ACBD-551075F9FFEB}" destId="{DB4574C0-D2AF-4BD3-8BBF-607B8ADE9FF2}" srcOrd="2" destOrd="0" presId="urn:microsoft.com/office/officeart/2005/8/layout/orgChart1"/>
    <dgm:cxn modelId="{07244B08-AD7A-4B0D-B8D3-1AB4B92AEB39}" type="presParOf" srcId="{FC6F7BAC-654D-483C-ACBD-551075F9FFEB}" destId="{CC4FEF96-186D-41F4-A3F6-193711548130}" srcOrd="3" destOrd="0" presId="urn:microsoft.com/office/officeart/2005/8/layout/orgChart1"/>
    <dgm:cxn modelId="{8E2484AA-1C43-45C0-9F6C-1240D98792F9}" type="presParOf" srcId="{CC4FEF96-186D-41F4-A3F6-193711548130}" destId="{0D62C4BC-3559-453D-B8A4-5A32AD0ADD17}" srcOrd="0" destOrd="0" presId="urn:microsoft.com/office/officeart/2005/8/layout/orgChart1"/>
    <dgm:cxn modelId="{F0F777C7-34C8-452A-A00D-44FA4C005AC8}" type="presParOf" srcId="{0D62C4BC-3559-453D-B8A4-5A32AD0ADD17}" destId="{246A1100-3FB2-4CCA-AEE2-202B6B22D3BC}" srcOrd="0" destOrd="0" presId="urn:microsoft.com/office/officeart/2005/8/layout/orgChart1"/>
    <dgm:cxn modelId="{0AAB97C4-31FA-423D-BFD0-C61579FF3B16}" type="presParOf" srcId="{0D62C4BC-3559-453D-B8A4-5A32AD0ADD17}" destId="{443E9BE9-D591-4F32-8EF8-F11E8706F3AA}" srcOrd="1" destOrd="0" presId="urn:microsoft.com/office/officeart/2005/8/layout/orgChart1"/>
    <dgm:cxn modelId="{ABA83476-52CF-4CBF-90E7-BF34EFD8FEB6}" type="presParOf" srcId="{CC4FEF96-186D-41F4-A3F6-193711548130}" destId="{D0296431-E4DC-4FB9-854A-F4F1C717833A}" srcOrd="1" destOrd="0" presId="urn:microsoft.com/office/officeart/2005/8/layout/orgChart1"/>
    <dgm:cxn modelId="{EDAF1337-5DC9-4592-939E-AC28A5CAA9B1}" type="presParOf" srcId="{CC4FEF96-186D-41F4-A3F6-193711548130}" destId="{8ACB696A-74C6-44CD-B166-E03854D51340}" srcOrd="2" destOrd="0" presId="urn:microsoft.com/office/officeart/2005/8/layout/orgChart1"/>
    <dgm:cxn modelId="{CB05D43D-4F47-4C2E-ADF6-D9190DB46AC8}" type="presParOf" srcId="{FC6F7BAC-654D-483C-ACBD-551075F9FFEB}" destId="{5A94C9FB-3763-4D95-BCFF-F3B0270FCF21}" srcOrd="4" destOrd="0" presId="urn:microsoft.com/office/officeart/2005/8/layout/orgChart1"/>
    <dgm:cxn modelId="{EF1F7A58-92E4-4282-AF7C-F5B5EAF5F577}" type="presParOf" srcId="{FC6F7BAC-654D-483C-ACBD-551075F9FFEB}" destId="{EDDF6904-D55E-4BF1-9881-150B11BA87CE}" srcOrd="5" destOrd="0" presId="urn:microsoft.com/office/officeart/2005/8/layout/orgChart1"/>
    <dgm:cxn modelId="{881A1608-9EC3-4EDC-A058-B4E8816457D4}" type="presParOf" srcId="{EDDF6904-D55E-4BF1-9881-150B11BA87CE}" destId="{77A0D0AC-0AFB-4A0B-96E9-CEBD40AB782E}" srcOrd="0" destOrd="0" presId="urn:microsoft.com/office/officeart/2005/8/layout/orgChart1"/>
    <dgm:cxn modelId="{A0C39689-8A49-4BC1-9995-68EC7AE47205}" type="presParOf" srcId="{77A0D0AC-0AFB-4A0B-96E9-CEBD40AB782E}" destId="{C1879C17-A423-460E-B636-0514ABC65D17}" srcOrd="0" destOrd="0" presId="urn:microsoft.com/office/officeart/2005/8/layout/orgChart1"/>
    <dgm:cxn modelId="{FB134B1D-82DE-4774-B125-23C090F2ACFF}" type="presParOf" srcId="{77A0D0AC-0AFB-4A0B-96E9-CEBD40AB782E}" destId="{F437491B-91B7-4ED0-953D-111F6CF3429B}" srcOrd="1" destOrd="0" presId="urn:microsoft.com/office/officeart/2005/8/layout/orgChart1"/>
    <dgm:cxn modelId="{79CD5F4F-CB63-4BEC-8AB3-F22B9C00A49F}" type="presParOf" srcId="{EDDF6904-D55E-4BF1-9881-150B11BA87CE}" destId="{A71C5524-CFFC-48EE-A99C-C49C7492796E}" srcOrd="1" destOrd="0" presId="urn:microsoft.com/office/officeart/2005/8/layout/orgChart1"/>
    <dgm:cxn modelId="{93627042-EEDE-4BB3-AB33-B44498487913}" type="presParOf" srcId="{EDDF6904-D55E-4BF1-9881-150B11BA87CE}" destId="{99AE4F0D-BFED-41A7-BB90-AD06D0A1B7A5}" srcOrd="2" destOrd="0" presId="urn:microsoft.com/office/officeart/2005/8/layout/orgChart1"/>
    <dgm:cxn modelId="{7601A452-86C6-4639-BDA4-5EF37A210264}" type="presParOf" srcId="{A5E42FFF-57D1-4EBB-B82F-E555A4D7686E}" destId="{650941FE-46D4-47ED-B72A-9D54698B54A4}" srcOrd="2" destOrd="0" presId="urn:microsoft.com/office/officeart/2005/8/layout/orgChart1"/>
    <dgm:cxn modelId="{49C823CD-CFF2-45A1-A415-E1722461A552}" type="presParOf" srcId="{1F8327DD-D827-4CDE-B1A3-25621FC304AA}" destId="{95E9B1F6-3AC8-400B-A44E-3F85D2F86176}" srcOrd="2" destOrd="0" presId="urn:microsoft.com/office/officeart/2005/8/layout/orgChart1"/>
    <dgm:cxn modelId="{DAB2898D-6B7D-4A59-99B5-B0CDC95728CE}" type="presParOf" srcId="{271A4AC5-F57D-4E51-9A24-3F8C2DD496D4}" destId="{E2887538-7D57-49BE-B9CA-536A61DC19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C32C03-7995-45DB-9E2E-ECF3951AFB1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DBC72662-D738-456D-B94A-C35166B34076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دو طبقه حاصل از تقسیم کار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0D4D4CEB-6EBD-4035-9DD2-7B24B3B8474C}" type="parTrans" cxnId="{885983C7-09A2-4AB9-95FA-D6343829E2E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EF644EBA-CD61-4A7C-BAE6-2A9A996C74C9}" type="sibTrans" cxnId="{885983C7-09A2-4AB9-95FA-D6343829E2E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154FC563-24EC-4B04-BB4D-81805E1800F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پرولتاریا (کارگر)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3CD9772B-D4D2-49BA-893B-96577CC4F933}" type="parTrans" cxnId="{DD51175E-152E-4BDB-8EF8-66E8D944DE5A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FAC049BF-72F9-4AA3-B1C1-A32ADAA674AF}" type="sibTrans" cxnId="{DD51175E-152E-4BDB-8EF8-66E8D944DE5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DE36CCBA-3FCD-4334-9B07-362C56FAEC4A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طبقه مزدبگیر، صاحب ابزار تولید نیست، برای زندگی ناچار است نیروی کار خود را بفروشد.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535FD805-9FC2-4BB5-AE2B-8E3A75E94FC3}" type="parTrans" cxnId="{0996C87F-5731-495A-A4F9-03D791EE35F4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131ECA4E-5ACE-4294-BB63-6AFBD3DF88C9}" type="sibTrans" cxnId="{0996C87F-5731-495A-A4F9-03D791EE35F4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B0BACC0B-C758-4501-9AA0-B3CEC43FEEC6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بورژوا (کارفرما)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788F0125-3A9C-4CA6-BCA3-D57B0DFC7707}" type="parTrans" cxnId="{C298A33B-9F0B-4A76-A65A-CE8C662BE88A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AFE63FC6-AF61-4FD1-8155-62A742A758E1}" type="sibTrans" cxnId="{C298A33B-9F0B-4A76-A65A-CE8C662BE88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C93FDB1D-38E6-48D7-9C2B-99112ABE37DA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طبقه سرمایه دار و مالکین وسایل تولید، کارفرمایان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DBE50A55-CB4E-4F90-88A8-D8F5469978C5}" type="parTrans" cxnId="{5554344D-15D1-4D0E-AD1D-6CF48AA6700E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2966A9E9-39CF-43BE-B413-085D774F12CE}" type="sibTrans" cxnId="{5554344D-15D1-4D0E-AD1D-6CF48AA6700E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D76AA34E-9CE2-4218-9285-6EB450B96260}" type="pres">
      <dgm:prSet presAssocID="{53C32C03-7995-45DB-9E2E-ECF3951AFB1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9F2B6-8EC0-4CC9-B03F-1C5B7F59DB40}" type="pres">
      <dgm:prSet presAssocID="{DBC72662-D738-456D-B94A-C35166B34076}" presName="root1" presStyleCnt="0"/>
      <dgm:spPr/>
    </dgm:pt>
    <dgm:pt modelId="{4AE17278-C69E-4512-9E19-E2CE5A83F865}" type="pres">
      <dgm:prSet presAssocID="{DBC72662-D738-456D-B94A-C35166B34076}" presName="LevelOneTextNode" presStyleLbl="node0" presStyleIdx="0" presStyleCnt="1" custScaleX="139837" custScaleY="142722" custLinFactNeighborX="-2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4F3E9A-DB65-45AB-A9EF-1ADBE49D3221}" type="pres">
      <dgm:prSet presAssocID="{DBC72662-D738-456D-B94A-C35166B34076}" presName="level2hierChild" presStyleCnt="0"/>
      <dgm:spPr/>
    </dgm:pt>
    <dgm:pt modelId="{CDCE5C6A-4F25-42FE-B133-6C718B1947A2}" type="pres">
      <dgm:prSet presAssocID="{3CD9772B-D4D2-49BA-893B-96577CC4F93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7389FB1-4EE2-411E-BB95-D056761F5F44}" type="pres">
      <dgm:prSet presAssocID="{3CD9772B-D4D2-49BA-893B-96577CC4F93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5087DD5-DFA8-4BF7-AE32-FF7E4E26F721}" type="pres">
      <dgm:prSet presAssocID="{154FC563-24EC-4B04-BB4D-81805E1800FB}" presName="root2" presStyleCnt="0"/>
      <dgm:spPr/>
    </dgm:pt>
    <dgm:pt modelId="{F0BC176D-C006-45FC-98C9-92E3E48DE256}" type="pres">
      <dgm:prSet presAssocID="{154FC563-24EC-4B04-BB4D-81805E1800FB}" presName="LevelTwoTextNode" presStyleLbl="node2" presStyleIdx="0" presStyleCnt="2" custScaleX="150285" custScaleY="100519" custLinFactNeighborX="-8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785C1-CDEC-40E6-ADF5-9AD705A3D7C4}" type="pres">
      <dgm:prSet presAssocID="{154FC563-24EC-4B04-BB4D-81805E1800FB}" presName="level3hierChild" presStyleCnt="0"/>
      <dgm:spPr/>
    </dgm:pt>
    <dgm:pt modelId="{3A350CFC-5F77-4951-9023-28C19A6D489A}" type="pres">
      <dgm:prSet presAssocID="{535FD805-9FC2-4BB5-AE2B-8E3A75E94FC3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404B84B-57C0-4C40-BC39-35D4B7831EA9}" type="pres">
      <dgm:prSet presAssocID="{535FD805-9FC2-4BB5-AE2B-8E3A75E94FC3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BAB7D3F-1CCF-46BD-AAEE-D5B11E3CB8C2}" type="pres">
      <dgm:prSet presAssocID="{DE36CCBA-3FCD-4334-9B07-362C56FAEC4A}" presName="root2" presStyleCnt="0"/>
      <dgm:spPr/>
    </dgm:pt>
    <dgm:pt modelId="{25EA4650-651A-42C3-BC16-918DFC3FFF7B}" type="pres">
      <dgm:prSet presAssocID="{DE36CCBA-3FCD-4334-9B07-362C56FAEC4A}" presName="LevelTwoTextNode" presStyleLbl="node3" presStyleIdx="0" presStyleCnt="2" custScaleX="463439" custScaleY="126741" custLinFactNeighborX="7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97725A-4BB3-48E2-A6F4-E8231E36599A}" type="pres">
      <dgm:prSet presAssocID="{DE36CCBA-3FCD-4334-9B07-362C56FAEC4A}" presName="level3hierChild" presStyleCnt="0"/>
      <dgm:spPr/>
    </dgm:pt>
    <dgm:pt modelId="{BE23B3F8-4F08-4C4E-8300-9074C5362638}" type="pres">
      <dgm:prSet presAssocID="{788F0125-3A9C-4CA6-BCA3-D57B0DFC770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A29E3D3-FC21-4E86-A327-D64D9FBFED63}" type="pres">
      <dgm:prSet presAssocID="{788F0125-3A9C-4CA6-BCA3-D57B0DFC770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353C439-A481-4F7D-A51B-44F8B70D9926}" type="pres">
      <dgm:prSet presAssocID="{B0BACC0B-C758-4501-9AA0-B3CEC43FEEC6}" presName="root2" presStyleCnt="0"/>
      <dgm:spPr/>
    </dgm:pt>
    <dgm:pt modelId="{9B3C7640-758E-4F3C-93E8-566A8C8C456F}" type="pres">
      <dgm:prSet presAssocID="{B0BACC0B-C758-4501-9AA0-B3CEC43FEEC6}" presName="LevelTwoTextNode" presStyleLbl="node2" presStyleIdx="1" presStyleCnt="2" custScaleX="150285" custScaleY="100519" custLinFactNeighborX="-8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ED0BF-42F7-4C4D-B6A2-E0A90A6A9684}" type="pres">
      <dgm:prSet presAssocID="{B0BACC0B-C758-4501-9AA0-B3CEC43FEEC6}" presName="level3hierChild" presStyleCnt="0"/>
      <dgm:spPr/>
    </dgm:pt>
    <dgm:pt modelId="{DBA1A812-71C1-4FEB-9183-0A2DA55D0937}" type="pres">
      <dgm:prSet presAssocID="{DBE50A55-CB4E-4F90-88A8-D8F5469978C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6460D673-18FF-40EA-9B80-BB021B27721E}" type="pres">
      <dgm:prSet presAssocID="{DBE50A55-CB4E-4F90-88A8-D8F5469978C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E9DDD7F0-299E-420F-8448-7A26EEA02325}" type="pres">
      <dgm:prSet presAssocID="{C93FDB1D-38E6-48D7-9C2B-99112ABE37DA}" presName="root2" presStyleCnt="0"/>
      <dgm:spPr/>
    </dgm:pt>
    <dgm:pt modelId="{E98C6DB9-4578-4BFD-A60F-AB65698B3251}" type="pres">
      <dgm:prSet presAssocID="{C93FDB1D-38E6-48D7-9C2B-99112ABE37DA}" presName="LevelTwoTextNode" presStyleLbl="node3" presStyleIdx="1" presStyleCnt="2" custScaleX="463439" custScaleY="118144" custLinFactNeighborX="7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BBF36D-DC73-4163-8A35-66541D54EC4E}" type="pres">
      <dgm:prSet presAssocID="{C93FDB1D-38E6-48D7-9C2B-99112ABE37DA}" presName="level3hierChild" presStyleCnt="0"/>
      <dgm:spPr/>
    </dgm:pt>
  </dgm:ptLst>
  <dgm:cxnLst>
    <dgm:cxn modelId="{885983C7-09A2-4AB9-95FA-D6343829E2E1}" srcId="{53C32C03-7995-45DB-9E2E-ECF3951AFB16}" destId="{DBC72662-D738-456D-B94A-C35166B34076}" srcOrd="0" destOrd="0" parTransId="{0D4D4CEB-6EBD-4035-9DD2-7B24B3B8474C}" sibTransId="{EF644EBA-CD61-4A7C-BAE6-2A9A996C74C9}"/>
    <dgm:cxn modelId="{5E41DD73-9680-4B5E-BF5B-65FEF745B23D}" type="presOf" srcId="{788F0125-3A9C-4CA6-BCA3-D57B0DFC7707}" destId="{BE23B3F8-4F08-4C4E-8300-9074C5362638}" srcOrd="0" destOrd="0" presId="urn:microsoft.com/office/officeart/2005/8/layout/hierarchy2"/>
    <dgm:cxn modelId="{C7B6D727-012D-4B1D-9F6D-512319ADCD74}" type="presOf" srcId="{DBC72662-D738-456D-B94A-C35166B34076}" destId="{4AE17278-C69E-4512-9E19-E2CE5A83F865}" srcOrd="0" destOrd="0" presId="urn:microsoft.com/office/officeart/2005/8/layout/hierarchy2"/>
    <dgm:cxn modelId="{07C3EC52-D178-49EA-B201-11675E4A7B47}" type="presOf" srcId="{154FC563-24EC-4B04-BB4D-81805E1800FB}" destId="{F0BC176D-C006-45FC-98C9-92E3E48DE256}" srcOrd="0" destOrd="0" presId="urn:microsoft.com/office/officeart/2005/8/layout/hierarchy2"/>
    <dgm:cxn modelId="{DD51175E-152E-4BDB-8EF8-66E8D944DE5A}" srcId="{DBC72662-D738-456D-B94A-C35166B34076}" destId="{154FC563-24EC-4B04-BB4D-81805E1800FB}" srcOrd="0" destOrd="0" parTransId="{3CD9772B-D4D2-49BA-893B-96577CC4F933}" sibTransId="{FAC049BF-72F9-4AA3-B1C1-A32ADAA674AF}"/>
    <dgm:cxn modelId="{797235B2-7D16-431B-B5F6-E5084FEEA809}" type="presOf" srcId="{B0BACC0B-C758-4501-9AA0-B3CEC43FEEC6}" destId="{9B3C7640-758E-4F3C-93E8-566A8C8C456F}" srcOrd="0" destOrd="0" presId="urn:microsoft.com/office/officeart/2005/8/layout/hierarchy2"/>
    <dgm:cxn modelId="{F247EA8B-BF26-4127-AFC7-9B0CF1E1B978}" type="presOf" srcId="{53C32C03-7995-45DB-9E2E-ECF3951AFB16}" destId="{D76AA34E-9CE2-4218-9285-6EB450B96260}" srcOrd="0" destOrd="0" presId="urn:microsoft.com/office/officeart/2005/8/layout/hierarchy2"/>
    <dgm:cxn modelId="{A1C4BE6E-25A5-472C-AD44-619EF7E9EFC6}" type="presOf" srcId="{C93FDB1D-38E6-48D7-9C2B-99112ABE37DA}" destId="{E98C6DB9-4578-4BFD-A60F-AB65698B3251}" srcOrd="0" destOrd="0" presId="urn:microsoft.com/office/officeart/2005/8/layout/hierarchy2"/>
    <dgm:cxn modelId="{C298A33B-9F0B-4A76-A65A-CE8C662BE88A}" srcId="{DBC72662-D738-456D-B94A-C35166B34076}" destId="{B0BACC0B-C758-4501-9AA0-B3CEC43FEEC6}" srcOrd="1" destOrd="0" parTransId="{788F0125-3A9C-4CA6-BCA3-D57B0DFC7707}" sibTransId="{AFE63FC6-AF61-4FD1-8155-62A742A758E1}"/>
    <dgm:cxn modelId="{354ADE76-3D3A-4B81-A1E4-42C91934E886}" type="presOf" srcId="{535FD805-9FC2-4BB5-AE2B-8E3A75E94FC3}" destId="{5404B84B-57C0-4C40-BC39-35D4B7831EA9}" srcOrd="1" destOrd="0" presId="urn:microsoft.com/office/officeart/2005/8/layout/hierarchy2"/>
    <dgm:cxn modelId="{5554344D-15D1-4D0E-AD1D-6CF48AA6700E}" srcId="{B0BACC0B-C758-4501-9AA0-B3CEC43FEEC6}" destId="{C93FDB1D-38E6-48D7-9C2B-99112ABE37DA}" srcOrd="0" destOrd="0" parTransId="{DBE50A55-CB4E-4F90-88A8-D8F5469978C5}" sibTransId="{2966A9E9-39CF-43BE-B413-085D774F12CE}"/>
    <dgm:cxn modelId="{F0ED87C2-1789-4CCB-A950-2698993B8168}" type="presOf" srcId="{3CD9772B-D4D2-49BA-893B-96577CC4F933}" destId="{77389FB1-4EE2-411E-BB95-D056761F5F44}" srcOrd="1" destOrd="0" presId="urn:microsoft.com/office/officeart/2005/8/layout/hierarchy2"/>
    <dgm:cxn modelId="{0996C87F-5731-495A-A4F9-03D791EE35F4}" srcId="{154FC563-24EC-4B04-BB4D-81805E1800FB}" destId="{DE36CCBA-3FCD-4334-9B07-362C56FAEC4A}" srcOrd="0" destOrd="0" parTransId="{535FD805-9FC2-4BB5-AE2B-8E3A75E94FC3}" sibTransId="{131ECA4E-5ACE-4294-BB63-6AFBD3DF88C9}"/>
    <dgm:cxn modelId="{5DBF2176-AE29-475A-8B08-AD4DACAB80A0}" type="presOf" srcId="{535FD805-9FC2-4BB5-AE2B-8E3A75E94FC3}" destId="{3A350CFC-5F77-4951-9023-28C19A6D489A}" srcOrd="0" destOrd="0" presId="urn:microsoft.com/office/officeart/2005/8/layout/hierarchy2"/>
    <dgm:cxn modelId="{E758DFEA-18A3-49A5-A6C7-B85043900ECF}" type="presOf" srcId="{3CD9772B-D4D2-49BA-893B-96577CC4F933}" destId="{CDCE5C6A-4F25-42FE-B133-6C718B1947A2}" srcOrd="0" destOrd="0" presId="urn:microsoft.com/office/officeart/2005/8/layout/hierarchy2"/>
    <dgm:cxn modelId="{89A4C99F-EAF7-4A1D-8332-0670790D3BA1}" type="presOf" srcId="{DBE50A55-CB4E-4F90-88A8-D8F5469978C5}" destId="{6460D673-18FF-40EA-9B80-BB021B27721E}" srcOrd="1" destOrd="0" presId="urn:microsoft.com/office/officeart/2005/8/layout/hierarchy2"/>
    <dgm:cxn modelId="{825D9B82-8989-43B5-B784-37E60A008C00}" type="presOf" srcId="{DBE50A55-CB4E-4F90-88A8-D8F5469978C5}" destId="{DBA1A812-71C1-4FEB-9183-0A2DA55D0937}" srcOrd="0" destOrd="0" presId="urn:microsoft.com/office/officeart/2005/8/layout/hierarchy2"/>
    <dgm:cxn modelId="{E4EA3881-166C-46CA-B54A-234563AE2037}" type="presOf" srcId="{788F0125-3A9C-4CA6-BCA3-D57B0DFC7707}" destId="{5A29E3D3-FC21-4E86-A327-D64D9FBFED63}" srcOrd="1" destOrd="0" presId="urn:microsoft.com/office/officeart/2005/8/layout/hierarchy2"/>
    <dgm:cxn modelId="{C90D3C86-A54A-46CE-827A-FA8605466925}" type="presOf" srcId="{DE36CCBA-3FCD-4334-9B07-362C56FAEC4A}" destId="{25EA4650-651A-42C3-BC16-918DFC3FFF7B}" srcOrd="0" destOrd="0" presId="urn:microsoft.com/office/officeart/2005/8/layout/hierarchy2"/>
    <dgm:cxn modelId="{3BE33BF6-1868-4FAD-B41F-5C86CBF77500}" type="presParOf" srcId="{D76AA34E-9CE2-4218-9285-6EB450B96260}" destId="{C239F2B6-8EC0-4CC9-B03F-1C5B7F59DB40}" srcOrd="0" destOrd="0" presId="urn:microsoft.com/office/officeart/2005/8/layout/hierarchy2"/>
    <dgm:cxn modelId="{19C1F51B-7A90-4309-9867-53AB26E41CAA}" type="presParOf" srcId="{C239F2B6-8EC0-4CC9-B03F-1C5B7F59DB40}" destId="{4AE17278-C69E-4512-9E19-E2CE5A83F865}" srcOrd="0" destOrd="0" presId="urn:microsoft.com/office/officeart/2005/8/layout/hierarchy2"/>
    <dgm:cxn modelId="{5EA4C1E2-10CE-410C-8ECF-3EEE77010CAA}" type="presParOf" srcId="{C239F2B6-8EC0-4CC9-B03F-1C5B7F59DB40}" destId="{6A4F3E9A-DB65-45AB-A9EF-1ADBE49D3221}" srcOrd="1" destOrd="0" presId="urn:microsoft.com/office/officeart/2005/8/layout/hierarchy2"/>
    <dgm:cxn modelId="{3D8C7023-FED4-4F02-A65F-23D93D276169}" type="presParOf" srcId="{6A4F3E9A-DB65-45AB-A9EF-1ADBE49D3221}" destId="{CDCE5C6A-4F25-42FE-B133-6C718B1947A2}" srcOrd="0" destOrd="0" presId="urn:microsoft.com/office/officeart/2005/8/layout/hierarchy2"/>
    <dgm:cxn modelId="{6645C53E-0183-4C23-AFC0-3926BD65035F}" type="presParOf" srcId="{CDCE5C6A-4F25-42FE-B133-6C718B1947A2}" destId="{77389FB1-4EE2-411E-BB95-D056761F5F44}" srcOrd="0" destOrd="0" presId="urn:microsoft.com/office/officeart/2005/8/layout/hierarchy2"/>
    <dgm:cxn modelId="{F976759A-66C9-42A4-8721-C590E5DDEB04}" type="presParOf" srcId="{6A4F3E9A-DB65-45AB-A9EF-1ADBE49D3221}" destId="{45087DD5-DFA8-4BF7-AE32-FF7E4E26F721}" srcOrd="1" destOrd="0" presId="urn:microsoft.com/office/officeart/2005/8/layout/hierarchy2"/>
    <dgm:cxn modelId="{E4E41A3A-E1C5-4E77-BD8F-1636C8BFA422}" type="presParOf" srcId="{45087DD5-DFA8-4BF7-AE32-FF7E4E26F721}" destId="{F0BC176D-C006-45FC-98C9-92E3E48DE256}" srcOrd="0" destOrd="0" presId="urn:microsoft.com/office/officeart/2005/8/layout/hierarchy2"/>
    <dgm:cxn modelId="{8AFC9E28-610F-4762-A763-1984784BC905}" type="presParOf" srcId="{45087DD5-DFA8-4BF7-AE32-FF7E4E26F721}" destId="{63F785C1-CDEC-40E6-ADF5-9AD705A3D7C4}" srcOrd="1" destOrd="0" presId="urn:microsoft.com/office/officeart/2005/8/layout/hierarchy2"/>
    <dgm:cxn modelId="{2F96BAA3-3125-4EC1-A54E-5D16F5A58958}" type="presParOf" srcId="{63F785C1-CDEC-40E6-ADF5-9AD705A3D7C4}" destId="{3A350CFC-5F77-4951-9023-28C19A6D489A}" srcOrd="0" destOrd="0" presId="urn:microsoft.com/office/officeart/2005/8/layout/hierarchy2"/>
    <dgm:cxn modelId="{9AECECD5-A412-46E4-856F-B2ACE6648B8F}" type="presParOf" srcId="{3A350CFC-5F77-4951-9023-28C19A6D489A}" destId="{5404B84B-57C0-4C40-BC39-35D4B7831EA9}" srcOrd="0" destOrd="0" presId="urn:microsoft.com/office/officeart/2005/8/layout/hierarchy2"/>
    <dgm:cxn modelId="{595760B8-0063-460A-8CC8-1C66D6D1A5F4}" type="presParOf" srcId="{63F785C1-CDEC-40E6-ADF5-9AD705A3D7C4}" destId="{FBAB7D3F-1CCF-46BD-AAEE-D5B11E3CB8C2}" srcOrd="1" destOrd="0" presId="urn:microsoft.com/office/officeart/2005/8/layout/hierarchy2"/>
    <dgm:cxn modelId="{0175A42F-739E-4630-97A6-81CAB301F11F}" type="presParOf" srcId="{FBAB7D3F-1CCF-46BD-AAEE-D5B11E3CB8C2}" destId="{25EA4650-651A-42C3-BC16-918DFC3FFF7B}" srcOrd="0" destOrd="0" presId="urn:microsoft.com/office/officeart/2005/8/layout/hierarchy2"/>
    <dgm:cxn modelId="{B01119AE-5B24-4DBB-9418-544FB4857A32}" type="presParOf" srcId="{FBAB7D3F-1CCF-46BD-AAEE-D5B11E3CB8C2}" destId="{8297725A-4BB3-48E2-A6F4-E8231E36599A}" srcOrd="1" destOrd="0" presId="urn:microsoft.com/office/officeart/2005/8/layout/hierarchy2"/>
    <dgm:cxn modelId="{77779127-CFF5-4329-98A5-86CAA3654E6D}" type="presParOf" srcId="{6A4F3E9A-DB65-45AB-A9EF-1ADBE49D3221}" destId="{BE23B3F8-4F08-4C4E-8300-9074C5362638}" srcOrd="2" destOrd="0" presId="urn:microsoft.com/office/officeart/2005/8/layout/hierarchy2"/>
    <dgm:cxn modelId="{588BCFDF-6AE4-4ADC-A5FA-609CB5CED6EA}" type="presParOf" srcId="{BE23B3F8-4F08-4C4E-8300-9074C5362638}" destId="{5A29E3D3-FC21-4E86-A327-D64D9FBFED63}" srcOrd="0" destOrd="0" presId="urn:microsoft.com/office/officeart/2005/8/layout/hierarchy2"/>
    <dgm:cxn modelId="{BAF6B3D7-F1CA-424A-A770-F7A660E8254C}" type="presParOf" srcId="{6A4F3E9A-DB65-45AB-A9EF-1ADBE49D3221}" destId="{8353C439-A481-4F7D-A51B-44F8B70D9926}" srcOrd="3" destOrd="0" presId="urn:microsoft.com/office/officeart/2005/8/layout/hierarchy2"/>
    <dgm:cxn modelId="{E4681517-3B8F-42FA-A9DC-4D4AE51E581B}" type="presParOf" srcId="{8353C439-A481-4F7D-A51B-44F8B70D9926}" destId="{9B3C7640-758E-4F3C-93E8-566A8C8C456F}" srcOrd="0" destOrd="0" presId="urn:microsoft.com/office/officeart/2005/8/layout/hierarchy2"/>
    <dgm:cxn modelId="{33BB205A-4FA4-4262-A3B4-A2C5FD7154AF}" type="presParOf" srcId="{8353C439-A481-4F7D-A51B-44F8B70D9926}" destId="{E84ED0BF-42F7-4C4D-B6A2-E0A90A6A9684}" srcOrd="1" destOrd="0" presId="urn:microsoft.com/office/officeart/2005/8/layout/hierarchy2"/>
    <dgm:cxn modelId="{CD91D59D-39EB-4013-9B13-E2E62B1DFFED}" type="presParOf" srcId="{E84ED0BF-42F7-4C4D-B6A2-E0A90A6A9684}" destId="{DBA1A812-71C1-4FEB-9183-0A2DA55D0937}" srcOrd="0" destOrd="0" presId="urn:microsoft.com/office/officeart/2005/8/layout/hierarchy2"/>
    <dgm:cxn modelId="{F833F283-EF0B-4FFD-9DE5-7996509F104D}" type="presParOf" srcId="{DBA1A812-71C1-4FEB-9183-0A2DA55D0937}" destId="{6460D673-18FF-40EA-9B80-BB021B27721E}" srcOrd="0" destOrd="0" presId="urn:microsoft.com/office/officeart/2005/8/layout/hierarchy2"/>
    <dgm:cxn modelId="{DF112398-FE99-4272-846F-ED2D2C9EF475}" type="presParOf" srcId="{E84ED0BF-42F7-4C4D-B6A2-E0A90A6A9684}" destId="{E9DDD7F0-299E-420F-8448-7A26EEA02325}" srcOrd="1" destOrd="0" presId="urn:microsoft.com/office/officeart/2005/8/layout/hierarchy2"/>
    <dgm:cxn modelId="{302ED144-5F99-4067-AB76-F007E0922DA4}" type="presParOf" srcId="{E9DDD7F0-299E-420F-8448-7A26EEA02325}" destId="{E98C6DB9-4578-4BFD-A60F-AB65698B3251}" srcOrd="0" destOrd="0" presId="urn:microsoft.com/office/officeart/2005/8/layout/hierarchy2"/>
    <dgm:cxn modelId="{475F70A3-C976-439C-806F-DAB87A2F8AD6}" type="presParOf" srcId="{E9DDD7F0-299E-420F-8448-7A26EEA02325}" destId="{26BBF36D-DC73-4163-8A35-66541D54EC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CF3BA4-6352-4BE9-9FD9-5BCF914FD2A0}" type="doc">
      <dgm:prSet loTypeId="urn:microsoft.com/office/officeart/2005/8/layout/pyramid1" loCatId="pyramid" qsTypeId="urn:microsoft.com/office/officeart/2005/8/quickstyle/simple1" qsCatId="simple" csTypeId="urn:microsoft.com/office/officeart/2005/8/colors/colorful1#5" csCatId="colorful" phldr="1"/>
      <dgm:spPr/>
    </dgm:pt>
    <dgm:pt modelId="{C1736EA3-BEC6-4266-B4B6-9A3C905B9A80}">
      <dgm:prSet phldrT="[Text]" custT="1"/>
      <dgm:spPr/>
      <dgm:t>
        <a:bodyPr/>
        <a:lstStyle/>
        <a:p>
          <a:r>
            <a:rPr lang="fa-IR" sz="1800" dirty="0" smtClean="0">
              <a:cs typeface="B Yekan" pitchFamily="2" charset="-78"/>
            </a:rPr>
            <a:t>روبنا</a:t>
          </a:r>
        </a:p>
        <a:p>
          <a:r>
            <a:rPr lang="fa-IR" sz="1800" dirty="0" smtClean="0">
              <a:cs typeface="B Yekan" pitchFamily="2" charset="-78"/>
            </a:rPr>
            <a:t> دین، ایدئولوژی، دولت</a:t>
          </a:r>
        </a:p>
      </dgm:t>
    </dgm:pt>
    <dgm:pt modelId="{77533250-9556-4D67-9212-F03180FF675C}" type="parTrans" cxnId="{6C022A4F-1C2A-41B5-9CD8-0F74542D329B}">
      <dgm:prSet/>
      <dgm:spPr/>
      <dgm:t>
        <a:bodyPr/>
        <a:lstStyle/>
        <a:p>
          <a:endParaRPr lang="en-US" sz="1800">
            <a:cs typeface="B Yekan" pitchFamily="2" charset="-78"/>
          </a:endParaRPr>
        </a:p>
      </dgm:t>
    </dgm:pt>
    <dgm:pt modelId="{EAD440E1-B36B-49AC-A0E9-23E85910930B}" type="sibTrans" cxnId="{6C022A4F-1C2A-41B5-9CD8-0F74542D329B}">
      <dgm:prSet/>
      <dgm:spPr/>
      <dgm:t>
        <a:bodyPr/>
        <a:lstStyle/>
        <a:p>
          <a:endParaRPr lang="en-US" sz="1800">
            <a:cs typeface="B Yekan" pitchFamily="2" charset="-78"/>
          </a:endParaRPr>
        </a:p>
      </dgm:t>
    </dgm:pt>
    <dgm:pt modelId="{A8B1BD63-3A46-47A6-BD4B-5CF1EBF6356A}">
      <dgm:prSet phldrT="[Text]" custT="1"/>
      <dgm:spPr/>
      <dgm:t>
        <a:bodyPr/>
        <a:lstStyle/>
        <a:p>
          <a:r>
            <a:rPr lang="fa-IR" sz="1800" dirty="0" smtClean="0">
              <a:cs typeface="B Yekan" pitchFamily="2" charset="-78"/>
            </a:rPr>
            <a:t>زیربنا = اقتصاد و مسائل مادی</a:t>
          </a:r>
        </a:p>
        <a:p>
          <a:r>
            <a:rPr lang="fa-IR" sz="1800" dirty="0" smtClean="0">
              <a:cs typeface="B Yekan" pitchFamily="2" charset="-78"/>
            </a:rPr>
            <a:t>شامل نیروی مولد و روابط تولید</a:t>
          </a:r>
        </a:p>
        <a:p>
          <a:r>
            <a:rPr lang="fa-IR" sz="1800" dirty="0" smtClean="0">
              <a:cs typeface="B Yekan" pitchFamily="2" charset="-78"/>
            </a:rPr>
            <a:t> (تضادی که منشاء بحران سرمایه داری)</a:t>
          </a:r>
          <a:endParaRPr lang="en-US" sz="1800" dirty="0">
            <a:cs typeface="B Yekan" pitchFamily="2" charset="-78"/>
          </a:endParaRPr>
        </a:p>
      </dgm:t>
    </dgm:pt>
    <dgm:pt modelId="{D1001658-03B7-4554-A756-DA489777EA44}" type="parTrans" cxnId="{C4222183-E52B-4F06-903F-4327A4F6F6F1}">
      <dgm:prSet/>
      <dgm:spPr/>
      <dgm:t>
        <a:bodyPr/>
        <a:lstStyle/>
        <a:p>
          <a:endParaRPr lang="en-US" sz="1800">
            <a:cs typeface="B Yekan" pitchFamily="2" charset="-78"/>
          </a:endParaRPr>
        </a:p>
      </dgm:t>
    </dgm:pt>
    <dgm:pt modelId="{B4D564E9-8D27-4FDC-95DF-BD04609D3DDF}" type="sibTrans" cxnId="{C4222183-E52B-4F06-903F-4327A4F6F6F1}">
      <dgm:prSet/>
      <dgm:spPr/>
      <dgm:t>
        <a:bodyPr/>
        <a:lstStyle/>
        <a:p>
          <a:endParaRPr lang="en-US" sz="1800">
            <a:cs typeface="B Yekan" pitchFamily="2" charset="-78"/>
          </a:endParaRPr>
        </a:p>
      </dgm:t>
    </dgm:pt>
    <dgm:pt modelId="{86E47B69-9981-452F-81BB-083B5C45CC59}" type="pres">
      <dgm:prSet presAssocID="{7ECF3BA4-6352-4BE9-9FD9-5BCF914FD2A0}" presName="Name0" presStyleCnt="0">
        <dgm:presLayoutVars>
          <dgm:dir/>
          <dgm:animLvl val="lvl"/>
          <dgm:resizeHandles val="exact"/>
        </dgm:presLayoutVars>
      </dgm:prSet>
      <dgm:spPr/>
    </dgm:pt>
    <dgm:pt modelId="{7ADB91D3-209C-42A1-9D73-3E2FCFF8022E}" type="pres">
      <dgm:prSet presAssocID="{C1736EA3-BEC6-4266-B4B6-9A3C905B9A80}" presName="Name8" presStyleCnt="0"/>
      <dgm:spPr/>
    </dgm:pt>
    <dgm:pt modelId="{B49601B8-7F29-4CC5-9F5C-16A32B197612}" type="pres">
      <dgm:prSet presAssocID="{C1736EA3-BEC6-4266-B4B6-9A3C905B9A80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13012-545E-4848-B634-9549FC80D493}" type="pres">
      <dgm:prSet presAssocID="{C1736EA3-BEC6-4266-B4B6-9A3C905B9A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C8E53-992E-4E21-8D73-0ED3BCC72AF1}" type="pres">
      <dgm:prSet presAssocID="{A8B1BD63-3A46-47A6-BD4B-5CF1EBF6356A}" presName="Name8" presStyleCnt="0"/>
      <dgm:spPr/>
    </dgm:pt>
    <dgm:pt modelId="{37359A31-8149-436A-B001-ACDFEC1A60C4}" type="pres">
      <dgm:prSet presAssocID="{A8B1BD63-3A46-47A6-BD4B-5CF1EBF6356A}" presName="level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93FEB-62D3-4B32-81C7-EF8BB3DC91D8}" type="pres">
      <dgm:prSet presAssocID="{A8B1BD63-3A46-47A6-BD4B-5CF1EBF635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591996-915C-41C2-8747-25DA05E1AC09}" type="presOf" srcId="{A8B1BD63-3A46-47A6-BD4B-5CF1EBF6356A}" destId="{18493FEB-62D3-4B32-81C7-EF8BB3DC91D8}" srcOrd="1" destOrd="0" presId="urn:microsoft.com/office/officeart/2005/8/layout/pyramid1"/>
    <dgm:cxn modelId="{C4222183-E52B-4F06-903F-4327A4F6F6F1}" srcId="{7ECF3BA4-6352-4BE9-9FD9-5BCF914FD2A0}" destId="{A8B1BD63-3A46-47A6-BD4B-5CF1EBF6356A}" srcOrd="1" destOrd="0" parTransId="{D1001658-03B7-4554-A756-DA489777EA44}" sibTransId="{B4D564E9-8D27-4FDC-95DF-BD04609D3DDF}"/>
    <dgm:cxn modelId="{D0C3F41D-80D5-420B-A19C-92BE04790395}" type="presOf" srcId="{C1736EA3-BEC6-4266-B4B6-9A3C905B9A80}" destId="{A1013012-545E-4848-B634-9549FC80D493}" srcOrd="1" destOrd="0" presId="urn:microsoft.com/office/officeart/2005/8/layout/pyramid1"/>
    <dgm:cxn modelId="{46822119-13D6-43EA-B623-B4187A2138BE}" type="presOf" srcId="{A8B1BD63-3A46-47A6-BD4B-5CF1EBF6356A}" destId="{37359A31-8149-436A-B001-ACDFEC1A60C4}" srcOrd="0" destOrd="0" presId="urn:microsoft.com/office/officeart/2005/8/layout/pyramid1"/>
    <dgm:cxn modelId="{6C022A4F-1C2A-41B5-9CD8-0F74542D329B}" srcId="{7ECF3BA4-6352-4BE9-9FD9-5BCF914FD2A0}" destId="{C1736EA3-BEC6-4266-B4B6-9A3C905B9A80}" srcOrd="0" destOrd="0" parTransId="{77533250-9556-4D67-9212-F03180FF675C}" sibTransId="{EAD440E1-B36B-49AC-A0E9-23E85910930B}"/>
    <dgm:cxn modelId="{551B7B1E-E891-4DDA-B7A2-B474E85CDD97}" type="presOf" srcId="{C1736EA3-BEC6-4266-B4B6-9A3C905B9A80}" destId="{B49601B8-7F29-4CC5-9F5C-16A32B197612}" srcOrd="0" destOrd="0" presId="urn:microsoft.com/office/officeart/2005/8/layout/pyramid1"/>
    <dgm:cxn modelId="{8415BB55-0FE6-4C42-8DA5-A81B06DFCAA8}" type="presOf" srcId="{7ECF3BA4-6352-4BE9-9FD9-5BCF914FD2A0}" destId="{86E47B69-9981-452F-81BB-083B5C45CC59}" srcOrd="0" destOrd="0" presId="urn:microsoft.com/office/officeart/2005/8/layout/pyramid1"/>
    <dgm:cxn modelId="{8964BC75-3546-46B4-A873-BE6A54E37667}" type="presParOf" srcId="{86E47B69-9981-452F-81BB-083B5C45CC59}" destId="{7ADB91D3-209C-42A1-9D73-3E2FCFF8022E}" srcOrd="0" destOrd="0" presId="urn:microsoft.com/office/officeart/2005/8/layout/pyramid1"/>
    <dgm:cxn modelId="{77076A4A-35F1-4CF5-A82D-2D78791314B6}" type="presParOf" srcId="{7ADB91D3-209C-42A1-9D73-3E2FCFF8022E}" destId="{B49601B8-7F29-4CC5-9F5C-16A32B197612}" srcOrd="0" destOrd="0" presId="urn:microsoft.com/office/officeart/2005/8/layout/pyramid1"/>
    <dgm:cxn modelId="{089EC46B-B5F1-488B-B9F7-D3E59AE4DAFD}" type="presParOf" srcId="{7ADB91D3-209C-42A1-9D73-3E2FCFF8022E}" destId="{A1013012-545E-4848-B634-9549FC80D493}" srcOrd="1" destOrd="0" presId="urn:microsoft.com/office/officeart/2005/8/layout/pyramid1"/>
    <dgm:cxn modelId="{087A06C1-312E-4FB6-BD7B-2CEDFFA9A662}" type="presParOf" srcId="{86E47B69-9981-452F-81BB-083B5C45CC59}" destId="{F67C8E53-992E-4E21-8D73-0ED3BCC72AF1}" srcOrd="1" destOrd="0" presId="urn:microsoft.com/office/officeart/2005/8/layout/pyramid1"/>
    <dgm:cxn modelId="{AC5EF036-3E73-4021-918A-2F82059333F6}" type="presParOf" srcId="{F67C8E53-992E-4E21-8D73-0ED3BCC72AF1}" destId="{37359A31-8149-436A-B001-ACDFEC1A60C4}" srcOrd="0" destOrd="0" presId="urn:microsoft.com/office/officeart/2005/8/layout/pyramid1"/>
    <dgm:cxn modelId="{62EDCA0E-2F54-41BD-ACAD-497165A2A85F}" type="presParOf" srcId="{F67C8E53-992E-4E21-8D73-0ED3BCC72AF1}" destId="{18493FEB-62D3-4B32-81C7-EF8BB3DC91D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C32C03-7995-45DB-9E2E-ECF3951AFB1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C72662-D738-456D-B94A-C35166B34076}">
      <dgm:prSet phldrT="[Text]" custT="1"/>
      <dgm:spPr/>
      <dgm:t>
        <a:bodyPr/>
        <a:lstStyle/>
        <a:p>
          <a:r>
            <a:rPr lang="fa-IR" sz="1800" smtClean="0">
              <a:solidFill>
                <a:schemeClr val="tx1"/>
              </a:solidFill>
              <a:cs typeface="B Yekan" pitchFamily="2" charset="-78"/>
            </a:rPr>
            <a:t>ادراکات اعتباری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0D4D4CEB-6EBD-4035-9DD2-7B24B3B8474C}" type="parTrans" cxnId="{885983C7-09A2-4AB9-95FA-D6343829E2E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EF644EBA-CD61-4A7C-BAE6-2A9A996C74C9}" type="sibTrans" cxnId="{885983C7-09A2-4AB9-95FA-D6343829E2E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154FC563-24EC-4B04-BB4D-81805E1800F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a-IR" sz="1800" smtClean="0">
              <a:solidFill>
                <a:schemeClr val="tx1"/>
              </a:solidFill>
              <a:cs typeface="B Yekan" pitchFamily="2" charset="-78"/>
            </a:rPr>
            <a:t>قبل از اجتماع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3CD9772B-D4D2-49BA-893B-96577CC4F933}" type="parTrans" cxnId="{DD51175E-152E-4BDB-8EF8-66E8D944DE5A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FAC049BF-72F9-4AA3-B1C1-A32ADAA674AF}" type="sibTrans" cxnId="{DD51175E-152E-4BDB-8EF8-66E8D944DE5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DE36CCBA-3FCD-4334-9B07-362C56FAEC4A}">
      <dgm:prSet phldrT="[Text]" custT="1"/>
      <dgm:spPr/>
      <dgm:t>
        <a:bodyPr/>
        <a:lstStyle/>
        <a:p>
          <a:pPr rtl="1"/>
          <a:r>
            <a:rPr lang="fa-IR" sz="1600" dirty="0" smtClean="0">
              <a:solidFill>
                <a:schemeClr val="bg1"/>
              </a:solidFill>
              <a:cs typeface="B Yekan" pitchFamily="2" charset="-78"/>
            </a:rPr>
            <a:t>افعالی که به هر شخصی قائم اند. پس ثابت می باشند (وجوب، حسن و قبح، اخف و اسهل، متابعت علم، استخدام و اجتماع)</a:t>
          </a:r>
          <a:endParaRPr lang="en-US" sz="1600" dirty="0">
            <a:solidFill>
              <a:schemeClr val="bg1"/>
            </a:solidFill>
            <a:cs typeface="B Yekan" pitchFamily="2" charset="-78"/>
          </a:endParaRPr>
        </a:p>
      </dgm:t>
    </dgm:pt>
    <dgm:pt modelId="{535FD805-9FC2-4BB5-AE2B-8E3A75E94FC3}" type="parTrans" cxnId="{0996C87F-5731-495A-A4F9-03D791EE35F4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131ECA4E-5ACE-4294-BB63-6AFBD3DF88C9}" type="sibTrans" cxnId="{0996C87F-5731-495A-A4F9-03D791EE35F4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B0BACC0B-C758-4501-9AA0-B3CEC43FEEC6}">
      <dgm:prSet phldrT="[Text]" custT="1"/>
      <dgm:spPr/>
      <dgm:t>
        <a:bodyPr/>
        <a:lstStyle/>
        <a:p>
          <a:r>
            <a:rPr lang="fa-IR" sz="1800" smtClean="0">
              <a:solidFill>
                <a:schemeClr val="tx1"/>
              </a:solidFill>
              <a:cs typeface="B Yekan" pitchFamily="2" charset="-78"/>
            </a:rPr>
            <a:t>بعد از اجتماع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788F0125-3A9C-4CA6-BCA3-D57B0DFC7707}" type="parTrans" cxnId="{C298A33B-9F0B-4A76-A65A-CE8C662BE88A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AFE63FC6-AF61-4FD1-8155-62A742A758E1}" type="sibTrans" cxnId="{C298A33B-9F0B-4A76-A65A-CE8C662BE88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C93FDB1D-38E6-48D7-9C2B-99112ABE37DA}">
      <dgm:prSet phldrT="[Text]" custT="1"/>
      <dgm:spPr/>
      <dgm:t>
        <a:bodyPr/>
        <a:lstStyle/>
        <a:p>
          <a:r>
            <a:rPr lang="fa-IR" sz="1600" dirty="0" smtClean="0">
              <a:solidFill>
                <a:schemeClr val="bg1"/>
              </a:solidFill>
              <a:cs typeface="B Yekan" pitchFamily="2" charset="-78"/>
            </a:rPr>
            <a:t>افعالی که به نوع اجتماع وابسته اند. پس متغیر می باشند (اصل ملک، کلام و سخن، ریاست و مرئوسیت، تساوی طرفین)</a:t>
          </a:r>
          <a:endParaRPr lang="en-US" sz="1600" dirty="0">
            <a:solidFill>
              <a:schemeClr val="bg1"/>
            </a:solidFill>
            <a:cs typeface="B Yekan" pitchFamily="2" charset="-78"/>
          </a:endParaRPr>
        </a:p>
      </dgm:t>
    </dgm:pt>
    <dgm:pt modelId="{DBE50A55-CB4E-4F90-88A8-D8F5469978C5}" type="parTrans" cxnId="{5554344D-15D1-4D0E-AD1D-6CF48AA6700E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2966A9E9-39CF-43BE-B413-085D774F12CE}" type="sibTrans" cxnId="{5554344D-15D1-4D0E-AD1D-6CF48AA6700E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D76AA34E-9CE2-4218-9285-6EB450B96260}" type="pres">
      <dgm:prSet presAssocID="{53C32C03-7995-45DB-9E2E-ECF3951AFB1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9F2B6-8EC0-4CC9-B03F-1C5B7F59DB40}" type="pres">
      <dgm:prSet presAssocID="{DBC72662-D738-456D-B94A-C35166B34076}" presName="root1" presStyleCnt="0"/>
      <dgm:spPr/>
    </dgm:pt>
    <dgm:pt modelId="{4AE17278-C69E-4512-9E19-E2CE5A83F865}" type="pres">
      <dgm:prSet presAssocID="{DBC72662-D738-456D-B94A-C35166B34076}" presName="LevelOneTextNode" presStyleLbl="node0" presStyleIdx="0" presStyleCnt="1" custScaleY="142722" custLinFactNeighborX="-32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4F3E9A-DB65-45AB-A9EF-1ADBE49D3221}" type="pres">
      <dgm:prSet presAssocID="{DBC72662-D738-456D-B94A-C35166B34076}" presName="level2hierChild" presStyleCnt="0"/>
      <dgm:spPr/>
    </dgm:pt>
    <dgm:pt modelId="{CDCE5C6A-4F25-42FE-B133-6C718B1947A2}" type="pres">
      <dgm:prSet presAssocID="{3CD9772B-D4D2-49BA-893B-96577CC4F93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7389FB1-4EE2-411E-BB95-D056761F5F44}" type="pres">
      <dgm:prSet presAssocID="{3CD9772B-D4D2-49BA-893B-96577CC4F93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5087DD5-DFA8-4BF7-AE32-FF7E4E26F721}" type="pres">
      <dgm:prSet presAssocID="{154FC563-24EC-4B04-BB4D-81805E1800FB}" presName="root2" presStyleCnt="0"/>
      <dgm:spPr/>
    </dgm:pt>
    <dgm:pt modelId="{F0BC176D-C006-45FC-98C9-92E3E48DE256}" type="pres">
      <dgm:prSet presAssocID="{154FC563-24EC-4B04-BB4D-81805E1800FB}" presName="LevelTwoTextNode" presStyleLbl="node2" presStyleIdx="0" presStyleCnt="2" custScaleX="150285" custScaleY="100519" custLinFactNeighborX="-10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785C1-CDEC-40E6-ADF5-9AD705A3D7C4}" type="pres">
      <dgm:prSet presAssocID="{154FC563-24EC-4B04-BB4D-81805E1800FB}" presName="level3hierChild" presStyleCnt="0"/>
      <dgm:spPr/>
    </dgm:pt>
    <dgm:pt modelId="{3A350CFC-5F77-4951-9023-28C19A6D489A}" type="pres">
      <dgm:prSet presAssocID="{535FD805-9FC2-4BB5-AE2B-8E3A75E94FC3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404B84B-57C0-4C40-BC39-35D4B7831EA9}" type="pres">
      <dgm:prSet presAssocID="{535FD805-9FC2-4BB5-AE2B-8E3A75E94FC3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BAB7D3F-1CCF-46BD-AAEE-D5B11E3CB8C2}" type="pres">
      <dgm:prSet presAssocID="{DE36CCBA-3FCD-4334-9B07-362C56FAEC4A}" presName="root2" presStyleCnt="0"/>
      <dgm:spPr/>
    </dgm:pt>
    <dgm:pt modelId="{25EA4650-651A-42C3-BC16-918DFC3FFF7B}" type="pres">
      <dgm:prSet presAssocID="{DE36CCBA-3FCD-4334-9B07-362C56FAEC4A}" presName="LevelTwoTextNode" presStyleLbl="node3" presStyleIdx="0" presStyleCnt="2" custScaleX="429016" custScaleY="126741" custLinFactNeighborX="19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97725A-4BB3-48E2-A6F4-E8231E36599A}" type="pres">
      <dgm:prSet presAssocID="{DE36CCBA-3FCD-4334-9B07-362C56FAEC4A}" presName="level3hierChild" presStyleCnt="0"/>
      <dgm:spPr/>
    </dgm:pt>
    <dgm:pt modelId="{BE23B3F8-4F08-4C4E-8300-9074C5362638}" type="pres">
      <dgm:prSet presAssocID="{788F0125-3A9C-4CA6-BCA3-D57B0DFC770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A29E3D3-FC21-4E86-A327-D64D9FBFED63}" type="pres">
      <dgm:prSet presAssocID="{788F0125-3A9C-4CA6-BCA3-D57B0DFC770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353C439-A481-4F7D-A51B-44F8B70D9926}" type="pres">
      <dgm:prSet presAssocID="{B0BACC0B-C758-4501-9AA0-B3CEC43FEEC6}" presName="root2" presStyleCnt="0"/>
      <dgm:spPr/>
    </dgm:pt>
    <dgm:pt modelId="{9B3C7640-758E-4F3C-93E8-566A8C8C456F}" type="pres">
      <dgm:prSet presAssocID="{B0BACC0B-C758-4501-9AA0-B3CEC43FEEC6}" presName="LevelTwoTextNode" presStyleLbl="node2" presStyleIdx="1" presStyleCnt="2" custScaleX="150285" custScaleY="100519" custLinFactNeighborX="-10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ED0BF-42F7-4C4D-B6A2-E0A90A6A9684}" type="pres">
      <dgm:prSet presAssocID="{B0BACC0B-C758-4501-9AA0-B3CEC43FEEC6}" presName="level3hierChild" presStyleCnt="0"/>
      <dgm:spPr/>
    </dgm:pt>
    <dgm:pt modelId="{DBA1A812-71C1-4FEB-9183-0A2DA55D0937}" type="pres">
      <dgm:prSet presAssocID="{DBE50A55-CB4E-4F90-88A8-D8F5469978C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6460D673-18FF-40EA-9B80-BB021B27721E}" type="pres">
      <dgm:prSet presAssocID="{DBE50A55-CB4E-4F90-88A8-D8F5469978C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E9DDD7F0-299E-420F-8448-7A26EEA02325}" type="pres">
      <dgm:prSet presAssocID="{C93FDB1D-38E6-48D7-9C2B-99112ABE37DA}" presName="root2" presStyleCnt="0"/>
      <dgm:spPr/>
    </dgm:pt>
    <dgm:pt modelId="{E98C6DB9-4578-4BFD-A60F-AB65698B3251}" type="pres">
      <dgm:prSet presAssocID="{C93FDB1D-38E6-48D7-9C2B-99112ABE37DA}" presName="LevelTwoTextNode" presStyleLbl="node3" presStyleIdx="1" presStyleCnt="2" custScaleX="433945" custScaleY="118144" custLinFactNeighborX="19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BBF36D-DC73-4163-8A35-66541D54EC4E}" type="pres">
      <dgm:prSet presAssocID="{C93FDB1D-38E6-48D7-9C2B-99112ABE37DA}" presName="level3hierChild" presStyleCnt="0"/>
      <dgm:spPr/>
    </dgm:pt>
  </dgm:ptLst>
  <dgm:cxnLst>
    <dgm:cxn modelId="{40F0444E-364F-4598-8C23-AB78771B9A86}" type="presOf" srcId="{DBE50A55-CB4E-4F90-88A8-D8F5469978C5}" destId="{DBA1A812-71C1-4FEB-9183-0A2DA55D0937}" srcOrd="0" destOrd="0" presId="urn:microsoft.com/office/officeart/2005/8/layout/hierarchy2"/>
    <dgm:cxn modelId="{439601F3-47E5-44B5-BAA8-116AEF99CB4E}" type="presOf" srcId="{DBC72662-D738-456D-B94A-C35166B34076}" destId="{4AE17278-C69E-4512-9E19-E2CE5A83F865}" srcOrd="0" destOrd="0" presId="urn:microsoft.com/office/officeart/2005/8/layout/hierarchy2"/>
    <dgm:cxn modelId="{F67A4198-FA50-4763-8A54-505853C859C9}" type="presOf" srcId="{3CD9772B-D4D2-49BA-893B-96577CC4F933}" destId="{77389FB1-4EE2-411E-BB95-D056761F5F44}" srcOrd="1" destOrd="0" presId="urn:microsoft.com/office/officeart/2005/8/layout/hierarchy2"/>
    <dgm:cxn modelId="{F219DD5D-53D3-44F8-91C0-7352850F9D9F}" type="presOf" srcId="{3CD9772B-D4D2-49BA-893B-96577CC4F933}" destId="{CDCE5C6A-4F25-42FE-B133-6C718B1947A2}" srcOrd="0" destOrd="0" presId="urn:microsoft.com/office/officeart/2005/8/layout/hierarchy2"/>
    <dgm:cxn modelId="{27596653-A832-40D8-879B-A65FF43F5426}" type="presOf" srcId="{53C32C03-7995-45DB-9E2E-ECF3951AFB16}" destId="{D76AA34E-9CE2-4218-9285-6EB450B96260}" srcOrd="0" destOrd="0" presId="urn:microsoft.com/office/officeart/2005/8/layout/hierarchy2"/>
    <dgm:cxn modelId="{330BAF24-C761-4341-8634-81945FDD7729}" type="presOf" srcId="{DE36CCBA-3FCD-4334-9B07-362C56FAEC4A}" destId="{25EA4650-651A-42C3-BC16-918DFC3FFF7B}" srcOrd="0" destOrd="0" presId="urn:microsoft.com/office/officeart/2005/8/layout/hierarchy2"/>
    <dgm:cxn modelId="{5554344D-15D1-4D0E-AD1D-6CF48AA6700E}" srcId="{B0BACC0B-C758-4501-9AA0-B3CEC43FEEC6}" destId="{C93FDB1D-38E6-48D7-9C2B-99112ABE37DA}" srcOrd="0" destOrd="0" parTransId="{DBE50A55-CB4E-4F90-88A8-D8F5469978C5}" sibTransId="{2966A9E9-39CF-43BE-B413-085D774F12CE}"/>
    <dgm:cxn modelId="{885983C7-09A2-4AB9-95FA-D6343829E2E1}" srcId="{53C32C03-7995-45DB-9E2E-ECF3951AFB16}" destId="{DBC72662-D738-456D-B94A-C35166B34076}" srcOrd="0" destOrd="0" parTransId="{0D4D4CEB-6EBD-4035-9DD2-7B24B3B8474C}" sibTransId="{EF644EBA-CD61-4A7C-BAE6-2A9A996C74C9}"/>
    <dgm:cxn modelId="{DD51175E-152E-4BDB-8EF8-66E8D944DE5A}" srcId="{DBC72662-D738-456D-B94A-C35166B34076}" destId="{154FC563-24EC-4B04-BB4D-81805E1800FB}" srcOrd="0" destOrd="0" parTransId="{3CD9772B-D4D2-49BA-893B-96577CC4F933}" sibTransId="{FAC049BF-72F9-4AA3-B1C1-A32ADAA674AF}"/>
    <dgm:cxn modelId="{C4D5285E-EF08-4DF8-B4FD-7F8F83F07C76}" type="presOf" srcId="{788F0125-3A9C-4CA6-BCA3-D57B0DFC7707}" destId="{5A29E3D3-FC21-4E86-A327-D64D9FBFED63}" srcOrd="1" destOrd="0" presId="urn:microsoft.com/office/officeart/2005/8/layout/hierarchy2"/>
    <dgm:cxn modelId="{AC0449F8-0C45-47CC-99CC-DB91109F2CFD}" type="presOf" srcId="{C93FDB1D-38E6-48D7-9C2B-99112ABE37DA}" destId="{E98C6DB9-4578-4BFD-A60F-AB65698B3251}" srcOrd="0" destOrd="0" presId="urn:microsoft.com/office/officeart/2005/8/layout/hierarchy2"/>
    <dgm:cxn modelId="{2BFC07F5-604A-4F49-9803-40637D46050A}" type="presOf" srcId="{535FD805-9FC2-4BB5-AE2B-8E3A75E94FC3}" destId="{5404B84B-57C0-4C40-BC39-35D4B7831EA9}" srcOrd="1" destOrd="0" presId="urn:microsoft.com/office/officeart/2005/8/layout/hierarchy2"/>
    <dgm:cxn modelId="{06837E9B-57FE-446A-94E1-AF4111DF66CC}" type="presOf" srcId="{DBE50A55-CB4E-4F90-88A8-D8F5469978C5}" destId="{6460D673-18FF-40EA-9B80-BB021B27721E}" srcOrd="1" destOrd="0" presId="urn:microsoft.com/office/officeart/2005/8/layout/hierarchy2"/>
    <dgm:cxn modelId="{C298A33B-9F0B-4A76-A65A-CE8C662BE88A}" srcId="{DBC72662-D738-456D-B94A-C35166B34076}" destId="{B0BACC0B-C758-4501-9AA0-B3CEC43FEEC6}" srcOrd="1" destOrd="0" parTransId="{788F0125-3A9C-4CA6-BCA3-D57B0DFC7707}" sibTransId="{AFE63FC6-AF61-4FD1-8155-62A742A758E1}"/>
    <dgm:cxn modelId="{6B86E933-6B2E-4AD7-8341-8CA774614E0A}" type="presOf" srcId="{788F0125-3A9C-4CA6-BCA3-D57B0DFC7707}" destId="{BE23B3F8-4F08-4C4E-8300-9074C5362638}" srcOrd="0" destOrd="0" presId="urn:microsoft.com/office/officeart/2005/8/layout/hierarchy2"/>
    <dgm:cxn modelId="{0585FA04-DCF7-4952-ADD2-19180BB600AF}" type="presOf" srcId="{B0BACC0B-C758-4501-9AA0-B3CEC43FEEC6}" destId="{9B3C7640-758E-4F3C-93E8-566A8C8C456F}" srcOrd="0" destOrd="0" presId="urn:microsoft.com/office/officeart/2005/8/layout/hierarchy2"/>
    <dgm:cxn modelId="{0996C87F-5731-495A-A4F9-03D791EE35F4}" srcId="{154FC563-24EC-4B04-BB4D-81805E1800FB}" destId="{DE36CCBA-3FCD-4334-9B07-362C56FAEC4A}" srcOrd="0" destOrd="0" parTransId="{535FD805-9FC2-4BB5-AE2B-8E3A75E94FC3}" sibTransId="{131ECA4E-5ACE-4294-BB63-6AFBD3DF88C9}"/>
    <dgm:cxn modelId="{278651EC-AE2E-4AEC-A79F-09834FBD6954}" type="presOf" srcId="{154FC563-24EC-4B04-BB4D-81805E1800FB}" destId="{F0BC176D-C006-45FC-98C9-92E3E48DE256}" srcOrd="0" destOrd="0" presId="urn:microsoft.com/office/officeart/2005/8/layout/hierarchy2"/>
    <dgm:cxn modelId="{2D1B735D-A8D7-4A46-92C9-C558AEF32E11}" type="presOf" srcId="{535FD805-9FC2-4BB5-AE2B-8E3A75E94FC3}" destId="{3A350CFC-5F77-4951-9023-28C19A6D489A}" srcOrd="0" destOrd="0" presId="urn:microsoft.com/office/officeart/2005/8/layout/hierarchy2"/>
    <dgm:cxn modelId="{33D49C9B-C17F-4053-BA10-72FB81FCBDFE}" type="presParOf" srcId="{D76AA34E-9CE2-4218-9285-6EB450B96260}" destId="{C239F2B6-8EC0-4CC9-B03F-1C5B7F59DB40}" srcOrd="0" destOrd="0" presId="urn:microsoft.com/office/officeart/2005/8/layout/hierarchy2"/>
    <dgm:cxn modelId="{CE352419-78B4-4C47-9779-8409F2123958}" type="presParOf" srcId="{C239F2B6-8EC0-4CC9-B03F-1C5B7F59DB40}" destId="{4AE17278-C69E-4512-9E19-E2CE5A83F865}" srcOrd="0" destOrd="0" presId="urn:microsoft.com/office/officeart/2005/8/layout/hierarchy2"/>
    <dgm:cxn modelId="{445E562E-7A33-47B8-BE8D-E0027FD602AE}" type="presParOf" srcId="{C239F2B6-8EC0-4CC9-B03F-1C5B7F59DB40}" destId="{6A4F3E9A-DB65-45AB-A9EF-1ADBE49D3221}" srcOrd="1" destOrd="0" presId="urn:microsoft.com/office/officeart/2005/8/layout/hierarchy2"/>
    <dgm:cxn modelId="{03F33E7A-BE24-49D4-BD7E-428C507E87C3}" type="presParOf" srcId="{6A4F3E9A-DB65-45AB-A9EF-1ADBE49D3221}" destId="{CDCE5C6A-4F25-42FE-B133-6C718B1947A2}" srcOrd="0" destOrd="0" presId="urn:microsoft.com/office/officeart/2005/8/layout/hierarchy2"/>
    <dgm:cxn modelId="{41B73512-BF1F-418C-87E1-A5CE304A1048}" type="presParOf" srcId="{CDCE5C6A-4F25-42FE-B133-6C718B1947A2}" destId="{77389FB1-4EE2-411E-BB95-D056761F5F44}" srcOrd="0" destOrd="0" presId="urn:microsoft.com/office/officeart/2005/8/layout/hierarchy2"/>
    <dgm:cxn modelId="{FB8909AC-179B-4E92-8513-B2F860437BCB}" type="presParOf" srcId="{6A4F3E9A-DB65-45AB-A9EF-1ADBE49D3221}" destId="{45087DD5-DFA8-4BF7-AE32-FF7E4E26F721}" srcOrd="1" destOrd="0" presId="urn:microsoft.com/office/officeart/2005/8/layout/hierarchy2"/>
    <dgm:cxn modelId="{C4447341-5086-4D38-8F46-26105E631C49}" type="presParOf" srcId="{45087DD5-DFA8-4BF7-AE32-FF7E4E26F721}" destId="{F0BC176D-C006-45FC-98C9-92E3E48DE256}" srcOrd="0" destOrd="0" presId="urn:microsoft.com/office/officeart/2005/8/layout/hierarchy2"/>
    <dgm:cxn modelId="{C840F3D1-AF9C-4FD1-B1F3-E23942899DC8}" type="presParOf" srcId="{45087DD5-DFA8-4BF7-AE32-FF7E4E26F721}" destId="{63F785C1-CDEC-40E6-ADF5-9AD705A3D7C4}" srcOrd="1" destOrd="0" presId="urn:microsoft.com/office/officeart/2005/8/layout/hierarchy2"/>
    <dgm:cxn modelId="{006524C6-595E-41A2-A5CE-9E3B42C6A317}" type="presParOf" srcId="{63F785C1-CDEC-40E6-ADF5-9AD705A3D7C4}" destId="{3A350CFC-5F77-4951-9023-28C19A6D489A}" srcOrd="0" destOrd="0" presId="urn:microsoft.com/office/officeart/2005/8/layout/hierarchy2"/>
    <dgm:cxn modelId="{8AE9471A-AC4F-4370-AC2E-E91042257FA8}" type="presParOf" srcId="{3A350CFC-5F77-4951-9023-28C19A6D489A}" destId="{5404B84B-57C0-4C40-BC39-35D4B7831EA9}" srcOrd="0" destOrd="0" presId="urn:microsoft.com/office/officeart/2005/8/layout/hierarchy2"/>
    <dgm:cxn modelId="{4B4FC4AF-1820-454F-BC4F-5DEE966C4C5C}" type="presParOf" srcId="{63F785C1-CDEC-40E6-ADF5-9AD705A3D7C4}" destId="{FBAB7D3F-1CCF-46BD-AAEE-D5B11E3CB8C2}" srcOrd="1" destOrd="0" presId="urn:microsoft.com/office/officeart/2005/8/layout/hierarchy2"/>
    <dgm:cxn modelId="{0EA03F64-3251-418B-A317-F149837659B2}" type="presParOf" srcId="{FBAB7D3F-1CCF-46BD-AAEE-D5B11E3CB8C2}" destId="{25EA4650-651A-42C3-BC16-918DFC3FFF7B}" srcOrd="0" destOrd="0" presId="urn:microsoft.com/office/officeart/2005/8/layout/hierarchy2"/>
    <dgm:cxn modelId="{E36A83D3-4EB7-4AF4-A32F-948A3E55EF98}" type="presParOf" srcId="{FBAB7D3F-1CCF-46BD-AAEE-D5B11E3CB8C2}" destId="{8297725A-4BB3-48E2-A6F4-E8231E36599A}" srcOrd="1" destOrd="0" presId="urn:microsoft.com/office/officeart/2005/8/layout/hierarchy2"/>
    <dgm:cxn modelId="{5556C828-F99A-42BF-93AB-34909C40D382}" type="presParOf" srcId="{6A4F3E9A-DB65-45AB-A9EF-1ADBE49D3221}" destId="{BE23B3F8-4F08-4C4E-8300-9074C5362638}" srcOrd="2" destOrd="0" presId="urn:microsoft.com/office/officeart/2005/8/layout/hierarchy2"/>
    <dgm:cxn modelId="{269C536D-89D8-4F02-AB8E-CCAA98F750C7}" type="presParOf" srcId="{BE23B3F8-4F08-4C4E-8300-9074C5362638}" destId="{5A29E3D3-FC21-4E86-A327-D64D9FBFED63}" srcOrd="0" destOrd="0" presId="urn:microsoft.com/office/officeart/2005/8/layout/hierarchy2"/>
    <dgm:cxn modelId="{EDBC752D-F038-4179-9393-D5BD80529E7F}" type="presParOf" srcId="{6A4F3E9A-DB65-45AB-A9EF-1ADBE49D3221}" destId="{8353C439-A481-4F7D-A51B-44F8B70D9926}" srcOrd="3" destOrd="0" presId="urn:microsoft.com/office/officeart/2005/8/layout/hierarchy2"/>
    <dgm:cxn modelId="{85861351-2CEF-4513-973F-EB16CC8C5C86}" type="presParOf" srcId="{8353C439-A481-4F7D-A51B-44F8B70D9926}" destId="{9B3C7640-758E-4F3C-93E8-566A8C8C456F}" srcOrd="0" destOrd="0" presId="urn:microsoft.com/office/officeart/2005/8/layout/hierarchy2"/>
    <dgm:cxn modelId="{B3CEF874-A4DC-478D-8D3F-716F8899D891}" type="presParOf" srcId="{8353C439-A481-4F7D-A51B-44F8B70D9926}" destId="{E84ED0BF-42F7-4C4D-B6A2-E0A90A6A9684}" srcOrd="1" destOrd="0" presId="urn:microsoft.com/office/officeart/2005/8/layout/hierarchy2"/>
    <dgm:cxn modelId="{B73FEF85-A53A-4578-B84E-DF4D23C66127}" type="presParOf" srcId="{E84ED0BF-42F7-4C4D-B6A2-E0A90A6A9684}" destId="{DBA1A812-71C1-4FEB-9183-0A2DA55D0937}" srcOrd="0" destOrd="0" presId="urn:microsoft.com/office/officeart/2005/8/layout/hierarchy2"/>
    <dgm:cxn modelId="{15323493-D53B-4071-A030-11216D032B8A}" type="presParOf" srcId="{DBA1A812-71C1-4FEB-9183-0A2DA55D0937}" destId="{6460D673-18FF-40EA-9B80-BB021B27721E}" srcOrd="0" destOrd="0" presId="urn:microsoft.com/office/officeart/2005/8/layout/hierarchy2"/>
    <dgm:cxn modelId="{88A00B94-96B8-45BF-A5A3-1D3BDBE1EE83}" type="presParOf" srcId="{E84ED0BF-42F7-4C4D-B6A2-E0A90A6A9684}" destId="{E9DDD7F0-299E-420F-8448-7A26EEA02325}" srcOrd="1" destOrd="0" presId="urn:microsoft.com/office/officeart/2005/8/layout/hierarchy2"/>
    <dgm:cxn modelId="{C5FF2E59-A15E-4496-A66D-8FA1BE37E8BF}" type="presParOf" srcId="{E9DDD7F0-299E-420F-8448-7A26EEA02325}" destId="{E98C6DB9-4578-4BFD-A60F-AB65698B3251}" srcOrd="0" destOrd="0" presId="urn:microsoft.com/office/officeart/2005/8/layout/hierarchy2"/>
    <dgm:cxn modelId="{6917F158-26E2-4819-B0B0-D4E82F3107DE}" type="presParOf" srcId="{E9DDD7F0-299E-420F-8448-7A26EEA02325}" destId="{26BBF36D-DC73-4163-8A35-66541D54EC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DDF65D-4CDC-4385-B2DA-213E7F9B5E28}" type="doc">
      <dgm:prSet loTypeId="urn:microsoft.com/office/officeart/2005/8/layout/cycle2" loCatId="cycle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A36E3B9B-8E9D-41A4-93E5-1DE0303A5802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cs typeface="B Yekan" pitchFamily="2" charset="-78"/>
            </a:rPr>
            <a:t>نیاز</a:t>
          </a:r>
          <a:endParaRPr lang="en-US" sz="1800" b="1" dirty="0">
            <a:solidFill>
              <a:schemeClr val="tx1"/>
            </a:solidFill>
            <a:cs typeface="B Yekan" pitchFamily="2" charset="-78"/>
          </a:endParaRPr>
        </a:p>
      </dgm:t>
    </dgm:pt>
    <dgm:pt modelId="{81F1C497-A72F-4D88-AC94-B046F7253C61}" type="parTrans" cxnId="{1CC0554F-DC3D-4BF7-A79A-5735E583518C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Yekan" pitchFamily="2" charset="-78"/>
          </a:endParaRPr>
        </a:p>
      </dgm:t>
    </dgm:pt>
    <dgm:pt modelId="{0D8D6DDF-1B80-49B6-814A-3BB8E4C32406}" type="sibTrans" cxnId="{1CC0554F-DC3D-4BF7-A79A-5735E583518C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Yekan" pitchFamily="2" charset="-78"/>
          </a:endParaRPr>
        </a:p>
      </dgm:t>
    </dgm:pt>
    <dgm:pt modelId="{299E1735-6CEB-41FC-B827-DD6FA75E9680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cs typeface="B Yekan" pitchFamily="2" charset="-78"/>
            </a:rPr>
            <a:t>احساس</a:t>
          </a:r>
          <a:endParaRPr lang="en-US" sz="1800" b="1" dirty="0">
            <a:solidFill>
              <a:schemeClr val="tx1"/>
            </a:solidFill>
            <a:cs typeface="B Yekan" pitchFamily="2" charset="-78"/>
          </a:endParaRPr>
        </a:p>
      </dgm:t>
    </dgm:pt>
    <dgm:pt modelId="{7BE43F56-0A6D-49D0-B0FF-BAB0952F0BAB}" type="parTrans" cxnId="{0513D9A2-6D20-4D5D-A668-001426D5D496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Yekan" pitchFamily="2" charset="-78"/>
          </a:endParaRPr>
        </a:p>
      </dgm:t>
    </dgm:pt>
    <dgm:pt modelId="{2DC26DE4-11C9-42BF-9557-7AB77B2BA023}" type="sibTrans" cxnId="{0513D9A2-6D20-4D5D-A668-001426D5D496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Yekan" pitchFamily="2" charset="-78"/>
          </a:endParaRPr>
        </a:p>
      </dgm:t>
    </dgm:pt>
    <dgm:pt modelId="{FCED5633-6AFE-4DE5-9BCC-FDDBBF8E4123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cs typeface="B Yekan" pitchFamily="2" charset="-78"/>
            </a:rPr>
            <a:t>ادراک</a:t>
          </a:r>
        </a:p>
        <a:p>
          <a:r>
            <a:rPr lang="fa-IR" sz="1500" b="1" dirty="0" smtClean="0">
              <a:solidFill>
                <a:schemeClr val="tx1"/>
              </a:solidFill>
              <a:cs typeface="B Yekan" pitchFamily="2" charset="-78"/>
            </a:rPr>
            <a:t>(اعتباری)</a:t>
          </a:r>
          <a:endParaRPr lang="en-US" sz="1500" b="1" dirty="0">
            <a:solidFill>
              <a:schemeClr val="tx1"/>
            </a:solidFill>
            <a:cs typeface="B Yekan" pitchFamily="2" charset="-78"/>
          </a:endParaRPr>
        </a:p>
      </dgm:t>
    </dgm:pt>
    <dgm:pt modelId="{934A50C6-828B-431C-B0F7-5D7E61886D59}" type="parTrans" cxnId="{7CDE0075-DDD9-4866-9D4D-44E4D9A3CD15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Yekan" pitchFamily="2" charset="-78"/>
          </a:endParaRPr>
        </a:p>
      </dgm:t>
    </dgm:pt>
    <dgm:pt modelId="{9F4B0275-6216-4ADB-AB76-11CA4947495E}" type="sibTrans" cxnId="{7CDE0075-DDD9-4866-9D4D-44E4D9A3CD15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Yekan" pitchFamily="2" charset="-78"/>
          </a:endParaRPr>
        </a:p>
      </dgm:t>
    </dgm:pt>
    <dgm:pt modelId="{566A3F27-A69F-4E14-98F3-8D8623C1AF0B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cs typeface="B Yekan" pitchFamily="2" charset="-78"/>
            </a:rPr>
            <a:t>رفتار</a:t>
          </a:r>
        </a:p>
        <a:p>
          <a:r>
            <a:rPr lang="fa-IR" sz="1400" b="1" dirty="0" smtClean="0">
              <a:solidFill>
                <a:schemeClr val="tx1"/>
              </a:solidFill>
              <a:cs typeface="B Yekan" pitchFamily="2" charset="-78"/>
            </a:rPr>
            <a:t>(حرکت)</a:t>
          </a:r>
          <a:endParaRPr lang="en-US" sz="1400" b="1" dirty="0">
            <a:solidFill>
              <a:schemeClr val="tx1"/>
            </a:solidFill>
            <a:cs typeface="B Yekan" pitchFamily="2" charset="-78"/>
          </a:endParaRPr>
        </a:p>
      </dgm:t>
    </dgm:pt>
    <dgm:pt modelId="{9BC064CA-DDD3-4B24-95FD-40575AEC3D43}" type="parTrans" cxnId="{D16805EC-4EE9-4E27-926D-CBA74B12A8A2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Yekan" pitchFamily="2" charset="-78"/>
          </a:endParaRPr>
        </a:p>
      </dgm:t>
    </dgm:pt>
    <dgm:pt modelId="{9BF489B3-9CB9-4D28-A6BD-15DF0D628E28}" type="sibTrans" cxnId="{D16805EC-4EE9-4E27-926D-CBA74B12A8A2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Yekan" pitchFamily="2" charset="-78"/>
          </a:endParaRPr>
        </a:p>
      </dgm:t>
    </dgm:pt>
    <dgm:pt modelId="{1BB2897C-E0EE-4EC7-9BD9-B679B60CE9D7}">
      <dgm:prSet phldrT="[Text]" custT="1"/>
      <dgm:spPr/>
      <dgm:t>
        <a:bodyPr/>
        <a:lstStyle/>
        <a:p>
          <a:r>
            <a:rPr lang="fa-IR" sz="1800" b="1" dirty="0" smtClean="0">
              <a:solidFill>
                <a:schemeClr val="tx1"/>
              </a:solidFill>
              <a:cs typeface="B Yekan" pitchFamily="2" charset="-78"/>
            </a:rPr>
            <a:t>حقیقت</a:t>
          </a:r>
          <a:endParaRPr lang="en-US" sz="1800" b="1" dirty="0">
            <a:solidFill>
              <a:schemeClr val="tx1"/>
            </a:solidFill>
            <a:cs typeface="B Yekan" pitchFamily="2" charset="-78"/>
          </a:endParaRPr>
        </a:p>
      </dgm:t>
    </dgm:pt>
    <dgm:pt modelId="{ABDEF499-3AC1-4D5E-8417-75EC328BE0F4}" type="parTrans" cxnId="{07787B9F-F279-4267-9720-5C7485782622}">
      <dgm:prSet/>
      <dgm:spPr/>
      <dgm:t>
        <a:bodyPr/>
        <a:lstStyle/>
        <a:p>
          <a:endParaRPr lang="en-US" sz="1800" b="1">
            <a:solidFill>
              <a:schemeClr val="tx1"/>
            </a:solidFill>
            <a:cs typeface="B Yekan" pitchFamily="2" charset="-78"/>
          </a:endParaRPr>
        </a:p>
      </dgm:t>
    </dgm:pt>
    <dgm:pt modelId="{E66CDE70-26F7-4383-B361-175FC1A124B0}" type="sibTrans" cxnId="{07787B9F-F279-4267-9720-5C7485782622}">
      <dgm:prSet custT="1"/>
      <dgm:spPr/>
      <dgm:t>
        <a:bodyPr/>
        <a:lstStyle/>
        <a:p>
          <a:endParaRPr lang="en-US" sz="1800" b="1">
            <a:solidFill>
              <a:schemeClr val="tx1"/>
            </a:solidFill>
            <a:cs typeface="B Yekan" pitchFamily="2" charset="-78"/>
          </a:endParaRPr>
        </a:p>
      </dgm:t>
    </dgm:pt>
    <dgm:pt modelId="{FE310545-3C15-4542-AC9F-3C46C2726628}" type="pres">
      <dgm:prSet presAssocID="{A7DDF65D-4CDC-4385-B2DA-213E7F9B5E2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DDD249-37E6-4F94-B074-C009DF7DE5EA}" type="pres">
      <dgm:prSet presAssocID="{A36E3B9B-8E9D-41A4-93E5-1DE0303A5802}" presName="node" presStyleLbl="node1" presStyleIdx="0" presStyleCnt="5" custScaleX="120350" custScaleY="120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C55AF-375D-49B1-9C40-E544740CD91F}" type="pres">
      <dgm:prSet presAssocID="{0D8D6DDF-1B80-49B6-814A-3BB8E4C32406}" presName="sibTrans" presStyleLbl="sibTrans2D1" presStyleIdx="0" presStyleCnt="5" custScaleX="120348" custScaleY="120350"/>
      <dgm:spPr/>
      <dgm:t>
        <a:bodyPr/>
        <a:lstStyle/>
        <a:p>
          <a:endParaRPr lang="en-US"/>
        </a:p>
      </dgm:t>
    </dgm:pt>
    <dgm:pt modelId="{E0713099-9548-4647-888D-2F6935AB3242}" type="pres">
      <dgm:prSet presAssocID="{0D8D6DDF-1B80-49B6-814A-3BB8E4C32406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9A2E8FD-64C6-4843-999D-5A528ACBE350}" type="pres">
      <dgm:prSet presAssocID="{299E1735-6CEB-41FC-B827-DD6FA75E9680}" presName="node" presStyleLbl="node1" presStyleIdx="1" presStyleCnt="5" custScaleX="120350" custScaleY="120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98710-9AB1-4D11-B34F-70B063AF15AB}" type="pres">
      <dgm:prSet presAssocID="{2DC26DE4-11C9-42BF-9557-7AB77B2BA023}" presName="sibTrans" presStyleLbl="sibTrans2D1" presStyleIdx="1" presStyleCnt="5" custScaleX="120348" custScaleY="120350"/>
      <dgm:spPr/>
      <dgm:t>
        <a:bodyPr/>
        <a:lstStyle/>
        <a:p>
          <a:endParaRPr lang="en-US"/>
        </a:p>
      </dgm:t>
    </dgm:pt>
    <dgm:pt modelId="{5E261A9E-E5FA-4667-9E84-EAE7BBB740F9}" type="pres">
      <dgm:prSet presAssocID="{2DC26DE4-11C9-42BF-9557-7AB77B2BA02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691C3F3-120A-4A00-8A42-F4AD47921A69}" type="pres">
      <dgm:prSet presAssocID="{FCED5633-6AFE-4DE5-9BCC-FDDBBF8E4123}" presName="node" presStyleLbl="node1" presStyleIdx="2" presStyleCnt="5" custScaleX="120350" custScaleY="120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5107D-C870-441A-B95F-0D035D95A756}" type="pres">
      <dgm:prSet presAssocID="{9F4B0275-6216-4ADB-AB76-11CA4947495E}" presName="sibTrans" presStyleLbl="sibTrans2D1" presStyleIdx="2" presStyleCnt="5" custScaleX="120348" custScaleY="120350"/>
      <dgm:spPr/>
      <dgm:t>
        <a:bodyPr/>
        <a:lstStyle/>
        <a:p>
          <a:endParaRPr lang="en-US"/>
        </a:p>
      </dgm:t>
    </dgm:pt>
    <dgm:pt modelId="{8563B45F-F80A-42A8-B24D-169BA1837B6D}" type="pres">
      <dgm:prSet presAssocID="{9F4B0275-6216-4ADB-AB76-11CA4947495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1E487CE-19A9-4A34-8A1A-E9731A75C461}" type="pres">
      <dgm:prSet presAssocID="{566A3F27-A69F-4E14-98F3-8D8623C1AF0B}" presName="node" presStyleLbl="node1" presStyleIdx="3" presStyleCnt="5" custScaleX="120350" custScaleY="120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8E0B9-55BE-41EB-9DD8-353019EA59C0}" type="pres">
      <dgm:prSet presAssocID="{9BF489B3-9CB9-4D28-A6BD-15DF0D628E28}" presName="sibTrans" presStyleLbl="sibTrans2D1" presStyleIdx="3" presStyleCnt="5" custScaleX="120348" custScaleY="120350"/>
      <dgm:spPr/>
      <dgm:t>
        <a:bodyPr/>
        <a:lstStyle/>
        <a:p>
          <a:endParaRPr lang="en-US"/>
        </a:p>
      </dgm:t>
    </dgm:pt>
    <dgm:pt modelId="{9E083829-9BAA-4A03-86E1-9738BF8A1E77}" type="pres">
      <dgm:prSet presAssocID="{9BF489B3-9CB9-4D28-A6BD-15DF0D628E2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2A2814F-CE16-4979-89EC-D30595A0C41D}" type="pres">
      <dgm:prSet presAssocID="{1BB2897C-E0EE-4EC7-9BD9-B679B60CE9D7}" presName="node" presStyleLbl="node1" presStyleIdx="4" presStyleCnt="5" custScaleX="120350" custScaleY="120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F6CAFD-F65F-45E2-9EE6-9A3B0959931C}" type="pres">
      <dgm:prSet presAssocID="{E66CDE70-26F7-4383-B361-175FC1A124B0}" presName="sibTrans" presStyleLbl="sibTrans2D1" presStyleIdx="4" presStyleCnt="5" custScaleX="120348" custScaleY="120350"/>
      <dgm:spPr/>
      <dgm:t>
        <a:bodyPr/>
        <a:lstStyle/>
        <a:p>
          <a:endParaRPr lang="en-US"/>
        </a:p>
      </dgm:t>
    </dgm:pt>
    <dgm:pt modelId="{E3098C1E-19B4-40C8-909F-8EA453995E9F}" type="pres">
      <dgm:prSet presAssocID="{E66CDE70-26F7-4383-B361-175FC1A124B0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23DADC2-834B-4B7B-934D-0F36628A176C}" type="presOf" srcId="{2DC26DE4-11C9-42BF-9557-7AB77B2BA023}" destId="{5E261A9E-E5FA-4667-9E84-EAE7BBB740F9}" srcOrd="1" destOrd="0" presId="urn:microsoft.com/office/officeart/2005/8/layout/cycle2"/>
    <dgm:cxn modelId="{F8A5D095-6D8B-4B2B-B5B4-E4A480EAFAED}" type="presOf" srcId="{0D8D6DDF-1B80-49B6-814A-3BB8E4C32406}" destId="{6C2C55AF-375D-49B1-9C40-E544740CD91F}" srcOrd="0" destOrd="0" presId="urn:microsoft.com/office/officeart/2005/8/layout/cycle2"/>
    <dgm:cxn modelId="{C8234660-2952-475C-A8FE-2CC15AC2670A}" type="presOf" srcId="{9F4B0275-6216-4ADB-AB76-11CA4947495E}" destId="{8563B45F-F80A-42A8-B24D-169BA1837B6D}" srcOrd="1" destOrd="0" presId="urn:microsoft.com/office/officeart/2005/8/layout/cycle2"/>
    <dgm:cxn modelId="{D16805EC-4EE9-4E27-926D-CBA74B12A8A2}" srcId="{A7DDF65D-4CDC-4385-B2DA-213E7F9B5E28}" destId="{566A3F27-A69F-4E14-98F3-8D8623C1AF0B}" srcOrd="3" destOrd="0" parTransId="{9BC064CA-DDD3-4B24-95FD-40575AEC3D43}" sibTransId="{9BF489B3-9CB9-4D28-A6BD-15DF0D628E28}"/>
    <dgm:cxn modelId="{111714D7-8F74-4C86-8A80-FFA3E3AF4980}" type="presOf" srcId="{2DC26DE4-11C9-42BF-9557-7AB77B2BA023}" destId="{1F198710-9AB1-4D11-B34F-70B063AF15AB}" srcOrd="0" destOrd="0" presId="urn:microsoft.com/office/officeart/2005/8/layout/cycle2"/>
    <dgm:cxn modelId="{A184AFD3-BF15-429D-9D72-7C2E97E92FAF}" type="presOf" srcId="{FCED5633-6AFE-4DE5-9BCC-FDDBBF8E4123}" destId="{F691C3F3-120A-4A00-8A42-F4AD47921A69}" srcOrd="0" destOrd="0" presId="urn:microsoft.com/office/officeart/2005/8/layout/cycle2"/>
    <dgm:cxn modelId="{089087EE-5ACB-4A59-B2C2-0C124076606B}" type="presOf" srcId="{E66CDE70-26F7-4383-B361-175FC1A124B0}" destId="{FBF6CAFD-F65F-45E2-9EE6-9A3B0959931C}" srcOrd="0" destOrd="0" presId="urn:microsoft.com/office/officeart/2005/8/layout/cycle2"/>
    <dgm:cxn modelId="{AD144B83-E4B6-42E1-B2E8-E538617ACBAA}" type="presOf" srcId="{9F4B0275-6216-4ADB-AB76-11CA4947495E}" destId="{A7C5107D-C870-441A-B95F-0D035D95A756}" srcOrd="0" destOrd="0" presId="urn:microsoft.com/office/officeart/2005/8/layout/cycle2"/>
    <dgm:cxn modelId="{9A55664A-3366-498F-9C69-BBE686E6C5A7}" type="presOf" srcId="{9BF489B3-9CB9-4D28-A6BD-15DF0D628E28}" destId="{F588E0B9-55BE-41EB-9DD8-353019EA59C0}" srcOrd="0" destOrd="0" presId="urn:microsoft.com/office/officeart/2005/8/layout/cycle2"/>
    <dgm:cxn modelId="{7CDE0075-DDD9-4866-9D4D-44E4D9A3CD15}" srcId="{A7DDF65D-4CDC-4385-B2DA-213E7F9B5E28}" destId="{FCED5633-6AFE-4DE5-9BCC-FDDBBF8E4123}" srcOrd="2" destOrd="0" parTransId="{934A50C6-828B-431C-B0F7-5D7E61886D59}" sibTransId="{9F4B0275-6216-4ADB-AB76-11CA4947495E}"/>
    <dgm:cxn modelId="{71C95776-3B0D-4CE0-9994-E9970E3DB205}" type="presOf" srcId="{A7DDF65D-4CDC-4385-B2DA-213E7F9B5E28}" destId="{FE310545-3C15-4542-AC9F-3C46C2726628}" srcOrd="0" destOrd="0" presId="urn:microsoft.com/office/officeart/2005/8/layout/cycle2"/>
    <dgm:cxn modelId="{A66FA5C7-775B-45C8-8898-5B70DFD743AD}" type="presOf" srcId="{E66CDE70-26F7-4383-B361-175FC1A124B0}" destId="{E3098C1E-19B4-40C8-909F-8EA453995E9F}" srcOrd="1" destOrd="0" presId="urn:microsoft.com/office/officeart/2005/8/layout/cycle2"/>
    <dgm:cxn modelId="{0513D9A2-6D20-4D5D-A668-001426D5D496}" srcId="{A7DDF65D-4CDC-4385-B2DA-213E7F9B5E28}" destId="{299E1735-6CEB-41FC-B827-DD6FA75E9680}" srcOrd="1" destOrd="0" parTransId="{7BE43F56-0A6D-49D0-B0FF-BAB0952F0BAB}" sibTransId="{2DC26DE4-11C9-42BF-9557-7AB77B2BA023}"/>
    <dgm:cxn modelId="{1CC0554F-DC3D-4BF7-A79A-5735E583518C}" srcId="{A7DDF65D-4CDC-4385-B2DA-213E7F9B5E28}" destId="{A36E3B9B-8E9D-41A4-93E5-1DE0303A5802}" srcOrd="0" destOrd="0" parTransId="{81F1C497-A72F-4D88-AC94-B046F7253C61}" sibTransId="{0D8D6DDF-1B80-49B6-814A-3BB8E4C32406}"/>
    <dgm:cxn modelId="{B05F385A-2856-46B9-AD2A-662CACEB53E7}" type="presOf" srcId="{0D8D6DDF-1B80-49B6-814A-3BB8E4C32406}" destId="{E0713099-9548-4647-888D-2F6935AB3242}" srcOrd="1" destOrd="0" presId="urn:microsoft.com/office/officeart/2005/8/layout/cycle2"/>
    <dgm:cxn modelId="{3328D8BD-0378-4486-B5F2-D02C41EF8A59}" type="presOf" srcId="{299E1735-6CEB-41FC-B827-DD6FA75E9680}" destId="{A9A2E8FD-64C6-4843-999D-5A528ACBE350}" srcOrd="0" destOrd="0" presId="urn:microsoft.com/office/officeart/2005/8/layout/cycle2"/>
    <dgm:cxn modelId="{0C2A74BE-0D61-48D1-B114-123322908939}" type="presOf" srcId="{566A3F27-A69F-4E14-98F3-8D8623C1AF0B}" destId="{A1E487CE-19A9-4A34-8A1A-E9731A75C461}" srcOrd="0" destOrd="0" presId="urn:microsoft.com/office/officeart/2005/8/layout/cycle2"/>
    <dgm:cxn modelId="{7CDA3E66-EADE-474C-9804-8101D712BD53}" type="presOf" srcId="{A36E3B9B-8E9D-41A4-93E5-1DE0303A5802}" destId="{1CDDD249-37E6-4F94-B074-C009DF7DE5EA}" srcOrd="0" destOrd="0" presId="urn:microsoft.com/office/officeart/2005/8/layout/cycle2"/>
    <dgm:cxn modelId="{07787B9F-F279-4267-9720-5C7485782622}" srcId="{A7DDF65D-4CDC-4385-B2DA-213E7F9B5E28}" destId="{1BB2897C-E0EE-4EC7-9BD9-B679B60CE9D7}" srcOrd="4" destOrd="0" parTransId="{ABDEF499-3AC1-4D5E-8417-75EC328BE0F4}" sibTransId="{E66CDE70-26F7-4383-B361-175FC1A124B0}"/>
    <dgm:cxn modelId="{3AF2D127-A6FD-4907-AD44-79936F7C3D0D}" type="presOf" srcId="{9BF489B3-9CB9-4D28-A6BD-15DF0D628E28}" destId="{9E083829-9BAA-4A03-86E1-9738BF8A1E77}" srcOrd="1" destOrd="0" presId="urn:microsoft.com/office/officeart/2005/8/layout/cycle2"/>
    <dgm:cxn modelId="{C3957D8A-ADE3-4676-9B81-523985286516}" type="presOf" srcId="{1BB2897C-E0EE-4EC7-9BD9-B679B60CE9D7}" destId="{52A2814F-CE16-4979-89EC-D30595A0C41D}" srcOrd="0" destOrd="0" presId="urn:microsoft.com/office/officeart/2005/8/layout/cycle2"/>
    <dgm:cxn modelId="{7E6693D7-6C38-4605-96A0-8144BEF2612F}" type="presParOf" srcId="{FE310545-3C15-4542-AC9F-3C46C2726628}" destId="{1CDDD249-37E6-4F94-B074-C009DF7DE5EA}" srcOrd="0" destOrd="0" presId="urn:microsoft.com/office/officeart/2005/8/layout/cycle2"/>
    <dgm:cxn modelId="{838F201C-279B-4A14-96CD-9ADF51529734}" type="presParOf" srcId="{FE310545-3C15-4542-AC9F-3C46C2726628}" destId="{6C2C55AF-375D-49B1-9C40-E544740CD91F}" srcOrd="1" destOrd="0" presId="urn:microsoft.com/office/officeart/2005/8/layout/cycle2"/>
    <dgm:cxn modelId="{233E3536-8A43-4BDD-BBED-5682882F5A47}" type="presParOf" srcId="{6C2C55AF-375D-49B1-9C40-E544740CD91F}" destId="{E0713099-9548-4647-888D-2F6935AB3242}" srcOrd="0" destOrd="0" presId="urn:microsoft.com/office/officeart/2005/8/layout/cycle2"/>
    <dgm:cxn modelId="{310154FE-3406-441A-8850-DA960877F609}" type="presParOf" srcId="{FE310545-3C15-4542-AC9F-3C46C2726628}" destId="{A9A2E8FD-64C6-4843-999D-5A528ACBE350}" srcOrd="2" destOrd="0" presId="urn:microsoft.com/office/officeart/2005/8/layout/cycle2"/>
    <dgm:cxn modelId="{F18DC921-7E15-473B-B20C-FEB8A0FFF71E}" type="presParOf" srcId="{FE310545-3C15-4542-AC9F-3C46C2726628}" destId="{1F198710-9AB1-4D11-B34F-70B063AF15AB}" srcOrd="3" destOrd="0" presId="urn:microsoft.com/office/officeart/2005/8/layout/cycle2"/>
    <dgm:cxn modelId="{694D09D7-084B-4201-B982-52635DF324F6}" type="presParOf" srcId="{1F198710-9AB1-4D11-B34F-70B063AF15AB}" destId="{5E261A9E-E5FA-4667-9E84-EAE7BBB740F9}" srcOrd="0" destOrd="0" presId="urn:microsoft.com/office/officeart/2005/8/layout/cycle2"/>
    <dgm:cxn modelId="{6270B711-0B43-4FA1-8B93-D3883E621442}" type="presParOf" srcId="{FE310545-3C15-4542-AC9F-3C46C2726628}" destId="{F691C3F3-120A-4A00-8A42-F4AD47921A69}" srcOrd="4" destOrd="0" presId="urn:microsoft.com/office/officeart/2005/8/layout/cycle2"/>
    <dgm:cxn modelId="{0DC41EF4-66C1-4D63-A892-3F4A2FB20CCF}" type="presParOf" srcId="{FE310545-3C15-4542-AC9F-3C46C2726628}" destId="{A7C5107D-C870-441A-B95F-0D035D95A756}" srcOrd="5" destOrd="0" presId="urn:microsoft.com/office/officeart/2005/8/layout/cycle2"/>
    <dgm:cxn modelId="{7F98A6D1-8C29-43D9-A150-6215EE581109}" type="presParOf" srcId="{A7C5107D-C870-441A-B95F-0D035D95A756}" destId="{8563B45F-F80A-42A8-B24D-169BA1837B6D}" srcOrd="0" destOrd="0" presId="urn:microsoft.com/office/officeart/2005/8/layout/cycle2"/>
    <dgm:cxn modelId="{FFB41569-E825-4561-9132-079DCD3983D6}" type="presParOf" srcId="{FE310545-3C15-4542-AC9F-3C46C2726628}" destId="{A1E487CE-19A9-4A34-8A1A-E9731A75C461}" srcOrd="6" destOrd="0" presId="urn:microsoft.com/office/officeart/2005/8/layout/cycle2"/>
    <dgm:cxn modelId="{14C9D68A-2913-4523-BB7E-D45AA487403B}" type="presParOf" srcId="{FE310545-3C15-4542-AC9F-3C46C2726628}" destId="{F588E0B9-55BE-41EB-9DD8-353019EA59C0}" srcOrd="7" destOrd="0" presId="urn:microsoft.com/office/officeart/2005/8/layout/cycle2"/>
    <dgm:cxn modelId="{D9E558B7-FE40-448B-9B2B-29B182D13740}" type="presParOf" srcId="{F588E0B9-55BE-41EB-9DD8-353019EA59C0}" destId="{9E083829-9BAA-4A03-86E1-9738BF8A1E77}" srcOrd="0" destOrd="0" presId="urn:microsoft.com/office/officeart/2005/8/layout/cycle2"/>
    <dgm:cxn modelId="{315D645C-54C8-4683-B600-D2701D01D98B}" type="presParOf" srcId="{FE310545-3C15-4542-AC9F-3C46C2726628}" destId="{52A2814F-CE16-4979-89EC-D30595A0C41D}" srcOrd="8" destOrd="0" presId="urn:microsoft.com/office/officeart/2005/8/layout/cycle2"/>
    <dgm:cxn modelId="{D1C30DB7-DAC6-47E0-BEB3-AF7E9FB2BA83}" type="presParOf" srcId="{FE310545-3C15-4542-AC9F-3C46C2726628}" destId="{FBF6CAFD-F65F-45E2-9EE6-9A3B0959931C}" srcOrd="9" destOrd="0" presId="urn:microsoft.com/office/officeart/2005/8/layout/cycle2"/>
    <dgm:cxn modelId="{7919B71B-2514-4441-AB4A-C354E94ED9ED}" type="presParOf" srcId="{FBF6CAFD-F65F-45E2-9EE6-9A3B0959931C}" destId="{E3098C1E-19B4-40C8-909F-8EA453995E9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3C32C03-7995-45DB-9E2E-ECF3951AFB1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4FC563-24EC-4B04-BB4D-81805E1800FB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علم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3CD9772B-D4D2-49BA-893B-96577CC4F933}" type="parTrans" cxnId="{DD51175E-152E-4BDB-8EF8-66E8D944DE5A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FAC049BF-72F9-4AA3-B1C1-A32ADAA674AF}" type="sibTrans" cxnId="{DD51175E-152E-4BDB-8EF8-66E8D944DE5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DE36CCBA-3FCD-4334-9B07-362C56FAEC4A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از جنس هست ها و نیست ها و قابل انتقال به غیر و ثابت در تمام جوامع </a:t>
          </a:r>
        </a:p>
      </dgm:t>
    </dgm:pt>
    <dgm:pt modelId="{535FD805-9FC2-4BB5-AE2B-8E3A75E94FC3}" type="parTrans" cxnId="{0996C87F-5731-495A-A4F9-03D791EE35F4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131ECA4E-5ACE-4294-BB63-6AFBD3DF88C9}" type="sibTrans" cxnId="{0996C87F-5731-495A-A4F9-03D791EE35F4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B0BACC0B-C758-4501-9AA0-B3CEC43FEEC6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نظام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788F0125-3A9C-4CA6-BCA3-D57B0DFC7707}" type="parTrans" cxnId="{C298A33B-9F0B-4A76-A65A-CE8C662BE88A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AFE63FC6-AF61-4FD1-8155-62A742A758E1}" type="sibTrans" cxnId="{C298A33B-9F0B-4A76-A65A-CE8C662BE88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C93FDB1D-38E6-48D7-9C2B-99112ABE37DA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از جنس بایدها و نبایدها و متغیر و متناسب با مختصات فکری، فرهنگی و اجتماعی جامعه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DBE50A55-CB4E-4F90-88A8-D8F5469978C5}" type="parTrans" cxnId="{5554344D-15D1-4D0E-AD1D-6CF48AA6700E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2966A9E9-39CF-43BE-B413-085D774F12CE}" type="sibTrans" cxnId="{5554344D-15D1-4D0E-AD1D-6CF48AA6700E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DBC72662-D738-456D-B94A-C35166B34076}">
      <dgm:prSet phldrT="[Text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ساختارهای اجتماعی، سیاسی و اقتصادی و ...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EF644EBA-CD61-4A7C-BAE6-2A9A996C74C9}" type="sibTrans" cxnId="{885983C7-09A2-4AB9-95FA-D6343829E2E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0D4D4CEB-6EBD-4035-9DD2-7B24B3B8474C}" type="parTrans" cxnId="{885983C7-09A2-4AB9-95FA-D6343829E2E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D76AA34E-9CE2-4218-9285-6EB450B96260}" type="pres">
      <dgm:prSet presAssocID="{53C32C03-7995-45DB-9E2E-ECF3951AFB1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9F2B6-8EC0-4CC9-B03F-1C5B7F59DB40}" type="pres">
      <dgm:prSet presAssocID="{DBC72662-D738-456D-B94A-C35166B34076}" presName="root1" presStyleCnt="0"/>
      <dgm:spPr/>
    </dgm:pt>
    <dgm:pt modelId="{4AE17278-C69E-4512-9E19-E2CE5A83F865}" type="pres">
      <dgm:prSet presAssocID="{DBC72662-D738-456D-B94A-C35166B34076}" presName="LevelOneTextNode" presStyleLbl="node0" presStyleIdx="0" presStyleCnt="1" custScaleX="143408" custScaleY="188273" custLinFactNeighborX="-36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4F3E9A-DB65-45AB-A9EF-1ADBE49D3221}" type="pres">
      <dgm:prSet presAssocID="{DBC72662-D738-456D-B94A-C35166B34076}" presName="level2hierChild" presStyleCnt="0"/>
      <dgm:spPr/>
    </dgm:pt>
    <dgm:pt modelId="{CDCE5C6A-4F25-42FE-B133-6C718B1947A2}" type="pres">
      <dgm:prSet presAssocID="{3CD9772B-D4D2-49BA-893B-96577CC4F93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7389FB1-4EE2-411E-BB95-D056761F5F44}" type="pres">
      <dgm:prSet presAssocID="{3CD9772B-D4D2-49BA-893B-96577CC4F93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5087DD5-DFA8-4BF7-AE32-FF7E4E26F721}" type="pres">
      <dgm:prSet presAssocID="{154FC563-24EC-4B04-BB4D-81805E1800FB}" presName="root2" presStyleCnt="0"/>
      <dgm:spPr/>
    </dgm:pt>
    <dgm:pt modelId="{F0BC176D-C006-45FC-98C9-92E3E48DE256}" type="pres">
      <dgm:prSet presAssocID="{154FC563-24EC-4B04-BB4D-81805E1800FB}" presName="LevelTwoTextNode" presStyleLbl="node2" presStyleIdx="0" presStyleCnt="2" custScaleX="71617" custScaleY="100519" custLinFactNeighborX="-17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785C1-CDEC-40E6-ADF5-9AD705A3D7C4}" type="pres">
      <dgm:prSet presAssocID="{154FC563-24EC-4B04-BB4D-81805E1800FB}" presName="level3hierChild" presStyleCnt="0"/>
      <dgm:spPr/>
    </dgm:pt>
    <dgm:pt modelId="{3A350CFC-5F77-4951-9023-28C19A6D489A}" type="pres">
      <dgm:prSet presAssocID="{535FD805-9FC2-4BB5-AE2B-8E3A75E94FC3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404B84B-57C0-4C40-BC39-35D4B7831EA9}" type="pres">
      <dgm:prSet presAssocID="{535FD805-9FC2-4BB5-AE2B-8E3A75E94FC3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BAB7D3F-1CCF-46BD-AAEE-D5B11E3CB8C2}" type="pres">
      <dgm:prSet presAssocID="{DE36CCBA-3FCD-4334-9B07-362C56FAEC4A}" presName="root2" presStyleCnt="0"/>
      <dgm:spPr/>
    </dgm:pt>
    <dgm:pt modelId="{25EA4650-651A-42C3-BC16-918DFC3FFF7B}" type="pres">
      <dgm:prSet presAssocID="{DE36CCBA-3FCD-4334-9B07-362C56FAEC4A}" presName="LevelTwoTextNode" presStyleLbl="node3" presStyleIdx="0" presStyleCnt="2" custScaleX="449516" custScaleY="126741" custLinFactNeighborX="7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97725A-4BB3-48E2-A6F4-E8231E36599A}" type="pres">
      <dgm:prSet presAssocID="{DE36CCBA-3FCD-4334-9B07-362C56FAEC4A}" presName="level3hierChild" presStyleCnt="0"/>
      <dgm:spPr/>
    </dgm:pt>
    <dgm:pt modelId="{BE23B3F8-4F08-4C4E-8300-9074C5362638}" type="pres">
      <dgm:prSet presAssocID="{788F0125-3A9C-4CA6-BCA3-D57B0DFC770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A29E3D3-FC21-4E86-A327-D64D9FBFED63}" type="pres">
      <dgm:prSet presAssocID="{788F0125-3A9C-4CA6-BCA3-D57B0DFC770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353C439-A481-4F7D-A51B-44F8B70D9926}" type="pres">
      <dgm:prSet presAssocID="{B0BACC0B-C758-4501-9AA0-B3CEC43FEEC6}" presName="root2" presStyleCnt="0"/>
      <dgm:spPr/>
    </dgm:pt>
    <dgm:pt modelId="{9B3C7640-758E-4F3C-93E8-566A8C8C456F}" type="pres">
      <dgm:prSet presAssocID="{B0BACC0B-C758-4501-9AA0-B3CEC43FEEC6}" presName="LevelTwoTextNode" presStyleLbl="node2" presStyleIdx="1" presStyleCnt="2" custScaleX="71617" custScaleY="100519" custLinFactNeighborX="-17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ED0BF-42F7-4C4D-B6A2-E0A90A6A9684}" type="pres">
      <dgm:prSet presAssocID="{B0BACC0B-C758-4501-9AA0-B3CEC43FEEC6}" presName="level3hierChild" presStyleCnt="0"/>
      <dgm:spPr/>
    </dgm:pt>
    <dgm:pt modelId="{DBA1A812-71C1-4FEB-9183-0A2DA55D0937}" type="pres">
      <dgm:prSet presAssocID="{DBE50A55-CB4E-4F90-88A8-D8F5469978C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6460D673-18FF-40EA-9B80-BB021B27721E}" type="pres">
      <dgm:prSet presAssocID="{DBE50A55-CB4E-4F90-88A8-D8F5469978C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E9DDD7F0-299E-420F-8448-7A26EEA02325}" type="pres">
      <dgm:prSet presAssocID="{C93FDB1D-38E6-48D7-9C2B-99112ABE37DA}" presName="root2" presStyleCnt="0"/>
      <dgm:spPr/>
    </dgm:pt>
    <dgm:pt modelId="{E98C6DB9-4578-4BFD-A60F-AB65698B3251}" type="pres">
      <dgm:prSet presAssocID="{C93FDB1D-38E6-48D7-9C2B-99112ABE37DA}" presName="LevelTwoTextNode" presStyleLbl="node3" presStyleIdx="1" presStyleCnt="2" custScaleX="441336" custScaleY="118144" custLinFactNeighborX="5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BBF36D-DC73-4163-8A35-66541D54EC4E}" type="pres">
      <dgm:prSet presAssocID="{C93FDB1D-38E6-48D7-9C2B-99112ABE37DA}" presName="level3hierChild" presStyleCnt="0"/>
      <dgm:spPr/>
    </dgm:pt>
  </dgm:ptLst>
  <dgm:cxnLst>
    <dgm:cxn modelId="{885983C7-09A2-4AB9-95FA-D6343829E2E1}" srcId="{53C32C03-7995-45DB-9E2E-ECF3951AFB16}" destId="{DBC72662-D738-456D-B94A-C35166B34076}" srcOrd="0" destOrd="0" parTransId="{0D4D4CEB-6EBD-4035-9DD2-7B24B3B8474C}" sibTransId="{EF644EBA-CD61-4A7C-BAE6-2A9A996C74C9}"/>
    <dgm:cxn modelId="{D8A5068E-D05E-4660-95A8-B161602B7350}" type="presOf" srcId="{788F0125-3A9C-4CA6-BCA3-D57B0DFC7707}" destId="{BE23B3F8-4F08-4C4E-8300-9074C5362638}" srcOrd="0" destOrd="0" presId="urn:microsoft.com/office/officeart/2005/8/layout/hierarchy2"/>
    <dgm:cxn modelId="{A587DB48-FD28-48A2-9481-81C15B17F126}" type="presOf" srcId="{DBC72662-D738-456D-B94A-C35166B34076}" destId="{4AE17278-C69E-4512-9E19-E2CE5A83F865}" srcOrd="0" destOrd="0" presId="urn:microsoft.com/office/officeart/2005/8/layout/hierarchy2"/>
    <dgm:cxn modelId="{DD51175E-152E-4BDB-8EF8-66E8D944DE5A}" srcId="{DBC72662-D738-456D-B94A-C35166B34076}" destId="{154FC563-24EC-4B04-BB4D-81805E1800FB}" srcOrd="0" destOrd="0" parTransId="{3CD9772B-D4D2-49BA-893B-96577CC4F933}" sibTransId="{FAC049BF-72F9-4AA3-B1C1-A32ADAA674AF}"/>
    <dgm:cxn modelId="{D387FA7F-671D-4D30-9A5C-BA641ECE82B5}" type="presOf" srcId="{DBE50A55-CB4E-4F90-88A8-D8F5469978C5}" destId="{DBA1A812-71C1-4FEB-9183-0A2DA55D0937}" srcOrd="0" destOrd="0" presId="urn:microsoft.com/office/officeart/2005/8/layout/hierarchy2"/>
    <dgm:cxn modelId="{FB7DCA2D-0F3D-4E29-80A1-47A0369610CD}" type="presOf" srcId="{B0BACC0B-C758-4501-9AA0-B3CEC43FEEC6}" destId="{9B3C7640-758E-4F3C-93E8-566A8C8C456F}" srcOrd="0" destOrd="0" presId="urn:microsoft.com/office/officeart/2005/8/layout/hierarchy2"/>
    <dgm:cxn modelId="{78C4603F-A445-4330-9E0D-BDFA3EE25C30}" type="presOf" srcId="{DBE50A55-CB4E-4F90-88A8-D8F5469978C5}" destId="{6460D673-18FF-40EA-9B80-BB021B27721E}" srcOrd="1" destOrd="0" presId="urn:microsoft.com/office/officeart/2005/8/layout/hierarchy2"/>
    <dgm:cxn modelId="{CA32729C-FA09-4A43-A185-DA79F9548586}" type="presOf" srcId="{788F0125-3A9C-4CA6-BCA3-D57B0DFC7707}" destId="{5A29E3D3-FC21-4E86-A327-D64D9FBFED63}" srcOrd="1" destOrd="0" presId="urn:microsoft.com/office/officeart/2005/8/layout/hierarchy2"/>
    <dgm:cxn modelId="{C298A33B-9F0B-4A76-A65A-CE8C662BE88A}" srcId="{DBC72662-D738-456D-B94A-C35166B34076}" destId="{B0BACC0B-C758-4501-9AA0-B3CEC43FEEC6}" srcOrd="1" destOrd="0" parTransId="{788F0125-3A9C-4CA6-BCA3-D57B0DFC7707}" sibTransId="{AFE63FC6-AF61-4FD1-8155-62A742A758E1}"/>
    <dgm:cxn modelId="{78D7258E-24E7-49BF-84A7-AEDDF678C242}" type="presOf" srcId="{535FD805-9FC2-4BB5-AE2B-8E3A75E94FC3}" destId="{5404B84B-57C0-4C40-BC39-35D4B7831EA9}" srcOrd="1" destOrd="0" presId="urn:microsoft.com/office/officeart/2005/8/layout/hierarchy2"/>
    <dgm:cxn modelId="{B69492E2-1904-4F94-B90D-F43349D0DAEC}" type="presOf" srcId="{DE36CCBA-3FCD-4334-9B07-362C56FAEC4A}" destId="{25EA4650-651A-42C3-BC16-918DFC3FFF7B}" srcOrd="0" destOrd="0" presId="urn:microsoft.com/office/officeart/2005/8/layout/hierarchy2"/>
    <dgm:cxn modelId="{5554344D-15D1-4D0E-AD1D-6CF48AA6700E}" srcId="{B0BACC0B-C758-4501-9AA0-B3CEC43FEEC6}" destId="{C93FDB1D-38E6-48D7-9C2B-99112ABE37DA}" srcOrd="0" destOrd="0" parTransId="{DBE50A55-CB4E-4F90-88A8-D8F5469978C5}" sibTransId="{2966A9E9-39CF-43BE-B413-085D774F12CE}"/>
    <dgm:cxn modelId="{7BD7186A-B895-4925-BBA2-8DB7FEF502D3}" type="presOf" srcId="{3CD9772B-D4D2-49BA-893B-96577CC4F933}" destId="{77389FB1-4EE2-411E-BB95-D056761F5F44}" srcOrd="1" destOrd="0" presId="urn:microsoft.com/office/officeart/2005/8/layout/hierarchy2"/>
    <dgm:cxn modelId="{0996C87F-5731-495A-A4F9-03D791EE35F4}" srcId="{154FC563-24EC-4B04-BB4D-81805E1800FB}" destId="{DE36CCBA-3FCD-4334-9B07-362C56FAEC4A}" srcOrd="0" destOrd="0" parTransId="{535FD805-9FC2-4BB5-AE2B-8E3A75E94FC3}" sibTransId="{131ECA4E-5ACE-4294-BB63-6AFBD3DF88C9}"/>
    <dgm:cxn modelId="{673274DE-3C3F-46FE-9B75-D7E38522A9A5}" type="presOf" srcId="{535FD805-9FC2-4BB5-AE2B-8E3A75E94FC3}" destId="{3A350CFC-5F77-4951-9023-28C19A6D489A}" srcOrd="0" destOrd="0" presId="urn:microsoft.com/office/officeart/2005/8/layout/hierarchy2"/>
    <dgm:cxn modelId="{6E8BA620-7AFC-449D-836A-7E3C44838917}" type="presOf" srcId="{C93FDB1D-38E6-48D7-9C2B-99112ABE37DA}" destId="{E98C6DB9-4578-4BFD-A60F-AB65698B3251}" srcOrd="0" destOrd="0" presId="urn:microsoft.com/office/officeart/2005/8/layout/hierarchy2"/>
    <dgm:cxn modelId="{B8CA8136-F5D6-4052-A92C-33D6B0A15683}" type="presOf" srcId="{53C32C03-7995-45DB-9E2E-ECF3951AFB16}" destId="{D76AA34E-9CE2-4218-9285-6EB450B96260}" srcOrd="0" destOrd="0" presId="urn:microsoft.com/office/officeart/2005/8/layout/hierarchy2"/>
    <dgm:cxn modelId="{4378638E-9049-42ED-BFBE-52A1E26446CA}" type="presOf" srcId="{154FC563-24EC-4B04-BB4D-81805E1800FB}" destId="{F0BC176D-C006-45FC-98C9-92E3E48DE256}" srcOrd="0" destOrd="0" presId="urn:microsoft.com/office/officeart/2005/8/layout/hierarchy2"/>
    <dgm:cxn modelId="{71C3463E-781A-4993-8F24-7977F4866782}" type="presOf" srcId="{3CD9772B-D4D2-49BA-893B-96577CC4F933}" destId="{CDCE5C6A-4F25-42FE-B133-6C718B1947A2}" srcOrd="0" destOrd="0" presId="urn:microsoft.com/office/officeart/2005/8/layout/hierarchy2"/>
    <dgm:cxn modelId="{5CE154B0-E0B9-4CAD-A9B2-7D86E4647026}" type="presParOf" srcId="{D76AA34E-9CE2-4218-9285-6EB450B96260}" destId="{C239F2B6-8EC0-4CC9-B03F-1C5B7F59DB40}" srcOrd="0" destOrd="0" presId="urn:microsoft.com/office/officeart/2005/8/layout/hierarchy2"/>
    <dgm:cxn modelId="{F5B1D1B3-CE85-45AE-AA1E-B31CB99B7329}" type="presParOf" srcId="{C239F2B6-8EC0-4CC9-B03F-1C5B7F59DB40}" destId="{4AE17278-C69E-4512-9E19-E2CE5A83F865}" srcOrd="0" destOrd="0" presId="urn:microsoft.com/office/officeart/2005/8/layout/hierarchy2"/>
    <dgm:cxn modelId="{825CA163-D51F-49DC-9ACA-E8A513982F99}" type="presParOf" srcId="{C239F2B6-8EC0-4CC9-B03F-1C5B7F59DB40}" destId="{6A4F3E9A-DB65-45AB-A9EF-1ADBE49D3221}" srcOrd="1" destOrd="0" presId="urn:microsoft.com/office/officeart/2005/8/layout/hierarchy2"/>
    <dgm:cxn modelId="{87E6C73E-BC57-4D41-B49D-10D3FDD8845B}" type="presParOf" srcId="{6A4F3E9A-DB65-45AB-A9EF-1ADBE49D3221}" destId="{CDCE5C6A-4F25-42FE-B133-6C718B1947A2}" srcOrd="0" destOrd="0" presId="urn:microsoft.com/office/officeart/2005/8/layout/hierarchy2"/>
    <dgm:cxn modelId="{954DC2BC-11C0-48ED-868B-B21E67D237B8}" type="presParOf" srcId="{CDCE5C6A-4F25-42FE-B133-6C718B1947A2}" destId="{77389FB1-4EE2-411E-BB95-D056761F5F44}" srcOrd="0" destOrd="0" presId="urn:microsoft.com/office/officeart/2005/8/layout/hierarchy2"/>
    <dgm:cxn modelId="{7241725F-28F9-4133-AFA3-1B91D040C688}" type="presParOf" srcId="{6A4F3E9A-DB65-45AB-A9EF-1ADBE49D3221}" destId="{45087DD5-DFA8-4BF7-AE32-FF7E4E26F721}" srcOrd="1" destOrd="0" presId="urn:microsoft.com/office/officeart/2005/8/layout/hierarchy2"/>
    <dgm:cxn modelId="{5EC4DBFB-EDB0-4955-9F04-59B137B41034}" type="presParOf" srcId="{45087DD5-DFA8-4BF7-AE32-FF7E4E26F721}" destId="{F0BC176D-C006-45FC-98C9-92E3E48DE256}" srcOrd="0" destOrd="0" presId="urn:microsoft.com/office/officeart/2005/8/layout/hierarchy2"/>
    <dgm:cxn modelId="{3636D2C5-7798-4084-9930-7C70BF4F09E8}" type="presParOf" srcId="{45087DD5-DFA8-4BF7-AE32-FF7E4E26F721}" destId="{63F785C1-CDEC-40E6-ADF5-9AD705A3D7C4}" srcOrd="1" destOrd="0" presId="urn:microsoft.com/office/officeart/2005/8/layout/hierarchy2"/>
    <dgm:cxn modelId="{290DBE5B-2D58-4034-A046-86EECC6EC94F}" type="presParOf" srcId="{63F785C1-CDEC-40E6-ADF5-9AD705A3D7C4}" destId="{3A350CFC-5F77-4951-9023-28C19A6D489A}" srcOrd="0" destOrd="0" presId="urn:microsoft.com/office/officeart/2005/8/layout/hierarchy2"/>
    <dgm:cxn modelId="{2304ED89-61B7-4B82-B126-05B96D2DF1C8}" type="presParOf" srcId="{3A350CFC-5F77-4951-9023-28C19A6D489A}" destId="{5404B84B-57C0-4C40-BC39-35D4B7831EA9}" srcOrd="0" destOrd="0" presId="urn:microsoft.com/office/officeart/2005/8/layout/hierarchy2"/>
    <dgm:cxn modelId="{9B9D1A4D-BAD8-487D-8DB9-FC2291F95976}" type="presParOf" srcId="{63F785C1-CDEC-40E6-ADF5-9AD705A3D7C4}" destId="{FBAB7D3F-1CCF-46BD-AAEE-D5B11E3CB8C2}" srcOrd="1" destOrd="0" presId="urn:microsoft.com/office/officeart/2005/8/layout/hierarchy2"/>
    <dgm:cxn modelId="{4BDA0D71-7271-4B08-B773-F1BE5BD3D7D2}" type="presParOf" srcId="{FBAB7D3F-1CCF-46BD-AAEE-D5B11E3CB8C2}" destId="{25EA4650-651A-42C3-BC16-918DFC3FFF7B}" srcOrd="0" destOrd="0" presId="urn:microsoft.com/office/officeart/2005/8/layout/hierarchy2"/>
    <dgm:cxn modelId="{B47F4AFC-100F-42CD-B504-E9D7AE2BFEF0}" type="presParOf" srcId="{FBAB7D3F-1CCF-46BD-AAEE-D5B11E3CB8C2}" destId="{8297725A-4BB3-48E2-A6F4-E8231E36599A}" srcOrd="1" destOrd="0" presId="urn:microsoft.com/office/officeart/2005/8/layout/hierarchy2"/>
    <dgm:cxn modelId="{052633DF-DECB-4C3B-BA20-BDE0886B7FB9}" type="presParOf" srcId="{6A4F3E9A-DB65-45AB-A9EF-1ADBE49D3221}" destId="{BE23B3F8-4F08-4C4E-8300-9074C5362638}" srcOrd="2" destOrd="0" presId="urn:microsoft.com/office/officeart/2005/8/layout/hierarchy2"/>
    <dgm:cxn modelId="{057A8E94-F4A6-489E-9854-9555167FCDBA}" type="presParOf" srcId="{BE23B3F8-4F08-4C4E-8300-9074C5362638}" destId="{5A29E3D3-FC21-4E86-A327-D64D9FBFED63}" srcOrd="0" destOrd="0" presId="urn:microsoft.com/office/officeart/2005/8/layout/hierarchy2"/>
    <dgm:cxn modelId="{E7E81B97-EFE0-4D40-9ACF-EDF13057C91D}" type="presParOf" srcId="{6A4F3E9A-DB65-45AB-A9EF-1ADBE49D3221}" destId="{8353C439-A481-4F7D-A51B-44F8B70D9926}" srcOrd="3" destOrd="0" presId="urn:microsoft.com/office/officeart/2005/8/layout/hierarchy2"/>
    <dgm:cxn modelId="{5EFBF682-D1E6-4A77-818F-19BC7EE6B4BA}" type="presParOf" srcId="{8353C439-A481-4F7D-A51B-44F8B70D9926}" destId="{9B3C7640-758E-4F3C-93E8-566A8C8C456F}" srcOrd="0" destOrd="0" presId="urn:microsoft.com/office/officeart/2005/8/layout/hierarchy2"/>
    <dgm:cxn modelId="{294C60D7-FCD7-454D-808C-5245D47A4C2A}" type="presParOf" srcId="{8353C439-A481-4F7D-A51B-44F8B70D9926}" destId="{E84ED0BF-42F7-4C4D-B6A2-E0A90A6A9684}" srcOrd="1" destOrd="0" presId="urn:microsoft.com/office/officeart/2005/8/layout/hierarchy2"/>
    <dgm:cxn modelId="{D463C701-17B5-4C00-8D6E-472FE90A3DEF}" type="presParOf" srcId="{E84ED0BF-42F7-4C4D-B6A2-E0A90A6A9684}" destId="{DBA1A812-71C1-4FEB-9183-0A2DA55D0937}" srcOrd="0" destOrd="0" presId="urn:microsoft.com/office/officeart/2005/8/layout/hierarchy2"/>
    <dgm:cxn modelId="{1B53A006-AC15-4E8F-929B-B29875B4977C}" type="presParOf" srcId="{DBA1A812-71C1-4FEB-9183-0A2DA55D0937}" destId="{6460D673-18FF-40EA-9B80-BB021B27721E}" srcOrd="0" destOrd="0" presId="urn:microsoft.com/office/officeart/2005/8/layout/hierarchy2"/>
    <dgm:cxn modelId="{828937E1-970D-4D50-A6D2-E3797E067F43}" type="presParOf" srcId="{E84ED0BF-42F7-4C4D-B6A2-E0A90A6A9684}" destId="{E9DDD7F0-299E-420F-8448-7A26EEA02325}" srcOrd="1" destOrd="0" presId="urn:microsoft.com/office/officeart/2005/8/layout/hierarchy2"/>
    <dgm:cxn modelId="{85AB97CE-441B-42AD-9D54-A628AEC48133}" type="presParOf" srcId="{E9DDD7F0-299E-420F-8448-7A26EEA02325}" destId="{E98C6DB9-4578-4BFD-A60F-AB65698B3251}" srcOrd="0" destOrd="0" presId="urn:microsoft.com/office/officeart/2005/8/layout/hierarchy2"/>
    <dgm:cxn modelId="{42C9A728-84E2-4C90-B8F1-F075A15DC1E2}" type="presParOf" srcId="{E9DDD7F0-299E-420F-8448-7A26EEA02325}" destId="{26BBF36D-DC73-4163-8A35-66541D54EC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09F2DE-C35C-485B-ACF7-516CE9C6BD95}" type="doc">
      <dgm:prSet loTypeId="urn:microsoft.com/office/officeart/2009/layout/CircleArrow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915621-F4DA-43DF-83E4-4935606255B6}">
      <dgm:prSet phldrT="[Text]" custT="1"/>
      <dgm:spPr/>
      <dgm:t>
        <a:bodyPr/>
        <a:lstStyle/>
        <a:p>
          <a:r>
            <a:rPr lang="fa-IR" sz="1600" dirty="0" smtClean="0">
              <a:cs typeface="B Titr" pitchFamily="2" charset="-78"/>
            </a:rPr>
            <a:t>سطح فکری</a:t>
          </a:r>
          <a:endParaRPr lang="en-US" sz="1600" dirty="0">
            <a:cs typeface="B Titr" pitchFamily="2" charset="-78"/>
          </a:endParaRPr>
        </a:p>
      </dgm:t>
    </dgm:pt>
    <dgm:pt modelId="{57C6073F-F4FA-4654-81A9-594C0B611337}" type="parTrans" cxnId="{95C4B5EB-6A84-43D7-99A0-E60039722983}">
      <dgm:prSet/>
      <dgm:spPr/>
      <dgm:t>
        <a:bodyPr/>
        <a:lstStyle/>
        <a:p>
          <a:endParaRPr lang="en-US"/>
        </a:p>
      </dgm:t>
    </dgm:pt>
    <dgm:pt modelId="{AC4C42B9-EAE5-41CE-B014-0C3A3F0D3B08}" type="sibTrans" cxnId="{95C4B5EB-6A84-43D7-99A0-E60039722983}">
      <dgm:prSet/>
      <dgm:spPr/>
      <dgm:t>
        <a:bodyPr/>
        <a:lstStyle/>
        <a:p>
          <a:endParaRPr lang="en-US"/>
        </a:p>
      </dgm:t>
    </dgm:pt>
    <dgm:pt modelId="{C4CE8AAD-AD00-4E0B-B6A5-FC00595A1F2B}">
      <dgm:prSet phldrT="[Text]" custT="1"/>
      <dgm:spPr/>
      <dgm:t>
        <a:bodyPr/>
        <a:lstStyle/>
        <a:p>
          <a:r>
            <a:rPr lang="fa-IR" sz="1600" dirty="0" smtClean="0">
              <a:cs typeface="B Titr" pitchFamily="2" charset="-78"/>
            </a:rPr>
            <a:t>سطح ارزشی</a:t>
          </a:r>
          <a:endParaRPr lang="en-US" sz="1600" dirty="0">
            <a:cs typeface="B Titr" pitchFamily="2" charset="-78"/>
          </a:endParaRPr>
        </a:p>
      </dgm:t>
    </dgm:pt>
    <dgm:pt modelId="{ECDCDA01-3763-4AEE-A8A4-273A372AD432}" type="parTrans" cxnId="{F890E67B-81B8-4A4D-A967-580CD3C714EA}">
      <dgm:prSet/>
      <dgm:spPr/>
      <dgm:t>
        <a:bodyPr/>
        <a:lstStyle/>
        <a:p>
          <a:endParaRPr lang="en-US"/>
        </a:p>
      </dgm:t>
    </dgm:pt>
    <dgm:pt modelId="{A5A125AF-1244-4A6D-B7CB-20B5DE1D37C4}" type="sibTrans" cxnId="{F890E67B-81B8-4A4D-A967-580CD3C714EA}">
      <dgm:prSet/>
      <dgm:spPr/>
      <dgm:t>
        <a:bodyPr/>
        <a:lstStyle/>
        <a:p>
          <a:endParaRPr lang="en-US"/>
        </a:p>
      </dgm:t>
    </dgm:pt>
    <dgm:pt modelId="{64D60F41-B8DD-499C-A40C-438C12DEB73E}">
      <dgm:prSet phldrT="[Text]" custT="1"/>
      <dgm:spPr/>
      <dgm:t>
        <a:bodyPr/>
        <a:lstStyle/>
        <a:p>
          <a:r>
            <a:rPr lang="fa-IR" sz="1600" dirty="0" smtClean="0">
              <a:cs typeface="B Titr" pitchFamily="2" charset="-78"/>
            </a:rPr>
            <a:t>سطح اجتماعی</a:t>
          </a:r>
          <a:endParaRPr lang="en-US" sz="1600" dirty="0">
            <a:cs typeface="B Titr" pitchFamily="2" charset="-78"/>
          </a:endParaRPr>
        </a:p>
      </dgm:t>
    </dgm:pt>
    <dgm:pt modelId="{A2A1F545-1F0C-43BB-96ED-CA2B51618923}" type="parTrans" cxnId="{5656447B-990B-4B58-9002-51D09D20649F}">
      <dgm:prSet/>
      <dgm:spPr/>
      <dgm:t>
        <a:bodyPr/>
        <a:lstStyle/>
        <a:p>
          <a:endParaRPr lang="en-US"/>
        </a:p>
      </dgm:t>
    </dgm:pt>
    <dgm:pt modelId="{CFC1FD93-B753-4317-BBD5-691B7AE4166A}" type="sibTrans" cxnId="{5656447B-990B-4B58-9002-51D09D20649F}">
      <dgm:prSet/>
      <dgm:spPr/>
      <dgm:t>
        <a:bodyPr/>
        <a:lstStyle/>
        <a:p>
          <a:endParaRPr lang="en-US"/>
        </a:p>
      </dgm:t>
    </dgm:pt>
    <dgm:pt modelId="{4C7B1DA8-16EE-4AFE-919B-65C57FEEF69F}">
      <dgm:prSet phldrT="[Text]" custT="1"/>
      <dgm:spPr/>
      <dgm:t>
        <a:bodyPr/>
        <a:lstStyle/>
        <a:p>
          <a:r>
            <a:rPr lang="fa-IR" sz="1600" dirty="0" smtClean="0">
              <a:cs typeface="B Titr" pitchFamily="2" charset="-78"/>
            </a:rPr>
            <a:t>سطح رفتاری</a:t>
          </a:r>
          <a:endParaRPr lang="en-US" sz="1600" dirty="0">
            <a:cs typeface="B Titr" pitchFamily="2" charset="-78"/>
          </a:endParaRPr>
        </a:p>
      </dgm:t>
    </dgm:pt>
    <dgm:pt modelId="{43EBE0EF-72F8-4309-AAC5-E59304ADFF9D}" type="parTrans" cxnId="{C98B6E52-15FE-4087-8037-FF9D35648342}">
      <dgm:prSet/>
      <dgm:spPr/>
      <dgm:t>
        <a:bodyPr/>
        <a:lstStyle/>
        <a:p>
          <a:endParaRPr lang="en-US"/>
        </a:p>
      </dgm:t>
    </dgm:pt>
    <dgm:pt modelId="{CB45576C-1380-498C-ACD8-3F11B15BBAD6}" type="sibTrans" cxnId="{C98B6E52-15FE-4087-8037-FF9D35648342}">
      <dgm:prSet/>
      <dgm:spPr/>
      <dgm:t>
        <a:bodyPr/>
        <a:lstStyle/>
        <a:p>
          <a:endParaRPr lang="en-US"/>
        </a:p>
      </dgm:t>
    </dgm:pt>
    <dgm:pt modelId="{BF00CBA8-DDEC-4AF2-8686-C0B7E5D69B78}" type="pres">
      <dgm:prSet presAssocID="{8709F2DE-C35C-485B-ACF7-516CE9C6BD9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BE79B68-BBBE-4810-9D80-331DEF4A2826}" type="pres">
      <dgm:prSet presAssocID="{F4915621-F4DA-43DF-83E4-4935606255B6}" presName="Accent1" presStyleCnt="0"/>
      <dgm:spPr/>
    </dgm:pt>
    <dgm:pt modelId="{A44466F8-72EA-4D34-9935-7836D52E6DD3}" type="pres">
      <dgm:prSet presAssocID="{F4915621-F4DA-43DF-83E4-4935606255B6}" presName="Accent" presStyleLbl="node1" presStyleIdx="0" presStyleCnt="4"/>
      <dgm:spPr/>
    </dgm:pt>
    <dgm:pt modelId="{5A8CFE78-16E7-476E-A173-6AAC5372D1C0}" type="pres">
      <dgm:prSet presAssocID="{F4915621-F4DA-43DF-83E4-4935606255B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D3C6D-E845-4A41-8F6E-4A72C44B0580}" type="pres">
      <dgm:prSet presAssocID="{C4CE8AAD-AD00-4E0B-B6A5-FC00595A1F2B}" presName="Accent2" presStyleCnt="0"/>
      <dgm:spPr/>
    </dgm:pt>
    <dgm:pt modelId="{C9626010-A5D5-4290-A322-5CE0C11E6E30}" type="pres">
      <dgm:prSet presAssocID="{C4CE8AAD-AD00-4E0B-B6A5-FC00595A1F2B}" presName="Accent" presStyleLbl="node1" presStyleIdx="1" presStyleCnt="4"/>
      <dgm:spPr/>
    </dgm:pt>
    <dgm:pt modelId="{91A1793B-A4AC-49FA-BA43-5FD55CC845AE}" type="pres">
      <dgm:prSet presAssocID="{C4CE8AAD-AD00-4E0B-B6A5-FC00595A1F2B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AF496-9187-4000-B322-56FA2EAD32E9}" type="pres">
      <dgm:prSet presAssocID="{64D60F41-B8DD-499C-A40C-438C12DEB73E}" presName="Accent3" presStyleCnt="0"/>
      <dgm:spPr/>
    </dgm:pt>
    <dgm:pt modelId="{D476D56F-7268-4987-B53A-C43577083301}" type="pres">
      <dgm:prSet presAssocID="{64D60F41-B8DD-499C-A40C-438C12DEB73E}" presName="Accent" presStyleLbl="node1" presStyleIdx="2" presStyleCnt="4"/>
      <dgm:spPr/>
    </dgm:pt>
    <dgm:pt modelId="{C7ECBF8E-80DE-4EEF-9825-6C0E06BCC429}" type="pres">
      <dgm:prSet presAssocID="{64D60F41-B8DD-499C-A40C-438C12DEB73E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9B0F5-00DE-417E-8F52-EDE25B840181}" type="pres">
      <dgm:prSet presAssocID="{4C7B1DA8-16EE-4AFE-919B-65C57FEEF69F}" presName="Accent4" presStyleCnt="0"/>
      <dgm:spPr/>
    </dgm:pt>
    <dgm:pt modelId="{B91D7FFA-0326-4AEE-935B-064CDE964D03}" type="pres">
      <dgm:prSet presAssocID="{4C7B1DA8-16EE-4AFE-919B-65C57FEEF69F}" presName="Accent" presStyleLbl="node1" presStyleIdx="3" presStyleCnt="4"/>
      <dgm:spPr/>
    </dgm:pt>
    <dgm:pt modelId="{F7DBD424-BB43-4E2F-B9F9-7349EBC7FDEC}" type="pres">
      <dgm:prSet presAssocID="{4C7B1DA8-16EE-4AFE-919B-65C57FEEF69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7BB9E5-2DE0-46D2-BAFB-188A435366BE}" type="presOf" srcId="{4C7B1DA8-16EE-4AFE-919B-65C57FEEF69F}" destId="{F7DBD424-BB43-4E2F-B9F9-7349EBC7FDEC}" srcOrd="0" destOrd="0" presId="urn:microsoft.com/office/officeart/2009/layout/CircleArrowProcess"/>
    <dgm:cxn modelId="{F9CB09EA-2699-44AE-B6A0-9267C3E51141}" type="presOf" srcId="{64D60F41-B8DD-499C-A40C-438C12DEB73E}" destId="{C7ECBF8E-80DE-4EEF-9825-6C0E06BCC429}" srcOrd="0" destOrd="0" presId="urn:microsoft.com/office/officeart/2009/layout/CircleArrowProcess"/>
    <dgm:cxn modelId="{C98B6E52-15FE-4087-8037-FF9D35648342}" srcId="{8709F2DE-C35C-485B-ACF7-516CE9C6BD95}" destId="{4C7B1DA8-16EE-4AFE-919B-65C57FEEF69F}" srcOrd="3" destOrd="0" parTransId="{43EBE0EF-72F8-4309-AAC5-E59304ADFF9D}" sibTransId="{CB45576C-1380-498C-ACD8-3F11B15BBAD6}"/>
    <dgm:cxn modelId="{3DD7D0E9-103D-49E5-BFDC-2B5FF161C21F}" type="presOf" srcId="{8709F2DE-C35C-485B-ACF7-516CE9C6BD95}" destId="{BF00CBA8-DDEC-4AF2-8686-C0B7E5D69B78}" srcOrd="0" destOrd="0" presId="urn:microsoft.com/office/officeart/2009/layout/CircleArrowProcess"/>
    <dgm:cxn modelId="{95C4B5EB-6A84-43D7-99A0-E60039722983}" srcId="{8709F2DE-C35C-485B-ACF7-516CE9C6BD95}" destId="{F4915621-F4DA-43DF-83E4-4935606255B6}" srcOrd="0" destOrd="0" parTransId="{57C6073F-F4FA-4654-81A9-594C0B611337}" sibTransId="{AC4C42B9-EAE5-41CE-B014-0C3A3F0D3B08}"/>
    <dgm:cxn modelId="{C9FEE0A8-3DA8-49B2-B244-9C0CC5D8DEF1}" type="presOf" srcId="{F4915621-F4DA-43DF-83E4-4935606255B6}" destId="{5A8CFE78-16E7-476E-A173-6AAC5372D1C0}" srcOrd="0" destOrd="0" presId="urn:microsoft.com/office/officeart/2009/layout/CircleArrowProcess"/>
    <dgm:cxn modelId="{AF77CE1D-5F5A-419E-B842-268DF4B293F6}" type="presOf" srcId="{C4CE8AAD-AD00-4E0B-B6A5-FC00595A1F2B}" destId="{91A1793B-A4AC-49FA-BA43-5FD55CC845AE}" srcOrd="0" destOrd="0" presId="urn:microsoft.com/office/officeart/2009/layout/CircleArrowProcess"/>
    <dgm:cxn modelId="{F890E67B-81B8-4A4D-A967-580CD3C714EA}" srcId="{8709F2DE-C35C-485B-ACF7-516CE9C6BD95}" destId="{C4CE8AAD-AD00-4E0B-B6A5-FC00595A1F2B}" srcOrd="1" destOrd="0" parTransId="{ECDCDA01-3763-4AEE-A8A4-273A372AD432}" sibTransId="{A5A125AF-1244-4A6D-B7CB-20B5DE1D37C4}"/>
    <dgm:cxn modelId="{5656447B-990B-4B58-9002-51D09D20649F}" srcId="{8709F2DE-C35C-485B-ACF7-516CE9C6BD95}" destId="{64D60F41-B8DD-499C-A40C-438C12DEB73E}" srcOrd="2" destOrd="0" parTransId="{A2A1F545-1F0C-43BB-96ED-CA2B51618923}" sibTransId="{CFC1FD93-B753-4317-BBD5-691B7AE4166A}"/>
    <dgm:cxn modelId="{13063E37-8263-4848-B4A9-B1B92AE9B87C}" type="presParOf" srcId="{BF00CBA8-DDEC-4AF2-8686-C0B7E5D69B78}" destId="{BBE79B68-BBBE-4810-9D80-331DEF4A2826}" srcOrd="0" destOrd="0" presId="urn:microsoft.com/office/officeart/2009/layout/CircleArrowProcess"/>
    <dgm:cxn modelId="{51D59FF8-E00E-403E-89EC-1F54BA5157CF}" type="presParOf" srcId="{BBE79B68-BBBE-4810-9D80-331DEF4A2826}" destId="{A44466F8-72EA-4D34-9935-7836D52E6DD3}" srcOrd="0" destOrd="0" presId="urn:microsoft.com/office/officeart/2009/layout/CircleArrowProcess"/>
    <dgm:cxn modelId="{628BA1A5-E277-4A6C-93DE-BE9967946AB7}" type="presParOf" srcId="{BF00CBA8-DDEC-4AF2-8686-C0B7E5D69B78}" destId="{5A8CFE78-16E7-476E-A173-6AAC5372D1C0}" srcOrd="1" destOrd="0" presId="urn:microsoft.com/office/officeart/2009/layout/CircleArrowProcess"/>
    <dgm:cxn modelId="{4A061EB5-1B82-47C1-81EB-18E32A5D8312}" type="presParOf" srcId="{BF00CBA8-DDEC-4AF2-8686-C0B7E5D69B78}" destId="{839D3C6D-E845-4A41-8F6E-4A72C44B0580}" srcOrd="2" destOrd="0" presId="urn:microsoft.com/office/officeart/2009/layout/CircleArrowProcess"/>
    <dgm:cxn modelId="{F519CCF7-3847-48D4-8C3E-90BEBCF88508}" type="presParOf" srcId="{839D3C6D-E845-4A41-8F6E-4A72C44B0580}" destId="{C9626010-A5D5-4290-A322-5CE0C11E6E30}" srcOrd="0" destOrd="0" presId="urn:microsoft.com/office/officeart/2009/layout/CircleArrowProcess"/>
    <dgm:cxn modelId="{6F281BB3-C679-42A0-B098-9185D0703F91}" type="presParOf" srcId="{BF00CBA8-DDEC-4AF2-8686-C0B7E5D69B78}" destId="{91A1793B-A4AC-49FA-BA43-5FD55CC845AE}" srcOrd="3" destOrd="0" presId="urn:microsoft.com/office/officeart/2009/layout/CircleArrowProcess"/>
    <dgm:cxn modelId="{3B4994A3-E12C-4194-A146-B643B8E33E83}" type="presParOf" srcId="{BF00CBA8-DDEC-4AF2-8686-C0B7E5D69B78}" destId="{CFFAF496-9187-4000-B322-56FA2EAD32E9}" srcOrd="4" destOrd="0" presId="urn:microsoft.com/office/officeart/2009/layout/CircleArrowProcess"/>
    <dgm:cxn modelId="{C69146B0-B5AF-42A5-9280-40722DABE455}" type="presParOf" srcId="{CFFAF496-9187-4000-B322-56FA2EAD32E9}" destId="{D476D56F-7268-4987-B53A-C43577083301}" srcOrd="0" destOrd="0" presId="urn:microsoft.com/office/officeart/2009/layout/CircleArrowProcess"/>
    <dgm:cxn modelId="{CAA86A9A-62A6-4F51-9377-2EEA1D1B5D1C}" type="presParOf" srcId="{BF00CBA8-DDEC-4AF2-8686-C0B7E5D69B78}" destId="{C7ECBF8E-80DE-4EEF-9825-6C0E06BCC429}" srcOrd="5" destOrd="0" presId="urn:microsoft.com/office/officeart/2009/layout/CircleArrowProcess"/>
    <dgm:cxn modelId="{940D5665-19B2-474A-9262-171FEACBAFB2}" type="presParOf" srcId="{BF00CBA8-DDEC-4AF2-8686-C0B7E5D69B78}" destId="{4C09B0F5-00DE-417E-8F52-EDE25B840181}" srcOrd="6" destOrd="0" presId="urn:microsoft.com/office/officeart/2009/layout/CircleArrowProcess"/>
    <dgm:cxn modelId="{B8AD0F31-A472-4CF6-AEBC-109F84D7CD8F}" type="presParOf" srcId="{4C09B0F5-00DE-417E-8F52-EDE25B840181}" destId="{B91D7FFA-0326-4AEE-935B-064CDE964D03}" srcOrd="0" destOrd="0" presId="urn:microsoft.com/office/officeart/2009/layout/CircleArrowProcess"/>
    <dgm:cxn modelId="{D760CEB5-E2A7-41BF-8291-39D55A6966B4}" type="presParOf" srcId="{BF00CBA8-DDEC-4AF2-8686-C0B7E5D69B78}" destId="{F7DBD424-BB43-4E2F-B9F9-7349EBC7FDEC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F143A90-76AB-4EF9-B2E9-40268A24A985}" type="doc">
      <dgm:prSet loTypeId="urn:microsoft.com/office/officeart/2005/8/layout/pyramid1" loCatId="pyramid" qsTypeId="urn:microsoft.com/office/officeart/2005/8/quickstyle/3d2" qsCatId="3D" csTypeId="urn:microsoft.com/office/officeart/2005/8/colors/colorful1#10" csCatId="colorful" phldr="1"/>
      <dgm:spPr/>
    </dgm:pt>
    <dgm:pt modelId="{D8F2F04E-4B57-4073-A4CB-DB71F9AAEFA0}">
      <dgm:prSet phldrT="[Text]" custT="1"/>
      <dgm:spPr/>
      <dgm:t>
        <a:bodyPr/>
        <a:lstStyle/>
        <a:p>
          <a:r>
            <a:rPr lang="fa-IR" sz="1600" dirty="0" smtClean="0">
              <a:cs typeface="B Titr" pitchFamily="2" charset="-78"/>
            </a:rPr>
            <a:t>رفتارهای اقتصادی، سیاسی، ...</a:t>
          </a:r>
          <a:endParaRPr lang="en-US" sz="1600" dirty="0">
            <a:cs typeface="B Titr" pitchFamily="2" charset="-78"/>
          </a:endParaRPr>
        </a:p>
      </dgm:t>
    </dgm:pt>
    <dgm:pt modelId="{268380EF-C846-4761-ACBF-7B101E17DE54}" type="parTrans" cxnId="{0D8F21ED-C292-44FD-B65E-864E18792D0E}">
      <dgm:prSet/>
      <dgm:spPr/>
      <dgm:t>
        <a:bodyPr/>
        <a:lstStyle/>
        <a:p>
          <a:endParaRPr lang="en-US" sz="1800"/>
        </a:p>
      </dgm:t>
    </dgm:pt>
    <dgm:pt modelId="{30E0DCE3-CB66-4441-820A-5FA8F5ECFF74}" type="sibTrans" cxnId="{0D8F21ED-C292-44FD-B65E-864E18792D0E}">
      <dgm:prSet/>
      <dgm:spPr/>
      <dgm:t>
        <a:bodyPr/>
        <a:lstStyle/>
        <a:p>
          <a:endParaRPr lang="en-US" sz="1800"/>
        </a:p>
      </dgm:t>
    </dgm:pt>
    <dgm:pt modelId="{C59DA833-7034-4E33-A475-44F3062EB5E7}">
      <dgm:prSet phldrT="[Text]" custT="1"/>
      <dgm:spPr/>
      <dgm:t>
        <a:bodyPr/>
        <a:lstStyle/>
        <a:p>
          <a:r>
            <a:rPr lang="fa-IR" sz="1800" dirty="0" smtClean="0">
              <a:cs typeface="B Titr" pitchFamily="2" charset="-78"/>
            </a:rPr>
            <a:t>ساختارها ، نهادها، قوانین و هنجارها</a:t>
          </a:r>
        </a:p>
      </dgm:t>
    </dgm:pt>
    <dgm:pt modelId="{379B6865-538D-45A5-8DB8-82E5C20BA55E}" type="parTrans" cxnId="{64B38417-ADCB-4761-8F85-23FA48E6BBBB}">
      <dgm:prSet/>
      <dgm:spPr/>
      <dgm:t>
        <a:bodyPr/>
        <a:lstStyle/>
        <a:p>
          <a:endParaRPr lang="en-US" sz="1800"/>
        </a:p>
      </dgm:t>
    </dgm:pt>
    <dgm:pt modelId="{77197452-0810-4393-8D78-32FC949EEA3B}" type="sibTrans" cxnId="{64B38417-ADCB-4761-8F85-23FA48E6BBBB}">
      <dgm:prSet/>
      <dgm:spPr/>
      <dgm:t>
        <a:bodyPr/>
        <a:lstStyle/>
        <a:p>
          <a:endParaRPr lang="en-US" sz="1800"/>
        </a:p>
      </dgm:t>
    </dgm:pt>
    <dgm:pt modelId="{4A866C39-0EE8-4D00-93BB-48927088AFC7}">
      <dgm:prSet phldrT="[Text]" custT="1"/>
      <dgm:spPr/>
      <dgm:t>
        <a:bodyPr/>
        <a:lstStyle/>
        <a:p>
          <a:r>
            <a:rPr lang="fa-IR" sz="1800" dirty="0" smtClean="0">
              <a:cs typeface="B Titr" pitchFamily="2" charset="-78"/>
            </a:rPr>
            <a:t>ارزش ها و باورها </a:t>
          </a:r>
        </a:p>
        <a:p>
          <a:r>
            <a:rPr lang="fa-IR" sz="1800" dirty="0" smtClean="0">
              <a:cs typeface="B Titr" pitchFamily="2" charset="-78"/>
            </a:rPr>
            <a:t>(پارادایم های حاکم) </a:t>
          </a:r>
          <a:endParaRPr lang="en-US" sz="1800" dirty="0">
            <a:cs typeface="B Titr" pitchFamily="2" charset="-78"/>
          </a:endParaRPr>
        </a:p>
      </dgm:t>
    </dgm:pt>
    <dgm:pt modelId="{86DF7570-0F45-4F0E-B8D8-9365F1CC1FBD}" type="parTrans" cxnId="{873E1C63-60F2-4C0F-814E-DB6FA6825BA1}">
      <dgm:prSet/>
      <dgm:spPr/>
      <dgm:t>
        <a:bodyPr/>
        <a:lstStyle/>
        <a:p>
          <a:endParaRPr lang="en-US" sz="1800"/>
        </a:p>
      </dgm:t>
    </dgm:pt>
    <dgm:pt modelId="{45FDB7DE-62EA-4781-89E1-DB05FF527E83}" type="sibTrans" cxnId="{873E1C63-60F2-4C0F-814E-DB6FA6825BA1}">
      <dgm:prSet/>
      <dgm:spPr/>
      <dgm:t>
        <a:bodyPr/>
        <a:lstStyle/>
        <a:p>
          <a:endParaRPr lang="en-US" sz="1800"/>
        </a:p>
      </dgm:t>
    </dgm:pt>
    <dgm:pt modelId="{3A072486-D0B3-41A6-973A-8425AA7E9E22}">
      <dgm:prSet phldrT="[Text]" custT="1"/>
      <dgm:spPr/>
      <dgm:t>
        <a:bodyPr/>
        <a:lstStyle/>
        <a:p>
          <a:pPr algn="ctr"/>
          <a:r>
            <a:rPr lang="fa-IR" sz="1800" dirty="0" smtClean="0">
              <a:cs typeface="B Titr" pitchFamily="2" charset="-78"/>
            </a:rPr>
            <a:t>مبانی فکری و فلسفی</a:t>
          </a:r>
          <a:endParaRPr lang="en-US" sz="1800" dirty="0">
            <a:cs typeface="B Titr" pitchFamily="2" charset="-78"/>
          </a:endParaRPr>
        </a:p>
      </dgm:t>
    </dgm:pt>
    <dgm:pt modelId="{52022A94-3E42-45CC-97D4-F58602E1B281}" type="parTrans" cxnId="{AF9649D1-BC68-45ED-9342-00AC52319CF8}">
      <dgm:prSet/>
      <dgm:spPr/>
      <dgm:t>
        <a:bodyPr/>
        <a:lstStyle/>
        <a:p>
          <a:endParaRPr lang="en-US" sz="1800"/>
        </a:p>
      </dgm:t>
    </dgm:pt>
    <dgm:pt modelId="{5A919CCA-6CB5-4DEC-B047-AFD42874974A}" type="sibTrans" cxnId="{AF9649D1-BC68-45ED-9342-00AC52319CF8}">
      <dgm:prSet/>
      <dgm:spPr/>
      <dgm:t>
        <a:bodyPr/>
        <a:lstStyle/>
        <a:p>
          <a:endParaRPr lang="en-US" sz="1800"/>
        </a:p>
      </dgm:t>
    </dgm:pt>
    <dgm:pt modelId="{81F28BBF-B39B-44AA-B5F2-4926B78B84C9}" type="pres">
      <dgm:prSet presAssocID="{BF143A90-76AB-4EF9-B2E9-40268A24A985}" presName="Name0" presStyleCnt="0">
        <dgm:presLayoutVars>
          <dgm:dir/>
          <dgm:animLvl val="lvl"/>
          <dgm:resizeHandles val="exact"/>
        </dgm:presLayoutVars>
      </dgm:prSet>
      <dgm:spPr/>
    </dgm:pt>
    <dgm:pt modelId="{8F3515BF-D5AA-43EF-BB06-DE3C00A60BE0}" type="pres">
      <dgm:prSet presAssocID="{D8F2F04E-4B57-4073-A4CB-DB71F9AAEFA0}" presName="Name8" presStyleCnt="0"/>
      <dgm:spPr/>
    </dgm:pt>
    <dgm:pt modelId="{18982F23-A2D1-4F7E-992D-0A5E2F2E37B6}" type="pres">
      <dgm:prSet presAssocID="{D8F2F04E-4B57-4073-A4CB-DB71F9AAEFA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DCBB2-B010-4261-9564-59AC15E878F5}" type="pres">
      <dgm:prSet presAssocID="{D8F2F04E-4B57-4073-A4CB-DB71F9AAEF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F35EF-FCCB-4BDC-BA7C-C2F37B8FD368}" type="pres">
      <dgm:prSet presAssocID="{C59DA833-7034-4E33-A475-44F3062EB5E7}" presName="Name8" presStyleCnt="0"/>
      <dgm:spPr/>
    </dgm:pt>
    <dgm:pt modelId="{F0363CB2-90C4-4B7F-A9B9-EA690D48A6C2}" type="pres">
      <dgm:prSet presAssocID="{C59DA833-7034-4E33-A475-44F3062EB5E7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AE527-31FE-4910-BD7E-CC235F99D3B8}" type="pres">
      <dgm:prSet presAssocID="{C59DA833-7034-4E33-A475-44F3062EB5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0705A-5D20-4725-A85A-C9B09516FC84}" type="pres">
      <dgm:prSet presAssocID="{4A866C39-0EE8-4D00-93BB-48927088AFC7}" presName="Name8" presStyleCnt="0"/>
      <dgm:spPr/>
    </dgm:pt>
    <dgm:pt modelId="{0EF43677-48E8-475E-A1AF-3BB70DE8990F}" type="pres">
      <dgm:prSet presAssocID="{4A866C39-0EE8-4D00-93BB-48927088AFC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16590-B42C-42C2-8DFF-278E21E83704}" type="pres">
      <dgm:prSet presAssocID="{4A866C39-0EE8-4D00-93BB-48927088AF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B0820-4CFF-41CA-A639-BF474B1117AA}" type="pres">
      <dgm:prSet presAssocID="{3A072486-D0B3-41A6-973A-8425AA7E9E22}" presName="Name8" presStyleCnt="0"/>
      <dgm:spPr/>
    </dgm:pt>
    <dgm:pt modelId="{49B2495B-D02A-4B92-B7FC-E0FD145E647A}" type="pres">
      <dgm:prSet presAssocID="{3A072486-D0B3-41A6-973A-8425AA7E9E2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8391A-C569-4868-8798-9D46C6ACC6D4}" type="pres">
      <dgm:prSet presAssocID="{3A072486-D0B3-41A6-973A-8425AA7E9E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4E8BB-E050-4663-8E8D-A7DBC28E1B37}" type="presOf" srcId="{4A866C39-0EE8-4D00-93BB-48927088AFC7}" destId="{0EF43677-48E8-475E-A1AF-3BB70DE8990F}" srcOrd="0" destOrd="0" presId="urn:microsoft.com/office/officeart/2005/8/layout/pyramid1"/>
    <dgm:cxn modelId="{7D1A2D34-15C8-4101-8EF3-B2ECBEF36CEE}" type="presOf" srcId="{D8F2F04E-4B57-4073-A4CB-DB71F9AAEFA0}" destId="{8AFDCBB2-B010-4261-9564-59AC15E878F5}" srcOrd="1" destOrd="0" presId="urn:microsoft.com/office/officeart/2005/8/layout/pyramid1"/>
    <dgm:cxn modelId="{A393845D-BB76-42DE-A305-A448A3DDDB37}" type="presOf" srcId="{BF143A90-76AB-4EF9-B2E9-40268A24A985}" destId="{81F28BBF-B39B-44AA-B5F2-4926B78B84C9}" srcOrd="0" destOrd="0" presId="urn:microsoft.com/office/officeart/2005/8/layout/pyramid1"/>
    <dgm:cxn modelId="{64B38417-ADCB-4761-8F85-23FA48E6BBBB}" srcId="{BF143A90-76AB-4EF9-B2E9-40268A24A985}" destId="{C59DA833-7034-4E33-A475-44F3062EB5E7}" srcOrd="1" destOrd="0" parTransId="{379B6865-538D-45A5-8DB8-82E5C20BA55E}" sibTransId="{77197452-0810-4393-8D78-32FC949EEA3B}"/>
    <dgm:cxn modelId="{1DC2A5C0-9DCC-47FA-837D-E472E26D25E5}" type="presOf" srcId="{3A072486-D0B3-41A6-973A-8425AA7E9E22}" destId="{49B2495B-D02A-4B92-B7FC-E0FD145E647A}" srcOrd="0" destOrd="0" presId="urn:microsoft.com/office/officeart/2005/8/layout/pyramid1"/>
    <dgm:cxn modelId="{DC81459D-D2A4-4CAA-AF95-BB4C0FF3FC44}" type="presOf" srcId="{C59DA833-7034-4E33-A475-44F3062EB5E7}" destId="{F0363CB2-90C4-4B7F-A9B9-EA690D48A6C2}" srcOrd="0" destOrd="0" presId="urn:microsoft.com/office/officeart/2005/8/layout/pyramid1"/>
    <dgm:cxn modelId="{14AE4AEF-2E56-4C80-8C5F-DF87A9915DCC}" type="presOf" srcId="{3A072486-D0B3-41A6-973A-8425AA7E9E22}" destId="{B168391A-C569-4868-8798-9D46C6ACC6D4}" srcOrd="1" destOrd="0" presId="urn:microsoft.com/office/officeart/2005/8/layout/pyramid1"/>
    <dgm:cxn modelId="{4D6BC55B-FF12-4D01-B729-F0BFBD3D1506}" type="presOf" srcId="{4A866C39-0EE8-4D00-93BB-48927088AFC7}" destId="{C1316590-B42C-42C2-8DFF-278E21E83704}" srcOrd="1" destOrd="0" presId="urn:microsoft.com/office/officeart/2005/8/layout/pyramid1"/>
    <dgm:cxn modelId="{873E1C63-60F2-4C0F-814E-DB6FA6825BA1}" srcId="{BF143A90-76AB-4EF9-B2E9-40268A24A985}" destId="{4A866C39-0EE8-4D00-93BB-48927088AFC7}" srcOrd="2" destOrd="0" parTransId="{86DF7570-0F45-4F0E-B8D8-9365F1CC1FBD}" sibTransId="{45FDB7DE-62EA-4781-89E1-DB05FF527E83}"/>
    <dgm:cxn modelId="{177713F8-7977-41D3-A40E-00AEF615B8A4}" type="presOf" srcId="{C59DA833-7034-4E33-A475-44F3062EB5E7}" destId="{194AE527-31FE-4910-BD7E-CC235F99D3B8}" srcOrd="1" destOrd="0" presId="urn:microsoft.com/office/officeart/2005/8/layout/pyramid1"/>
    <dgm:cxn modelId="{AF9649D1-BC68-45ED-9342-00AC52319CF8}" srcId="{BF143A90-76AB-4EF9-B2E9-40268A24A985}" destId="{3A072486-D0B3-41A6-973A-8425AA7E9E22}" srcOrd="3" destOrd="0" parTransId="{52022A94-3E42-45CC-97D4-F58602E1B281}" sibTransId="{5A919CCA-6CB5-4DEC-B047-AFD42874974A}"/>
    <dgm:cxn modelId="{0D8F21ED-C292-44FD-B65E-864E18792D0E}" srcId="{BF143A90-76AB-4EF9-B2E9-40268A24A985}" destId="{D8F2F04E-4B57-4073-A4CB-DB71F9AAEFA0}" srcOrd="0" destOrd="0" parTransId="{268380EF-C846-4761-ACBF-7B101E17DE54}" sibTransId="{30E0DCE3-CB66-4441-820A-5FA8F5ECFF74}"/>
    <dgm:cxn modelId="{3A5FA2EB-4E06-4C78-94D9-16CCC23F3355}" type="presOf" srcId="{D8F2F04E-4B57-4073-A4CB-DB71F9AAEFA0}" destId="{18982F23-A2D1-4F7E-992D-0A5E2F2E37B6}" srcOrd="0" destOrd="0" presId="urn:microsoft.com/office/officeart/2005/8/layout/pyramid1"/>
    <dgm:cxn modelId="{8B8AAD56-A9DC-42FB-B66B-603A628475E6}" type="presParOf" srcId="{81F28BBF-B39B-44AA-B5F2-4926B78B84C9}" destId="{8F3515BF-D5AA-43EF-BB06-DE3C00A60BE0}" srcOrd="0" destOrd="0" presId="urn:microsoft.com/office/officeart/2005/8/layout/pyramid1"/>
    <dgm:cxn modelId="{3805807B-6E9A-4425-B6FB-BE07DCC8C459}" type="presParOf" srcId="{8F3515BF-D5AA-43EF-BB06-DE3C00A60BE0}" destId="{18982F23-A2D1-4F7E-992D-0A5E2F2E37B6}" srcOrd="0" destOrd="0" presId="urn:microsoft.com/office/officeart/2005/8/layout/pyramid1"/>
    <dgm:cxn modelId="{3F13F14E-AB79-44C8-915E-68318E24FE66}" type="presParOf" srcId="{8F3515BF-D5AA-43EF-BB06-DE3C00A60BE0}" destId="{8AFDCBB2-B010-4261-9564-59AC15E878F5}" srcOrd="1" destOrd="0" presId="urn:microsoft.com/office/officeart/2005/8/layout/pyramid1"/>
    <dgm:cxn modelId="{87E1A93A-1984-440F-ADAA-4A8015C5FC8B}" type="presParOf" srcId="{81F28BBF-B39B-44AA-B5F2-4926B78B84C9}" destId="{A8DF35EF-FCCB-4BDC-BA7C-C2F37B8FD368}" srcOrd="1" destOrd="0" presId="urn:microsoft.com/office/officeart/2005/8/layout/pyramid1"/>
    <dgm:cxn modelId="{B3792701-9860-4471-89BD-855BF035C666}" type="presParOf" srcId="{A8DF35EF-FCCB-4BDC-BA7C-C2F37B8FD368}" destId="{F0363CB2-90C4-4B7F-A9B9-EA690D48A6C2}" srcOrd="0" destOrd="0" presId="urn:microsoft.com/office/officeart/2005/8/layout/pyramid1"/>
    <dgm:cxn modelId="{9CED718A-3BDA-44A3-ACB1-B15CDA192358}" type="presParOf" srcId="{A8DF35EF-FCCB-4BDC-BA7C-C2F37B8FD368}" destId="{194AE527-31FE-4910-BD7E-CC235F99D3B8}" srcOrd="1" destOrd="0" presId="urn:microsoft.com/office/officeart/2005/8/layout/pyramid1"/>
    <dgm:cxn modelId="{7EFC5254-DCBA-4BFB-B20E-60982E9091BD}" type="presParOf" srcId="{81F28BBF-B39B-44AA-B5F2-4926B78B84C9}" destId="{02B0705A-5D20-4725-A85A-C9B09516FC84}" srcOrd="2" destOrd="0" presId="urn:microsoft.com/office/officeart/2005/8/layout/pyramid1"/>
    <dgm:cxn modelId="{3399DFAB-542F-408E-8AF4-FC75C26E175C}" type="presParOf" srcId="{02B0705A-5D20-4725-A85A-C9B09516FC84}" destId="{0EF43677-48E8-475E-A1AF-3BB70DE8990F}" srcOrd="0" destOrd="0" presId="urn:microsoft.com/office/officeart/2005/8/layout/pyramid1"/>
    <dgm:cxn modelId="{E662704A-C0E8-4763-BCA5-2CD6F2875CEF}" type="presParOf" srcId="{02B0705A-5D20-4725-A85A-C9B09516FC84}" destId="{C1316590-B42C-42C2-8DFF-278E21E83704}" srcOrd="1" destOrd="0" presId="urn:microsoft.com/office/officeart/2005/8/layout/pyramid1"/>
    <dgm:cxn modelId="{899EF58E-97B4-45E1-B055-F9C028A13C9B}" type="presParOf" srcId="{81F28BBF-B39B-44AA-B5F2-4926B78B84C9}" destId="{4FBB0820-4CFF-41CA-A639-BF474B1117AA}" srcOrd="3" destOrd="0" presId="urn:microsoft.com/office/officeart/2005/8/layout/pyramid1"/>
    <dgm:cxn modelId="{8FC00AF2-CA6E-4096-BA64-B82E3CF4F7C3}" type="presParOf" srcId="{4FBB0820-4CFF-41CA-A639-BF474B1117AA}" destId="{49B2495B-D02A-4B92-B7FC-E0FD145E647A}" srcOrd="0" destOrd="0" presId="urn:microsoft.com/office/officeart/2005/8/layout/pyramid1"/>
    <dgm:cxn modelId="{CE1D06C5-9FD9-4A8F-85C9-C793906101BF}" type="presParOf" srcId="{4FBB0820-4CFF-41CA-A639-BF474B1117AA}" destId="{B168391A-C569-4868-8798-9D46C6ACC6D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193E893-9365-42B9-9851-A218D65CB1C5}" type="doc">
      <dgm:prSet loTypeId="urn:microsoft.com/office/officeart/2005/8/layout/arrow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3D10F0-BB6D-4AB4-A780-9FAE39989856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tx1"/>
              </a:solidFill>
              <a:cs typeface="B Titr" panose="00000700000000000000" pitchFamily="2" charset="-78"/>
            </a:rPr>
            <a:t>آینده پژوهی اکتشافی</a:t>
          </a:r>
          <a:endParaRPr lang="en-US" sz="18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6506C0A5-D4FF-4600-B85B-9B59D044468E}" type="parTrans" cxnId="{56B19FBB-3C6A-40AD-8FE5-C3C7BEE4DBB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FE37766-B323-4C73-8268-FDDFB801566E}" type="sibTrans" cxnId="{56B19FBB-3C6A-40AD-8FE5-C3C7BEE4DBB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A2F0A82-F5B1-4B6B-9757-BD950EAA27DA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tx1"/>
              </a:solidFill>
              <a:cs typeface="B Titr" panose="00000700000000000000" pitchFamily="2" charset="-78"/>
            </a:rPr>
            <a:t>آینده پژوهی هنجاری</a:t>
          </a:r>
          <a:endParaRPr lang="en-US" sz="18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61A99885-9E18-43BF-82DD-22C858799CB7}" type="parTrans" cxnId="{B4CC2649-39E6-47B6-ADAF-1CCED0016D7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48B9D0D7-35C3-45CF-AA48-8858CF67C814}" type="sibTrans" cxnId="{B4CC2649-39E6-47B6-ADAF-1CCED0016D7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650D079D-94B1-4AA5-B647-B8713C613769}" type="pres">
      <dgm:prSet presAssocID="{E193E893-9365-42B9-9851-A218D65CB1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168CB3-492B-4B9A-8F6C-90DBCC7C899D}" type="pres">
      <dgm:prSet presAssocID="{7D3D10F0-BB6D-4AB4-A780-9FAE3998985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0BB5C-3AE9-4F2B-8553-FFD948C99773}" type="pres">
      <dgm:prSet presAssocID="{6A2F0A82-F5B1-4B6B-9757-BD950EAA27DA}" presName="arrow" presStyleLbl="node1" presStyleIdx="1" presStyleCnt="2" custRadScaleRad="90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C2649-39E6-47B6-ADAF-1CCED0016D7E}" srcId="{E193E893-9365-42B9-9851-A218D65CB1C5}" destId="{6A2F0A82-F5B1-4B6B-9757-BD950EAA27DA}" srcOrd="1" destOrd="0" parTransId="{61A99885-9E18-43BF-82DD-22C858799CB7}" sibTransId="{48B9D0D7-35C3-45CF-AA48-8858CF67C814}"/>
    <dgm:cxn modelId="{56B19FBB-3C6A-40AD-8FE5-C3C7BEE4DBB1}" srcId="{E193E893-9365-42B9-9851-A218D65CB1C5}" destId="{7D3D10F0-BB6D-4AB4-A780-9FAE39989856}" srcOrd="0" destOrd="0" parTransId="{6506C0A5-D4FF-4600-B85B-9B59D044468E}" sibTransId="{0FE37766-B323-4C73-8268-FDDFB801566E}"/>
    <dgm:cxn modelId="{3F2416EB-CA0A-4EE2-831A-4854678CC596}" type="presOf" srcId="{7D3D10F0-BB6D-4AB4-A780-9FAE39989856}" destId="{4E168CB3-492B-4B9A-8F6C-90DBCC7C899D}" srcOrd="0" destOrd="0" presId="urn:microsoft.com/office/officeart/2005/8/layout/arrow1"/>
    <dgm:cxn modelId="{AE602AA5-35A5-4051-9867-5BC397804CD3}" type="presOf" srcId="{E193E893-9365-42B9-9851-A218D65CB1C5}" destId="{650D079D-94B1-4AA5-B647-B8713C613769}" srcOrd="0" destOrd="0" presId="urn:microsoft.com/office/officeart/2005/8/layout/arrow1"/>
    <dgm:cxn modelId="{53A6B992-EE82-4914-901F-667D3286103A}" type="presOf" srcId="{6A2F0A82-F5B1-4B6B-9757-BD950EAA27DA}" destId="{1E30BB5C-3AE9-4F2B-8553-FFD948C99773}" srcOrd="0" destOrd="0" presId="urn:microsoft.com/office/officeart/2005/8/layout/arrow1"/>
    <dgm:cxn modelId="{1A92FC16-B919-4C23-8541-728156B718A8}" type="presParOf" srcId="{650D079D-94B1-4AA5-B647-B8713C613769}" destId="{4E168CB3-492B-4B9A-8F6C-90DBCC7C899D}" srcOrd="0" destOrd="0" presId="urn:microsoft.com/office/officeart/2005/8/layout/arrow1"/>
    <dgm:cxn modelId="{816F68FE-7DEA-4457-9A0E-7B90E59557FD}" type="presParOf" srcId="{650D079D-94B1-4AA5-B647-B8713C613769}" destId="{1E30BB5C-3AE9-4F2B-8553-FFD948C9977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D06E9-39A8-4B91-8412-D296A1D8AED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E60594-DB03-477A-B1A7-6D37BB94DD0F}">
      <dgm:prSet phldrT="[Text]" custT="1"/>
      <dgm:spPr/>
      <dgm:t>
        <a:bodyPr/>
        <a:lstStyle/>
        <a:p>
          <a:r>
            <a:rPr lang="fa-IR" sz="1500" dirty="0" smtClean="0">
              <a:solidFill>
                <a:schemeClr val="tx1"/>
              </a:solidFill>
              <a:cs typeface="B Titr" panose="00000700000000000000" pitchFamily="2" charset="-78"/>
            </a:rPr>
            <a:t>آینده پژوهی</a:t>
          </a:r>
          <a:endParaRPr lang="en-US" sz="15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C50DDA87-CE62-41ED-9FFB-7BE33BCF68A4}" type="parTrans" cxnId="{EED8928B-52E1-4C95-8238-EAEE6C1CEAB8}">
      <dgm:prSet/>
      <dgm:spPr/>
      <dgm:t>
        <a:bodyPr/>
        <a:lstStyle/>
        <a:p>
          <a:endParaRPr lang="en-US" sz="15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1EAE7B28-B277-4F45-8C7C-AA0C74CC100D}" type="sibTrans" cxnId="{EED8928B-52E1-4C95-8238-EAEE6C1CEAB8}">
      <dgm:prSet/>
      <dgm:spPr/>
      <dgm:t>
        <a:bodyPr/>
        <a:lstStyle/>
        <a:p>
          <a:endParaRPr lang="en-US" sz="15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E39CD7A6-6E84-4204-9805-CB4BDBAD5C21}">
      <dgm:prSet phldrT="[Text]" custT="1"/>
      <dgm:spPr/>
      <dgm:t>
        <a:bodyPr/>
        <a:lstStyle/>
        <a:p>
          <a:r>
            <a:rPr lang="fa-IR" sz="1500" dirty="0" smtClean="0">
              <a:solidFill>
                <a:schemeClr val="tx1"/>
              </a:solidFill>
              <a:cs typeface="B Titr" panose="00000700000000000000" pitchFamily="2" charset="-78"/>
            </a:rPr>
            <a:t>فهم عمیق و دقیق مسئله</a:t>
          </a:r>
          <a:endParaRPr lang="en-US" sz="15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816D0727-47A3-4A5A-90FA-2E6F1464EFBE}" type="parTrans" cxnId="{27257BEF-3639-4624-9FD5-203C27E76834}">
      <dgm:prSet custT="1"/>
      <dgm:spPr/>
      <dgm:t>
        <a:bodyPr/>
        <a:lstStyle/>
        <a:p>
          <a:endParaRPr lang="en-US" sz="15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8DBBDDC3-6289-4BEB-B4B9-CF593BB4952D}" type="sibTrans" cxnId="{27257BEF-3639-4624-9FD5-203C27E76834}">
      <dgm:prSet/>
      <dgm:spPr/>
      <dgm:t>
        <a:bodyPr/>
        <a:lstStyle/>
        <a:p>
          <a:endParaRPr lang="en-US" sz="15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E78691FD-8806-4AF6-A044-0A368EB557FF}">
      <dgm:prSet phldrT="[Text]" custT="1"/>
      <dgm:spPr/>
      <dgm:t>
        <a:bodyPr/>
        <a:lstStyle/>
        <a:p>
          <a:r>
            <a:rPr lang="fa-IR" sz="1500" dirty="0" smtClean="0">
              <a:solidFill>
                <a:schemeClr val="tx1"/>
              </a:solidFill>
              <a:cs typeface="B Titr" panose="00000700000000000000" pitchFamily="2" charset="-78"/>
            </a:rPr>
            <a:t>جامع نگری و فهم سیستمی</a:t>
          </a:r>
          <a:endParaRPr lang="en-US" sz="15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E03D95AC-A04D-4350-B998-749B04AC659F}" type="parTrans" cxnId="{3E67DEAC-F52E-44C4-8C9D-296ACAF6FCFB}">
      <dgm:prSet custT="1"/>
      <dgm:spPr/>
      <dgm:t>
        <a:bodyPr/>
        <a:lstStyle/>
        <a:p>
          <a:endParaRPr lang="en-US" sz="15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5079B04D-22C2-4849-AE37-5D32ACAD760C}" type="sibTrans" cxnId="{3E67DEAC-F52E-44C4-8C9D-296ACAF6FCFB}">
      <dgm:prSet/>
      <dgm:spPr/>
      <dgm:t>
        <a:bodyPr/>
        <a:lstStyle/>
        <a:p>
          <a:endParaRPr lang="en-US" sz="15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047587D8-36A7-4FB2-B7DB-34B73469A424}">
      <dgm:prSet phldrT="[Text]" custT="1"/>
      <dgm:spPr/>
      <dgm:t>
        <a:bodyPr/>
        <a:lstStyle/>
        <a:p>
          <a:r>
            <a:rPr lang="fa-IR" sz="1500" dirty="0" smtClean="0">
              <a:solidFill>
                <a:schemeClr val="tx1"/>
              </a:solidFill>
              <a:cs typeface="B Titr" panose="00000700000000000000" pitchFamily="2" charset="-78"/>
            </a:rPr>
            <a:t>همگرایی ذینفعان و فهم مشترک</a:t>
          </a:r>
          <a:endParaRPr lang="en-US" sz="15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D2027CD9-1FA7-4A8A-91FA-D20E5BB42A76}" type="parTrans" cxnId="{5C0FCF56-3824-4B6D-B42F-A6B07E97BF2F}">
      <dgm:prSet custT="1"/>
      <dgm:spPr/>
      <dgm:t>
        <a:bodyPr/>
        <a:lstStyle/>
        <a:p>
          <a:endParaRPr lang="en-US" sz="15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A1D6FE6D-D249-406E-903B-29953C9F7C0D}" type="sibTrans" cxnId="{5C0FCF56-3824-4B6D-B42F-A6B07E97BF2F}">
      <dgm:prSet/>
      <dgm:spPr/>
      <dgm:t>
        <a:bodyPr/>
        <a:lstStyle/>
        <a:p>
          <a:endParaRPr lang="en-US" sz="150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8ED64144-E15D-4C4D-B2D4-FD96BC68A179}">
      <dgm:prSet phldrT="[Text]" custT="1"/>
      <dgm:spPr/>
      <dgm:t>
        <a:bodyPr/>
        <a:lstStyle/>
        <a:p>
          <a:r>
            <a:rPr lang="fa-IR" sz="1500" dirty="0" smtClean="0">
              <a:solidFill>
                <a:schemeClr val="tx1"/>
              </a:solidFill>
              <a:cs typeface="B Titr" panose="00000700000000000000" pitchFamily="2" charset="-78"/>
            </a:rPr>
            <a:t>هوشمندی نسبت به محیط</a:t>
          </a:r>
          <a:endParaRPr lang="en-US" sz="15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92A3EDA2-427C-4143-BC6D-76B0E1666DC2}" type="parTrans" cxnId="{1BD5B720-FE1C-41EF-A7BD-16827E0E5B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179A15-D02A-4A7D-A57A-FFCCEBA66113}" type="sibTrans" cxnId="{1BD5B720-FE1C-41EF-A7BD-16827E0E5B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24207E-1268-43EF-A717-B0C92B208814}">
      <dgm:prSet phldrT="[Text]" custT="1"/>
      <dgm:spPr/>
      <dgm:t>
        <a:bodyPr/>
        <a:lstStyle/>
        <a:p>
          <a:r>
            <a:rPr lang="fa-IR" sz="1500" dirty="0" smtClean="0">
              <a:solidFill>
                <a:schemeClr val="tx1"/>
              </a:solidFill>
              <a:cs typeface="B Titr" panose="00000700000000000000" pitchFamily="2" charset="-78"/>
            </a:rPr>
            <a:t>امکان برنامه ریزی پایدار</a:t>
          </a:r>
          <a:endParaRPr lang="en-US" sz="15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46C920AD-F9D8-4591-AF25-F16908C2A3CD}" type="parTrans" cxnId="{4B55A0F5-90F6-4063-A7BB-BA861662B9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D3F88B0-84BD-4683-8BEF-813624D1018E}" type="sibTrans" cxnId="{4B55A0F5-90F6-4063-A7BB-BA861662B9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3F232F-2167-472D-914E-4DB86A725BB2}">
      <dgm:prSet phldrT="[Text]" custT="1"/>
      <dgm:spPr/>
      <dgm:t>
        <a:bodyPr/>
        <a:lstStyle/>
        <a:p>
          <a:r>
            <a:rPr lang="fa-IR" sz="1500" dirty="0" smtClean="0">
              <a:solidFill>
                <a:schemeClr val="tx1"/>
              </a:solidFill>
              <a:cs typeface="B Titr" panose="00000700000000000000" pitchFamily="2" charset="-78"/>
            </a:rPr>
            <a:t>رویکرد فعال نسبت به تغییرات</a:t>
          </a:r>
          <a:endParaRPr lang="en-US" sz="15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9F3DD3D9-2328-46AA-BE08-F28D1036E7EC}" type="parTrans" cxnId="{FD6FEA41-D9A9-4C0C-9668-37E411E062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57F2EE-5BF8-4B73-8D09-A7C7D3785FEB}" type="sibTrans" cxnId="{FD6FEA41-D9A9-4C0C-9668-37E411E062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4DB232-AE68-4FC3-907A-2AAFF2EEBD1A}">
      <dgm:prSet phldrT="[Text]" custT="1"/>
      <dgm:spPr/>
      <dgm:t>
        <a:bodyPr/>
        <a:lstStyle/>
        <a:p>
          <a:r>
            <a:rPr lang="fa-IR" sz="1500" dirty="0" smtClean="0">
              <a:solidFill>
                <a:schemeClr val="tx1"/>
              </a:solidFill>
              <a:cs typeface="B Titr" panose="00000700000000000000" pitchFamily="2" charset="-78"/>
            </a:rPr>
            <a:t>استخراج توصیه های سیاستی</a:t>
          </a:r>
          <a:endParaRPr lang="en-US" sz="1500" dirty="0">
            <a:solidFill>
              <a:schemeClr val="tx1"/>
            </a:solidFill>
            <a:cs typeface="B Titr" panose="00000700000000000000" pitchFamily="2" charset="-78"/>
          </a:endParaRPr>
        </a:p>
      </dgm:t>
    </dgm:pt>
    <dgm:pt modelId="{250E07C1-C49F-46E0-80FF-0C397C5D5210}" type="parTrans" cxnId="{8311FD33-1F51-4361-B08C-8455FADC6D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AE7C70-AB1C-4EA5-8C1C-D693F9F59F17}" type="sibTrans" cxnId="{8311FD33-1F51-4361-B08C-8455FADC6D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32ADFD-BA08-4855-8002-D83FE2D296DC}" type="pres">
      <dgm:prSet presAssocID="{EACD06E9-39A8-4B91-8412-D296A1D8AE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36CA61-1109-4AF1-AB64-FA845691E7A5}" type="pres">
      <dgm:prSet presAssocID="{89E60594-DB03-477A-B1A7-6D37BB94DD0F}" presName="centerShape" presStyleLbl="node0" presStyleIdx="0" presStyleCnt="1"/>
      <dgm:spPr/>
      <dgm:t>
        <a:bodyPr/>
        <a:lstStyle/>
        <a:p>
          <a:endParaRPr lang="en-US"/>
        </a:p>
      </dgm:t>
    </dgm:pt>
    <dgm:pt modelId="{D94BE0AF-6BC9-40DA-B35E-5C1448D31706}" type="pres">
      <dgm:prSet presAssocID="{816D0727-47A3-4A5A-90FA-2E6F1464EFBE}" presName="Name9" presStyleLbl="parChTrans1D2" presStyleIdx="0" presStyleCnt="7"/>
      <dgm:spPr/>
      <dgm:t>
        <a:bodyPr/>
        <a:lstStyle/>
        <a:p>
          <a:endParaRPr lang="en-US"/>
        </a:p>
      </dgm:t>
    </dgm:pt>
    <dgm:pt modelId="{DF43BBFE-BF69-41D7-A377-73D5BD8B6EAE}" type="pres">
      <dgm:prSet presAssocID="{816D0727-47A3-4A5A-90FA-2E6F1464EFBE}" presName="connTx" presStyleLbl="parChTrans1D2" presStyleIdx="0" presStyleCnt="7"/>
      <dgm:spPr/>
      <dgm:t>
        <a:bodyPr/>
        <a:lstStyle/>
        <a:p>
          <a:endParaRPr lang="en-US"/>
        </a:p>
      </dgm:t>
    </dgm:pt>
    <dgm:pt modelId="{4991223E-6A13-49CA-B48C-762276C9773B}" type="pres">
      <dgm:prSet presAssocID="{E39CD7A6-6E84-4204-9805-CB4BDBAD5C2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158DD-659B-47C7-8AD6-5AD5E4BDA9C5}" type="pres">
      <dgm:prSet presAssocID="{E03D95AC-A04D-4350-B998-749B04AC659F}" presName="Name9" presStyleLbl="parChTrans1D2" presStyleIdx="1" presStyleCnt="7"/>
      <dgm:spPr/>
      <dgm:t>
        <a:bodyPr/>
        <a:lstStyle/>
        <a:p>
          <a:endParaRPr lang="en-US"/>
        </a:p>
      </dgm:t>
    </dgm:pt>
    <dgm:pt modelId="{93BE811F-4DB8-4CA5-BC0F-9C35AA847F4F}" type="pres">
      <dgm:prSet presAssocID="{E03D95AC-A04D-4350-B998-749B04AC659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365E9930-80E5-4AB6-9D29-E7DA03270FEE}" type="pres">
      <dgm:prSet presAssocID="{E78691FD-8806-4AF6-A044-0A368EB557F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92028-8B31-4EB1-9CA7-106A719188C6}" type="pres">
      <dgm:prSet presAssocID="{D2027CD9-1FA7-4A8A-91FA-D20E5BB42A76}" presName="Name9" presStyleLbl="parChTrans1D2" presStyleIdx="2" presStyleCnt="7"/>
      <dgm:spPr/>
      <dgm:t>
        <a:bodyPr/>
        <a:lstStyle/>
        <a:p>
          <a:endParaRPr lang="en-US"/>
        </a:p>
      </dgm:t>
    </dgm:pt>
    <dgm:pt modelId="{4E6061FF-CCC2-4EAF-A2C7-0761719A9831}" type="pres">
      <dgm:prSet presAssocID="{D2027CD9-1FA7-4A8A-91FA-D20E5BB42A76}" presName="connTx" presStyleLbl="parChTrans1D2" presStyleIdx="2" presStyleCnt="7"/>
      <dgm:spPr/>
      <dgm:t>
        <a:bodyPr/>
        <a:lstStyle/>
        <a:p>
          <a:endParaRPr lang="en-US"/>
        </a:p>
      </dgm:t>
    </dgm:pt>
    <dgm:pt modelId="{CC626CA8-9A29-48EF-A9B4-86EE6466AF30}" type="pres">
      <dgm:prSet presAssocID="{047587D8-36A7-4FB2-B7DB-34B73469A42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C4607-CB8B-459F-98B2-2BE074861870}" type="pres">
      <dgm:prSet presAssocID="{92A3EDA2-427C-4143-BC6D-76B0E1666DC2}" presName="Name9" presStyleLbl="parChTrans1D2" presStyleIdx="3" presStyleCnt="7"/>
      <dgm:spPr/>
      <dgm:t>
        <a:bodyPr/>
        <a:lstStyle/>
        <a:p>
          <a:endParaRPr lang="en-US"/>
        </a:p>
      </dgm:t>
    </dgm:pt>
    <dgm:pt modelId="{7F60EF69-BE51-432D-9D17-4881E8B7398E}" type="pres">
      <dgm:prSet presAssocID="{92A3EDA2-427C-4143-BC6D-76B0E1666DC2}" presName="connTx" presStyleLbl="parChTrans1D2" presStyleIdx="3" presStyleCnt="7"/>
      <dgm:spPr/>
      <dgm:t>
        <a:bodyPr/>
        <a:lstStyle/>
        <a:p>
          <a:endParaRPr lang="en-US"/>
        </a:p>
      </dgm:t>
    </dgm:pt>
    <dgm:pt modelId="{AACD7859-F295-4434-991B-778C3FE1B33D}" type="pres">
      <dgm:prSet presAssocID="{8ED64144-E15D-4C4D-B2D4-FD96BC68A17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930DB-EC02-4C6C-B5CA-A306E4B9202F}" type="pres">
      <dgm:prSet presAssocID="{46C920AD-F9D8-4591-AF25-F16908C2A3CD}" presName="Name9" presStyleLbl="parChTrans1D2" presStyleIdx="4" presStyleCnt="7"/>
      <dgm:spPr/>
      <dgm:t>
        <a:bodyPr/>
        <a:lstStyle/>
        <a:p>
          <a:endParaRPr lang="en-US"/>
        </a:p>
      </dgm:t>
    </dgm:pt>
    <dgm:pt modelId="{6364D5C6-DC22-4DB8-B6B2-0023FAE9531E}" type="pres">
      <dgm:prSet presAssocID="{46C920AD-F9D8-4591-AF25-F16908C2A3CD}" presName="connTx" presStyleLbl="parChTrans1D2" presStyleIdx="4" presStyleCnt="7"/>
      <dgm:spPr/>
      <dgm:t>
        <a:bodyPr/>
        <a:lstStyle/>
        <a:p>
          <a:endParaRPr lang="en-US"/>
        </a:p>
      </dgm:t>
    </dgm:pt>
    <dgm:pt modelId="{3A4EAA27-0433-4419-A4E1-DDE5738EBA0C}" type="pres">
      <dgm:prSet presAssocID="{B524207E-1268-43EF-A717-B0C92B20881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14AE0-9DE9-40D1-A7DB-E48C36EBE19C}" type="pres">
      <dgm:prSet presAssocID="{9F3DD3D9-2328-46AA-BE08-F28D1036E7EC}" presName="Name9" presStyleLbl="parChTrans1D2" presStyleIdx="5" presStyleCnt="7"/>
      <dgm:spPr/>
      <dgm:t>
        <a:bodyPr/>
        <a:lstStyle/>
        <a:p>
          <a:endParaRPr lang="en-US"/>
        </a:p>
      </dgm:t>
    </dgm:pt>
    <dgm:pt modelId="{3F6489C0-C1DF-47F8-B13F-DB20EB33B14F}" type="pres">
      <dgm:prSet presAssocID="{9F3DD3D9-2328-46AA-BE08-F28D1036E7EC}" presName="connTx" presStyleLbl="parChTrans1D2" presStyleIdx="5" presStyleCnt="7"/>
      <dgm:spPr/>
      <dgm:t>
        <a:bodyPr/>
        <a:lstStyle/>
        <a:p>
          <a:endParaRPr lang="en-US"/>
        </a:p>
      </dgm:t>
    </dgm:pt>
    <dgm:pt modelId="{6E3B4833-7106-4F98-8122-5D6F0A530DBE}" type="pres">
      <dgm:prSet presAssocID="{233F232F-2167-472D-914E-4DB86A725BB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25EA4-2A2E-46E6-B751-CA402DED049D}" type="pres">
      <dgm:prSet presAssocID="{250E07C1-C49F-46E0-80FF-0C397C5D5210}" presName="Name9" presStyleLbl="parChTrans1D2" presStyleIdx="6" presStyleCnt="7"/>
      <dgm:spPr/>
      <dgm:t>
        <a:bodyPr/>
        <a:lstStyle/>
        <a:p>
          <a:endParaRPr lang="en-US"/>
        </a:p>
      </dgm:t>
    </dgm:pt>
    <dgm:pt modelId="{EC4DA949-A0E0-4D09-8C22-16FA74B76EBE}" type="pres">
      <dgm:prSet presAssocID="{250E07C1-C49F-46E0-80FF-0C397C5D5210}" presName="connTx" presStyleLbl="parChTrans1D2" presStyleIdx="6" presStyleCnt="7"/>
      <dgm:spPr/>
      <dgm:t>
        <a:bodyPr/>
        <a:lstStyle/>
        <a:p>
          <a:endParaRPr lang="en-US"/>
        </a:p>
      </dgm:t>
    </dgm:pt>
    <dgm:pt modelId="{79DF833B-D710-49AD-BB51-E2D59F9E9D61}" type="pres">
      <dgm:prSet presAssocID="{784DB232-AE68-4FC3-907A-2AAFF2EEBD1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69936C-A4DF-4E92-A072-D64E2D0046DB}" type="presOf" srcId="{92A3EDA2-427C-4143-BC6D-76B0E1666DC2}" destId="{7F60EF69-BE51-432D-9D17-4881E8B7398E}" srcOrd="1" destOrd="0" presId="urn:microsoft.com/office/officeart/2005/8/layout/radial1"/>
    <dgm:cxn modelId="{E20F3680-1E4E-4C7A-85D8-CBE3D5489E02}" type="presOf" srcId="{E03D95AC-A04D-4350-B998-749B04AC659F}" destId="{93BE811F-4DB8-4CA5-BC0F-9C35AA847F4F}" srcOrd="1" destOrd="0" presId="urn:microsoft.com/office/officeart/2005/8/layout/radial1"/>
    <dgm:cxn modelId="{BD12CBC8-A1B7-4E86-B69C-4CBFBD6975D4}" type="presOf" srcId="{D2027CD9-1FA7-4A8A-91FA-D20E5BB42A76}" destId="{EE792028-8B31-4EB1-9CA7-106A719188C6}" srcOrd="0" destOrd="0" presId="urn:microsoft.com/office/officeart/2005/8/layout/radial1"/>
    <dgm:cxn modelId="{5C0FCF56-3824-4B6D-B42F-A6B07E97BF2F}" srcId="{89E60594-DB03-477A-B1A7-6D37BB94DD0F}" destId="{047587D8-36A7-4FB2-B7DB-34B73469A424}" srcOrd="2" destOrd="0" parTransId="{D2027CD9-1FA7-4A8A-91FA-D20E5BB42A76}" sibTransId="{A1D6FE6D-D249-406E-903B-29953C9F7C0D}"/>
    <dgm:cxn modelId="{4E820F66-35F2-41E5-AB12-F2F067E81932}" type="presOf" srcId="{250E07C1-C49F-46E0-80FF-0C397C5D5210}" destId="{34D25EA4-2A2E-46E6-B751-CA402DED049D}" srcOrd="0" destOrd="0" presId="urn:microsoft.com/office/officeart/2005/8/layout/radial1"/>
    <dgm:cxn modelId="{2A2EFFF6-9C3D-47DA-9ED9-F96F71E495F8}" type="presOf" srcId="{E78691FD-8806-4AF6-A044-0A368EB557FF}" destId="{365E9930-80E5-4AB6-9D29-E7DA03270FEE}" srcOrd="0" destOrd="0" presId="urn:microsoft.com/office/officeart/2005/8/layout/radial1"/>
    <dgm:cxn modelId="{704AC302-9FE6-4054-B075-1B78C2E28B91}" type="presOf" srcId="{250E07C1-C49F-46E0-80FF-0C397C5D5210}" destId="{EC4DA949-A0E0-4D09-8C22-16FA74B76EBE}" srcOrd="1" destOrd="0" presId="urn:microsoft.com/office/officeart/2005/8/layout/radial1"/>
    <dgm:cxn modelId="{3E67DEAC-F52E-44C4-8C9D-296ACAF6FCFB}" srcId="{89E60594-DB03-477A-B1A7-6D37BB94DD0F}" destId="{E78691FD-8806-4AF6-A044-0A368EB557FF}" srcOrd="1" destOrd="0" parTransId="{E03D95AC-A04D-4350-B998-749B04AC659F}" sibTransId="{5079B04D-22C2-4849-AE37-5D32ACAD760C}"/>
    <dgm:cxn modelId="{DC8AF761-A44A-47F9-AEDD-3724B11B4FD2}" type="presOf" srcId="{8ED64144-E15D-4C4D-B2D4-FD96BC68A179}" destId="{AACD7859-F295-4434-991B-778C3FE1B33D}" srcOrd="0" destOrd="0" presId="urn:microsoft.com/office/officeart/2005/8/layout/radial1"/>
    <dgm:cxn modelId="{0B947E89-4B50-42FA-A2C9-8BCD60288404}" type="presOf" srcId="{233F232F-2167-472D-914E-4DB86A725BB2}" destId="{6E3B4833-7106-4F98-8122-5D6F0A530DBE}" srcOrd="0" destOrd="0" presId="urn:microsoft.com/office/officeart/2005/8/layout/radial1"/>
    <dgm:cxn modelId="{012C3FBE-49C8-4707-A64E-07DCC98EA9BF}" type="presOf" srcId="{92A3EDA2-427C-4143-BC6D-76B0E1666DC2}" destId="{E13C4607-CB8B-459F-98B2-2BE074861870}" srcOrd="0" destOrd="0" presId="urn:microsoft.com/office/officeart/2005/8/layout/radial1"/>
    <dgm:cxn modelId="{15FC477A-BCCB-442D-882C-DBBACFC1028A}" type="presOf" srcId="{46C920AD-F9D8-4591-AF25-F16908C2A3CD}" destId="{0DA930DB-EC02-4C6C-B5CA-A306E4B9202F}" srcOrd="0" destOrd="0" presId="urn:microsoft.com/office/officeart/2005/8/layout/radial1"/>
    <dgm:cxn modelId="{1BAFCAED-FC39-4641-8EEC-24BF3682A588}" type="presOf" srcId="{46C920AD-F9D8-4591-AF25-F16908C2A3CD}" destId="{6364D5C6-DC22-4DB8-B6B2-0023FAE9531E}" srcOrd="1" destOrd="0" presId="urn:microsoft.com/office/officeart/2005/8/layout/radial1"/>
    <dgm:cxn modelId="{FD6FEA41-D9A9-4C0C-9668-37E411E0629D}" srcId="{89E60594-DB03-477A-B1A7-6D37BB94DD0F}" destId="{233F232F-2167-472D-914E-4DB86A725BB2}" srcOrd="5" destOrd="0" parTransId="{9F3DD3D9-2328-46AA-BE08-F28D1036E7EC}" sibTransId="{E557F2EE-5BF8-4B73-8D09-A7C7D3785FEB}"/>
    <dgm:cxn modelId="{D2E1042F-1EE9-45FC-9217-B8073E7210A6}" type="presOf" srcId="{B524207E-1268-43EF-A717-B0C92B208814}" destId="{3A4EAA27-0433-4419-A4E1-DDE5738EBA0C}" srcOrd="0" destOrd="0" presId="urn:microsoft.com/office/officeart/2005/8/layout/radial1"/>
    <dgm:cxn modelId="{86ADF9E6-5178-4D24-BF2F-0A10A555D6EA}" type="presOf" srcId="{816D0727-47A3-4A5A-90FA-2E6F1464EFBE}" destId="{D94BE0AF-6BC9-40DA-B35E-5C1448D31706}" srcOrd="0" destOrd="0" presId="urn:microsoft.com/office/officeart/2005/8/layout/radial1"/>
    <dgm:cxn modelId="{4B55A0F5-90F6-4063-A7BB-BA861662B9FD}" srcId="{89E60594-DB03-477A-B1A7-6D37BB94DD0F}" destId="{B524207E-1268-43EF-A717-B0C92B208814}" srcOrd="4" destOrd="0" parTransId="{46C920AD-F9D8-4591-AF25-F16908C2A3CD}" sibTransId="{6D3F88B0-84BD-4683-8BEF-813624D1018E}"/>
    <dgm:cxn modelId="{EED8928B-52E1-4C95-8238-EAEE6C1CEAB8}" srcId="{EACD06E9-39A8-4B91-8412-D296A1D8AED5}" destId="{89E60594-DB03-477A-B1A7-6D37BB94DD0F}" srcOrd="0" destOrd="0" parTransId="{C50DDA87-CE62-41ED-9FFB-7BE33BCF68A4}" sibTransId="{1EAE7B28-B277-4F45-8C7C-AA0C74CC100D}"/>
    <dgm:cxn modelId="{4CDDC59A-8F23-43D7-B50E-E3198FC14E30}" type="presOf" srcId="{E03D95AC-A04D-4350-B998-749B04AC659F}" destId="{A67158DD-659B-47C7-8AD6-5AD5E4BDA9C5}" srcOrd="0" destOrd="0" presId="urn:microsoft.com/office/officeart/2005/8/layout/radial1"/>
    <dgm:cxn modelId="{028E6B27-85BE-41B5-A8EF-4D489A18CECC}" type="presOf" srcId="{816D0727-47A3-4A5A-90FA-2E6F1464EFBE}" destId="{DF43BBFE-BF69-41D7-A377-73D5BD8B6EAE}" srcOrd="1" destOrd="0" presId="urn:microsoft.com/office/officeart/2005/8/layout/radial1"/>
    <dgm:cxn modelId="{27257BEF-3639-4624-9FD5-203C27E76834}" srcId="{89E60594-DB03-477A-B1A7-6D37BB94DD0F}" destId="{E39CD7A6-6E84-4204-9805-CB4BDBAD5C21}" srcOrd="0" destOrd="0" parTransId="{816D0727-47A3-4A5A-90FA-2E6F1464EFBE}" sibTransId="{8DBBDDC3-6289-4BEB-B4B9-CF593BB4952D}"/>
    <dgm:cxn modelId="{F8FFFABB-572E-485A-92F0-29FC68164705}" type="presOf" srcId="{89E60594-DB03-477A-B1A7-6D37BB94DD0F}" destId="{A836CA61-1109-4AF1-AB64-FA845691E7A5}" srcOrd="0" destOrd="0" presId="urn:microsoft.com/office/officeart/2005/8/layout/radial1"/>
    <dgm:cxn modelId="{197AB69C-7201-49F7-8393-0D368F61FC4A}" type="presOf" srcId="{784DB232-AE68-4FC3-907A-2AAFF2EEBD1A}" destId="{79DF833B-D710-49AD-BB51-E2D59F9E9D61}" srcOrd="0" destOrd="0" presId="urn:microsoft.com/office/officeart/2005/8/layout/radial1"/>
    <dgm:cxn modelId="{DB68D3D1-7B10-49FA-802E-F5681BEA0E54}" type="presOf" srcId="{9F3DD3D9-2328-46AA-BE08-F28D1036E7EC}" destId="{3F6489C0-C1DF-47F8-B13F-DB20EB33B14F}" srcOrd="1" destOrd="0" presId="urn:microsoft.com/office/officeart/2005/8/layout/radial1"/>
    <dgm:cxn modelId="{D0F6AD4C-9A34-4ADC-9E93-89EA8805A7C4}" type="presOf" srcId="{EACD06E9-39A8-4B91-8412-D296A1D8AED5}" destId="{EF32ADFD-BA08-4855-8002-D83FE2D296DC}" srcOrd="0" destOrd="0" presId="urn:microsoft.com/office/officeart/2005/8/layout/radial1"/>
    <dgm:cxn modelId="{7D875270-5668-4E7D-BB83-4D440870EDD7}" type="presOf" srcId="{E39CD7A6-6E84-4204-9805-CB4BDBAD5C21}" destId="{4991223E-6A13-49CA-B48C-762276C9773B}" srcOrd="0" destOrd="0" presId="urn:microsoft.com/office/officeart/2005/8/layout/radial1"/>
    <dgm:cxn modelId="{5254007E-ED8C-4307-94E0-73173A253D5B}" type="presOf" srcId="{9F3DD3D9-2328-46AA-BE08-F28D1036E7EC}" destId="{55F14AE0-9DE9-40D1-A7DB-E48C36EBE19C}" srcOrd="0" destOrd="0" presId="urn:microsoft.com/office/officeart/2005/8/layout/radial1"/>
    <dgm:cxn modelId="{F74041CF-459A-4E16-8A2D-2CADBADB92F2}" type="presOf" srcId="{047587D8-36A7-4FB2-B7DB-34B73469A424}" destId="{CC626CA8-9A29-48EF-A9B4-86EE6466AF30}" srcOrd="0" destOrd="0" presId="urn:microsoft.com/office/officeart/2005/8/layout/radial1"/>
    <dgm:cxn modelId="{8311FD33-1F51-4361-B08C-8455FADC6D5A}" srcId="{89E60594-DB03-477A-B1A7-6D37BB94DD0F}" destId="{784DB232-AE68-4FC3-907A-2AAFF2EEBD1A}" srcOrd="6" destOrd="0" parTransId="{250E07C1-C49F-46E0-80FF-0C397C5D5210}" sibTransId="{44AE7C70-AB1C-4EA5-8C1C-D693F9F59F17}"/>
    <dgm:cxn modelId="{1BD5B720-FE1C-41EF-A7BD-16827E0E5BE6}" srcId="{89E60594-DB03-477A-B1A7-6D37BB94DD0F}" destId="{8ED64144-E15D-4C4D-B2D4-FD96BC68A179}" srcOrd="3" destOrd="0" parTransId="{92A3EDA2-427C-4143-BC6D-76B0E1666DC2}" sibTransId="{A3179A15-D02A-4A7D-A57A-FFCCEBA66113}"/>
    <dgm:cxn modelId="{B1C585AA-2209-4962-B71D-E607C132A689}" type="presOf" srcId="{D2027CD9-1FA7-4A8A-91FA-D20E5BB42A76}" destId="{4E6061FF-CCC2-4EAF-A2C7-0761719A9831}" srcOrd="1" destOrd="0" presId="urn:microsoft.com/office/officeart/2005/8/layout/radial1"/>
    <dgm:cxn modelId="{612E018D-A599-4FCA-99AF-CFF70A8C9B31}" type="presParOf" srcId="{EF32ADFD-BA08-4855-8002-D83FE2D296DC}" destId="{A836CA61-1109-4AF1-AB64-FA845691E7A5}" srcOrd="0" destOrd="0" presId="urn:microsoft.com/office/officeart/2005/8/layout/radial1"/>
    <dgm:cxn modelId="{E76A5176-FF40-4622-813D-EF345A504278}" type="presParOf" srcId="{EF32ADFD-BA08-4855-8002-D83FE2D296DC}" destId="{D94BE0AF-6BC9-40DA-B35E-5C1448D31706}" srcOrd="1" destOrd="0" presId="urn:microsoft.com/office/officeart/2005/8/layout/radial1"/>
    <dgm:cxn modelId="{8BF8F6B0-58DF-45E7-9087-3B532015657C}" type="presParOf" srcId="{D94BE0AF-6BC9-40DA-B35E-5C1448D31706}" destId="{DF43BBFE-BF69-41D7-A377-73D5BD8B6EAE}" srcOrd="0" destOrd="0" presId="urn:microsoft.com/office/officeart/2005/8/layout/radial1"/>
    <dgm:cxn modelId="{CCDFCC16-EBC1-4BE9-9C33-81098D5783A6}" type="presParOf" srcId="{EF32ADFD-BA08-4855-8002-D83FE2D296DC}" destId="{4991223E-6A13-49CA-B48C-762276C9773B}" srcOrd="2" destOrd="0" presId="urn:microsoft.com/office/officeart/2005/8/layout/radial1"/>
    <dgm:cxn modelId="{95736C29-A953-4E62-A8BB-6CD217AD6754}" type="presParOf" srcId="{EF32ADFD-BA08-4855-8002-D83FE2D296DC}" destId="{A67158DD-659B-47C7-8AD6-5AD5E4BDA9C5}" srcOrd="3" destOrd="0" presId="urn:microsoft.com/office/officeart/2005/8/layout/radial1"/>
    <dgm:cxn modelId="{C556F784-2347-4EDA-AA26-9FCD0BBCCD33}" type="presParOf" srcId="{A67158DD-659B-47C7-8AD6-5AD5E4BDA9C5}" destId="{93BE811F-4DB8-4CA5-BC0F-9C35AA847F4F}" srcOrd="0" destOrd="0" presId="urn:microsoft.com/office/officeart/2005/8/layout/radial1"/>
    <dgm:cxn modelId="{864CA764-2540-4268-8A7A-2BEF0D707888}" type="presParOf" srcId="{EF32ADFD-BA08-4855-8002-D83FE2D296DC}" destId="{365E9930-80E5-4AB6-9D29-E7DA03270FEE}" srcOrd="4" destOrd="0" presId="urn:microsoft.com/office/officeart/2005/8/layout/radial1"/>
    <dgm:cxn modelId="{82072E74-C33B-4B04-BADD-FC5FA5B10079}" type="presParOf" srcId="{EF32ADFD-BA08-4855-8002-D83FE2D296DC}" destId="{EE792028-8B31-4EB1-9CA7-106A719188C6}" srcOrd="5" destOrd="0" presId="urn:microsoft.com/office/officeart/2005/8/layout/radial1"/>
    <dgm:cxn modelId="{AD5EA648-978B-4362-B55B-124F3F47A47E}" type="presParOf" srcId="{EE792028-8B31-4EB1-9CA7-106A719188C6}" destId="{4E6061FF-CCC2-4EAF-A2C7-0761719A9831}" srcOrd="0" destOrd="0" presId="urn:microsoft.com/office/officeart/2005/8/layout/radial1"/>
    <dgm:cxn modelId="{21AD866E-2DDA-45CD-A639-2131D4613975}" type="presParOf" srcId="{EF32ADFD-BA08-4855-8002-D83FE2D296DC}" destId="{CC626CA8-9A29-48EF-A9B4-86EE6466AF30}" srcOrd="6" destOrd="0" presId="urn:microsoft.com/office/officeart/2005/8/layout/radial1"/>
    <dgm:cxn modelId="{82C3FF49-DB59-4D84-B512-E41C55F09D72}" type="presParOf" srcId="{EF32ADFD-BA08-4855-8002-D83FE2D296DC}" destId="{E13C4607-CB8B-459F-98B2-2BE074861870}" srcOrd="7" destOrd="0" presId="urn:microsoft.com/office/officeart/2005/8/layout/radial1"/>
    <dgm:cxn modelId="{1288B09F-81BF-4E60-8C17-52E0F820C5BD}" type="presParOf" srcId="{E13C4607-CB8B-459F-98B2-2BE074861870}" destId="{7F60EF69-BE51-432D-9D17-4881E8B7398E}" srcOrd="0" destOrd="0" presId="urn:microsoft.com/office/officeart/2005/8/layout/radial1"/>
    <dgm:cxn modelId="{96FDB057-6496-414F-BA20-EA11C51C15BF}" type="presParOf" srcId="{EF32ADFD-BA08-4855-8002-D83FE2D296DC}" destId="{AACD7859-F295-4434-991B-778C3FE1B33D}" srcOrd="8" destOrd="0" presId="urn:microsoft.com/office/officeart/2005/8/layout/radial1"/>
    <dgm:cxn modelId="{48FC0496-27D2-4249-AFEF-A855992B5DB7}" type="presParOf" srcId="{EF32ADFD-BA08-4855-8002-D83FE2D296DC}" destId="{0DA930DB-EC02-4C6C-B5CA-A306E4B9202F}" srcOrd="9" destOrd="0" presId="urn:microsoft.com/office/officeart/2005/8/layout/radial1"/>
    <dgm:cxn modelId="{4298D881-E3BC-4F46-A80D-438769ED157F}" type="presParOf" srcId="{0DA930DB-EC02-4C6C-B5CA-A306E4B9202F}" destId="{6364D5C6-DC22-4DB8-B6B2-0023FAE9531E}" srcOrd="0" destOrd="0" presId="urn:microsoft.com/office/officeart/2005/8/layout/radial1"/>
    <dgm:cxn modelId="{7B976BF1-99C8-473A-BECD-1D8E9E2EBEF1}" type="presParOf" srcId="{EF32ADFD-BA08-4855-8002-D83FE2D296DC}" destId="{3A4EAA27-0433-4419-A4E1-DDE5738EBA0C}" srcOrd="10" destOrd="0" presId="urn:microsoft.com/office/officeart/2005/8/layout/radial1"/>
    <dgm:cxn modelId="{D03DCB33-2EA4-4AB6-97A9-820059418CEE}" type="presParOf" srcId="{EF32ADFD-BA08-4855-8002-D83FE2D296DC}" destId="{55F14AE0-9DE9-40D1-A7DB-E48C36EBE19C}" srcOrd="11" destOrd="0" presId="urn:microsoft.com/office/officeart/2005/8/layout/radial1"/>
    <dgm:cxn modelId="{68ACB695-CAEE-4F6A-AD4A-B9BE284588BC}" type="presParOf" srcId="{55F14AE0-9DE9-40D1-A7DB-E48C36EBE19C}" destId="{3F6489C0-C1DF-47F8-B13F-DB20EB33B14F}" srcOrd="0" destOrd="0" presId="urn:microsoft.com/office/officeart/2005/8/layout/radial1"/>
    <dgm:cxn modelId="{1192C827-3722-4A90-8611-D76B849B9304}" type="presParOf" srcId="{EF32ADFD-BA08-4855-8002-D83FE2D296DC}" destId="{6E3B4833-7106-4F98-8122-5D6F0A530DBE}" srcOrd="12" destOrd="0" presId="urn:microsoft.com/office/officeart/2005/8/layout/radial1"/>
    <dgm:cxn modelId="{B3FC71E1-1DCF-41AC-9771-67C75453536F}" type="presParOf" srcId="{EF32ADFD-BA08-4855-8002-D83FE2D296DC}" destId="{34D25EA4-2A2E-46E6-B751-CA402DED049D}" srcOrd="13" destOrd="0" presId="urn:microsoft.com/office/officeart/2005/8/layout/radial1"/>
    <dgm:cxn modelId="{DA442CDF-55A8-4B5B-BD34-A6AA16FEA087}" type="presParOf" srcId="{34D25EA4-2A2E-46E6-B751-CA402DED049D}" destId="{EC4DA949-A0E0-4D09-8C22-16FA74B76EBE}" srcOrd="0" destOrd="0" presId="urn:microsoft.com/office/officeart/2005/8/layout/radial1"/>
    <dgm:cxn modelId="{256AC52F-DCD7-4603-9C34-01FF4897CF22}" type="presParOf" srcId="{EF32ADFD-BA08-4855-8002-D83FE2D296DC}" destId="{79DF833B-D710-49AD-BB51-E2D59F9E9D6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2526A4-7B01-444B-AD8D-3307EFD5C95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F6F3E2-3756-4263-83FC-C0C9A6BA466D}">
      <dgm:prSet phldrT="[Text]" custT="1"/>
      <dgm:spPr/>
      <dgm:t>
        <a:bodyPr/>
        <a:lstStyle/>
        <a:p>
          <a:pPr algn="ctr" rtl="1"/>
          <a:r>
            <a:rPr lang="fa-IR" sz="1600" dirty="0" smtClean="0">
              <a:cs typeface="B Titr" panose="00000700000000000000" pitchFamily="2" charset="-78"/>
            </a:rPr>
            <a:t>شناخت صحیح مسئله</a:t>
          </a:r>
        </a:p>
        <a:p>
          <a:pPr algn="ctr" rtl="1"/>
          <a:r>
            <a:rPr lang="fa-IR" sz="1600" dirty="0" smtClean="0">
              <a:cs typeface="B Titr" panose="00000700000000000000" pitchFamily="2" charset="-78"/>
            </a:rPr>
            <a:t>(فهم عوامل مرتبط و روندهای حاکم، سناریوپردازی، ...)</a:t>
          </a:r>
          <a:endParaRPr lang="en-US" sz="1600" dirty="0">
            <a:cs typeface="B Titr" panose="00000700000000000000" pitchFamily="2" charset="-78"/>
          </a:endParaRPr>
        </a:p>
      </dgm:t>
    </dgm:pt>
    <dgm:pt modelId="{E90E7700-5CEB-4ED9-B8B3-3C78762A4D32}" type="parTrans" cxnId="{A2AB696D-0B3F-45DF-9B9C-F749A5B8E8C0}">
      <dgm:prSet/>
      <dgm:spPr/>
      <dgm:t>
        <a:bodyPr/>
        <a:lstStyle/>
        <a:p>
          <a:endParaRPr lang="en-US"/>
        </a:p>
      </dgm:t>
    </dgm:pt>
    <dgm:pt modelId="{36387C54-828F-4652-A8BD-3527FD75A61B}" type="sibTrans" cxnId="{A2AB696D-0B3F-45DF-9B9C-F749A5B8E8C0}">
      <dgm:prSet/>
      <dgm:spPr/>
      <dgm:t>
        <a:bodyPr/>
        <a:lstStyle/>
        <a:p>
          <a:endParaRPr lang="en-US"/>
        </a:p>
      </dgm:t>
    </dgm:pt>
    <dgm:pt modelId="{535D3803-6E2B-41BF-B7AD-97E6CBBC6258}" type="pres">
      <dgm:prSet presAssocID="{522526A4-7B01-444B-AD8D-3307EFD5C9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4DD51C-45F4-46F9-ABC5-B37CFE4A889F}" type="pres">
      <dgm:prSet presAssocID="{2BF6F3E2-3756-4263-83FC-C0C9A6BA466D}" presName="composite" presStyleCnt="0"/>
      <dgm:spPr/>
    </dgm:pt>
    <dgm:pt modelId="{4F996FD2-A065-4788-B7E4-FA23CAD075F1}" type="pres">
      <dgm:prSet presAssocID="{2BF6F3E2-3756-4263-83FC-C0C9A6BA466D}" presName="LShape" presStyleLbl="alignNode1" presStyleIdx="0" presStyleCnt="1"/>
      <dgm:spPr/>
    </dgm:pt>
    <dgm:pt modelId="{C18AEBB3-F6B2-4FC6-AB85-DF0F335934F5}" type="pres">
      <dgm:prSet presAssocID="{2BF6F3E2-3756-4263-83FC-C0C9A6BA466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01D699-3226-42E2-8AE3-64CFFABE8E76}" type="presOf" srcId="{2BF6F3E2-3756-4263-83FC-C0C9A6BA466D}" destId="{C18AEBB3-F6B2-4FC6-AB85-DF0F335934F5}" srcOrd="0" destOrd="0" presId="urn:microsoft.com/office/officeart/2009/3/layout/StepUpProcess"/>
    <dgm:cxn modelId="{A2AB696D-0B3F-45DF-9B9C-F749A5B8E8C0}" srcId="{522526A4-7B01-444B-AD8D-3307EFD5C95C}" destId="{2BF6F3E2-3756-4263-83FC-C0C9A6BA466D}" srcOrd="0" destOrd="0" parTransId="{E90E7700-5CEB-4ED9-B8B3-3C78762A4D32}" sibTransId="{36387C54-828F-4652-A8BD-3527FD75A61B}"/>
    <dgm:cxn modelId="{64107D7B-CF24-4CF2-8855-DD1FC6AAE945}" type="presOf" srcId="{522526A4-7B01-444B-AD8D-3307EFD5C95C}" destId="{535D3803-6E2B-41BF-B7AD-97E6CBBC6258}" srcOrd="0" destOrd="0" presId="urn:microsoft.com/office/officeart/2009/3/layout/StepUpProcess"/>
    <dgm:cxn modelId="{A4904D41-A061-4E5D-BA33-E173F8A25B8D}" type="presParOf" srcId="{535D3803-6E2B-41BF-B7AD-97E6CBBC6258}" destId="{7F4DD51C-45F4-46F9-ABC5-B37CFE4A889F}" srcOrd="0" destOrd="0" presId="urn:microsoft.com/office/officeart/2009/3/layout/StepUpProcess"/>
    <dgm:cxn modelId="{3D5C10C9-9214-4898-B5AE-0C1D82134D2C}" type="presParOf" srcId="{7F4DD51C-45F4-46F9-ABC5-B37CFE4A889F}" destId="{4F996FD2-A065-4788-B7E4-FA23CAD075F1}" srcOrd="0" destOrd="0" presId="urn:microsoft.com/office/officeart/2009/3/layout/StepUpProcess"/>
    <dgm:cxn modelId="{B2A307F4-1627-4FF9-BA29-1E32DA4C79EF}" type="presParOf" srcId="{7F4DD51C-45F4-46F9-ABC5-B37CFE4A889F}" destId="{C18AEBB3-F6B2-4FC6-AB85-DF0F335934F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995250-E84E-454A-96E4-7214D9FE429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E0412C-06DC-4F22-871E-3D33D71546E8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fa-IR" sz="2000" dirty="0" smtClean="0">
              <a:solidFill>
                <a:schemeClr val="bg1"/>
              </a:solidFill>
              <a:cs typeface="B Yekan" pitchFamily="2" charset="-78"/>
            </a:rPr>
            <a:t>1</a:t>
          </a:r>
          <a:endParaRPr lang="en-US" sz="2000" dirty="0">
            <a:solidFill>
              <a:schemeClr val="bg1"/>
            </a:solidFill>
            <a:cs typeface="B Yekan" pitchFamily="2" charset="-78"/>
          </a:endParaRPr>
        </a:p>
      </dgm:t>
    </dgm:pt>
    <dgm:pt modelId="{3952BD9E-15CC-4116-BD78-3B2CD97DA6F6}" type="parTrans" cxnId="{200040B4-A3D9-40A3-9B2E-E678891B9B6A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B1312D88-C63B-4127-9A1D-AE4228484F5F}" type="sibTrans" cxnId="{200040B4-A3D9-40A3-9B2E-E678891B9B6A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55014104-B5C2-4E8A-B118-E3A826FF689C}">
      <dgm:prSet phldrT="[Text]" custT="1"/>
      <dgm:spPr/>
      <dgm:t>
        <a:bodyPr/>
        <a:lstStyle/>
        <a:p>
          <a:pPr rtl="1"/>
          <a:r>
            <a:rPr lang="fa-IR" sz="2000" dirty="0" smtClean="0">
              <a:cs typeface="B Yekan" pitchFamily="2" charset="-78"/>
            </a:rPr>
            <a:t>چالش صنعتی شدن که عواقب آن تنوع لذات مادی در دنیایی با فقر معنوی ست</a:t>
          </a:r>
          <a:endParaRPr lang="en-US" sz="2000" dirty="0">
            <a:solidFill>
              <a:srgbClr val="FF0000"/>
            </a:solidFill>
            <a:cs typeface="B Yekan" pitchFamily="2" charset="-78"/>
          </a:endParaRPr>
        </a:p>
      </dgm:t>
    </dgm:pt>
    <dgm:pt modelId="{47B038B5-CBF3-4340-BB5C-CC5F8CADE09C}" type="parTrans" cxnId="{2F9EDD0C-ABFD-4DDD-ABE8-9767C42EC52A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DA26D426-05BC-46F9-85FD-4AB3807FA810}" type="sibTrans" cxnId="{2F9EDD0C-ABFD-4DDD-ABE8-9767C42EC52A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C05A1158-0353-4096-BC80-2D17702014CB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fa-IR" sz="2000" dirty="0" smtClean="0">
              <a:solidFill>
                <a:schemeClr val="bg1"/>
              </a:solidFill>
              <a:cs typeface="B Yekan" pitchFamily="2" charset="-78"/>
            </a:rPr>
            <a:t>2</a:t>
          </a:r>
          <a:endParaRPr lang="en-US" sz="2000" dirty="0">
            <a:solidFill>
              <a:schemeClr val="bg1"/>
            </a:solidFill>
            <a:cs typeface="B Yekan" pitchFamily="2" charset="-78"/>
          </a:endParaRPr>
        </a:p>
      </dgm:t>
    </dgm:pt>
    <dgm:pt modelId="{12142100-DCE5-4D37-9E9C-E7019FD1A906}" type="parTrans" cxnId="{62075BB3-FF5E-4EC7-ADB8-0052078283F7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A6C2AC98-31C6-48BC-AC7D-A859A111F1DB}" type="sibTrans" cxnId="{62075BB3-FF5E-4EC7-ADB8-0052078283F7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D1C7C278-81A5-4CD5-9379-93356EECB5E0}">
      <dgm:prSet phldrT="[Text]" custT="1"/>
      <dgm:spPr/>
      <dgm:t>
        <a:bodyPr/>
        <a:lstStyle/>
        <a:p>
          <a:pPr rtl="1"/>
          <a:r>
            <a:rPr lang="fa-IR" sz="2000" dirty="0" smtClean="0">
              <a:cs typeface="B Yekan" pitchFamily="2" charset="-78"/>
            </a:rPr>
            <a:t>چالش ایدئولوژی رشد اقتصادی و عدم پیشرفت در حوزه های اخلاقی و روحی</a:t>
          </a:r>
          <a:endParaRPr lang="en-US" sz="2000" dirty="0">
            <a:solidFill>
              <a:srgbClr val="FF0000"/>
            </a:solidFill>
            <a:cs typeface="B Yekan" pitchFamily="2" charset="-78"/>
          </a:endParaRPr>
        </a:p>
      </dgm:t>
    </dgm:pt>
    <dgm:pt modelId="{1CAC8013-6E7A-4C36-9225-77519E08C363}" type="parTrans" cxnId="{8737CCF6-09FA-42B1-A54C-C3AF95AC9EC8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26DCA24B-F896-420C-B84B-0F6B9AFD7B5A}" type="sibTrans" cxnId="{8737CCF6-09FA-42B1-A54C-C3AF95AC9EC8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CF1FF68C-234E-4D74-A606-7716B7EC77D3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fa-IR" sz="2000" dirty="0" smtClean="0">
              <a:solidFill>
                <a:schemeClr val="bg1"/>
              </a:solidFill>
              <a:cs typeface="B Yekan" pitchFamily="2" charset="-78"/>
            </a:rPr>
            <a:t>3</a:t>
          </a:r>
          <a:endParaRPr lang="en-US" sz="2000" dirty="0">
            <a:solidFill>
              <a:schemeClr val="bg1"/>
            </a:solidFill>
            <a:cs typeface="B Yekan" pitchFamily="2" charset="-78"/>
          </a:endParaRPr>
        </a:p>
      </dgm:t>
    </dgm:pt>
    <dgm:pt modelId="{9512208B-EB8F-439B-99D9-1D79652A32B4}" type="parTrans" cxnId="{AE174310-17C8-4CF1-AA5A-986AC889C3B3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6BDC2EFE-EA3E-4E97-A28E-0D11190FC36C}" type="sibTrans" cxnId="{AE174310-17C8-4CF1-AA5A-986AC889C3B3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36821DFE-F0C0-45BC-8C65-FE20A8CD9DE4}">
      <dgm:prSet phldrT="[Text]" custT="1"/>
      <dgm:spPr/>
      <dgm:t>
        <a:bodyPr/>
        <a:lstStyle/>
        <a:p>
          <a:pPr rtl="1"/>
          <a:r>
            <a:rPr lang="fa-IR" sz="2000" dirty="0" smtClean="0">
              <a:cs typeface="B Yekan" pitchFamily="2" charset="-78"/>
            </a:rPr>
            <a:t>چالش تاثیرات ویرانگر بر نظام جهانی و محاصره طبیعت</a:t>
          </a:r>
          <a:endParaRPr lang="en-US" sz="2000" dirty="0">
            <a:solidFill>
              <a:srgbClr val="FF0000"/>
            </a:solidFill>
            <a:cs typeface="B Yekan" pitchFamily="2" charset="-78"/>
          </a:endParaRPr>
        </a:p>
      </dgm:t>
    </dgm:pt>
    <dgm:pt modelId="{46C2CB38-1878-4C25-A25C-75D9791799CF}" type="parTrans" cxnId="{877A8B9D-FBC4-4DF4-A042-81128DEF2264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D13B16E6-2C1C-437D-B13E-5123EE1A94CB}" type="sibTrans" cxnId="{877A8B9D-FBC4-4DF4-A042-81128DEF2264}">
      <dgm:prSet/>
      <dgm:spPr/>
      <dgm:t>
        <a:bodyPr/>
        <a:lstStyle/>
        <a:p>
          <a:pPr rtl="1"/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203BE851-10EF-4E1D-93EC-D07DBA735624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fa-IR" sz="2000" dirty="0" smtClean="0">
              <a:solidFill>
                <a:schemeClr val="bg1"/>
              </a:solidFill>
              <a:cs typeface="B Yekan" pitchFamily="2" charset="-78"/>
            </a:rPr>
            <a:t>4</a:t>
          </a:r>
          <a:endParaRPr lang="en-US" sz="2000" dirty="0">
            <a:solidFill>
              <a:schemeClr val="bg1"/>
            </a:solidFill>
            <a:cs typeface="B Yekan" pitchFamily="2" charset="-78"/>
          </a:endParaRPr>
        </a:p>
      </dgm:t>
    </dgm:pt>
    <dgm:pt modelId="{CF966F15-0044-4A26-A40F-E789CB8829F6}" type="parTrans" cxnId="{3D2F4E3A-FC18-4DD1-B47C-0658323D07CF}">
      <dgm:prSet/>
      <dgm:spPr/>
      <dgm:t>
        <a:bodyPr/>
        <a:lstStyle/>
        <a:p>
          <a:endParaRPr lang="en-US"/>
        </a:p>
      </dgm:t>
    </dgm:pt>
    <dgm:pt modelId="{8B8C3D98-0323-4C3A-B90D-1D1EF63CBC10}" type="sibTrans" cxnId="{3D2F4E3A-FC18-4DD1-B47C-0658323D07CF}">
      <dgm:prSet/>
      <dgm:spPr/>
      <dgm:t>
        <a:bodyPr/>
        <a:lstStyle/>
        <a:p>
          <a:endParaRPr lang="en-US"/>
        </a:p>
      </dgm:t>
    </dgm:pt>
    <dgm:pt modelId="{037A5F19-D2A5-4C84-9E22-D8CF77606169}">
      <dgm:prSet phldrT="[Text]" custT="1"/>
      <dgm:spPr>
        <a:solidFill>
          <a:srgbClr val="7030A0"/>
        </a:solidFill>
      </dgm:spPr>
      <dgm:t>
        <a:bodyPr/>
        <a:lstStyle/>
        <a:p>
          <a:pPr rtl="1"/>
          <a:r>
            <a:rPr lang="fa-IR" sz="2000" dirty="0" smtClean="0">
              <a:solidFill>
                <a:schemeClr val="bg1"/>
              </a:solidFill>
              <a:cs typeface="B Yekan" pitchFamily="2" charset="-78"/>
            </a:rPr>
            <a:t>5</a:t>
          </a:r>
          <a:endParaRPr lang="en-US" sz="2000" dirty="0">
            <a:solidFill>
              <a:schemeClr val="bg1"/>
            </a:solidFill>
            <a:cs typeface="B Yekan" pitchFamily="2" charset="-78"/>
          </a:endParaRPr>
        </a:p>
      </dgm:t>
    </dgm:pt>
    <dgm:pt modelId="{B020CED4-D757-4E9D-BBF9-1C69A3126B37}" type="parTrans" cxnId="{10EC15D2-2CBA-4931-812D-FD67C2904AA0}">
      <dgm:prSet/>
      <dgm:spPr/>
      <dgm:t>
        <a:bodyPr/>
        <a:lstStyle/>
        <a:p>
          <a:endParaRPr lang="en-US"/>
        </a:p>
      </dgm:t>
    </dgm:pt>
    <dgm:pt modelId="{21F15501-B405-4392-BC4D-68A73C18ECAF}" type="sibTrans" cxnId="{10EC15D2-2CBA-4931-812D-FD67C2904AA0}">
      <dgm:prSet/>
      <dgm:spPr/>
      <dgm:t>
        <a:bodyPr/>
        <a:lstStyle/>
        <a:p>
          <a:endParaRPr lang="en-US"/>
        </a:p>
      </dgm:t>
    </dgm:pt>
    <dgm:pt modelId="{936C3484-695D-44F1-AEF3-726312C8E003}">
      <dgm:prSet phldrT="[Text]" custT="1"/>
      <dgm:spPr/>
      <dgm:t>
        <a:bodyPr/>
        <a:lstStyle/>
        <a:p>
          <a:pPr rtl="1"/>
          <a:r>
            <a:rPr lang="fa-IR" sz="2000" dirty="0" smtClean="0">
              <a:cs typeface="B Yekan" pitchFamily="2" charset="-78"/>
            </a:rPr>
            <a:t>چالش حاصل از فناوری و تحت کنترل در آمدن آینده ها توسط فناوری</a:t>
          </a:r>
          <a:endParaRPr lang="en-US" sz="2000" dirty="0">
            <a:solidFill>
              <a:srgbClr val="FF0000"/>
            </a:solidFill>
            <a:cs typeface="B Yekan" pitchFamily="2" charset="-78"/>
          </a:endParaRPr>
        </a:p>
      </dgm:t>
    </dgm:pt>
    <dgm:pt modelId="{5D75D694-AA55-474D-8ED5-21301C3C69C5}" type="parTrans" cxnId="{8982D44C-7520-4A0D-AC25-F023DCF6A803}">
      <dgm:prSet/>
      <dgm:spPr/>
      <dgm:t>
        <a:bodyPr/>
        <a:lstStyle/>
        <a:p>
          <a:endParaRPr lang="en-US"/>
        </a:p>
      </dgm:t>
    </dgm:pt>
    <dgm:pt modelId="{F32BF915-F929-4937-86F7-CC007BC3E190}" type="sibTrans" cxnId="{8982D44C-7520-4A0D-AC25-F023DCF6A803}">
      <dgm:prSet/>
      <dgm:spPr/>
      <dgm:t>
        <a:bodyPr/>
        <a:lstStyle/>
        <a:p>
          <a:endParaRPr lang="en-US"/>
        </a:p>
      </dgm:t>
    </dgm:pt>
    <dgm:pt modelId="{BF4F16D9-DDE9-4987-85C1-334E22FFF9CE}">
      <dgm:prSet phldrT="[Text]" custT="1"/>
      <dgm:spPr/>
      <dgm:t>
        <a:bodyPr/>
        <a:lstStyle/>
        <a:p>
          <a:pPr rtl="1"/>
          <a:r>
            <a:rPr lang="fa-IR" sz="2000" dirty="0" smtClean="0">
              <a:cs typeface="B Yekan" pitchFamily="2" charset="-78"/>
            </a:rPr>
            <a:t>چالش تفکر کوتاه مدت و عدم دورنگری</a:t>
          </a:r>
          <a:endParaRPr lang="en-US" sz="2000" dirty="0">
            <a:solidFill>
              <a:srgbClr val="FF0000"/>
            </a:solidFill>
            <a:cs typeface="B Yekan" pitchFamily="2" charset="-78"/>
          </a:endParaRPr>
        </a:p>
      </dgm:t>
    </dgm:pt>
    <dgm:pt modelId="{635CB7D5-2FDD-40B5-8407-70C8EA85830F}" type="parTrans" cxnId="{82149705-138D-4F26-AEF8-E7CA2197580F}">
      <dgm:prSet/>
      <dgm:spPr/>
      <dgm:t>
        <a:bodyPr/>
        <a:lstStyle/>
        <a:p>
          <a:endParaRPr lang="en-US"/>
        </a:p>
      </dgm:t>
    </dgm:pt>
    <dgm:pt modelId="{3B295402-BD5A-4D41-9AD0-F2A2397BF2B6}" type="sibTrans" cxnId="{82149705-138D-4F26-AEF8-E7CA2197580F}">
      <dgm:prSet/>
      <dgm:spPr/>
      <dgm:t>
        <a:bodyPr/>
        <a:lstStyle/>
        <a:p>
          <a:endParaRPr lang="en-US"/>
        </a:p>
      </dgm:t>
    </dgm:pt>
    <dgm:pt modelId="{93E1CED4-3B3B-4A5D-8AC1-A066E44C1A51}" type="pres">
      <dgm:prSet presAssocID="{28995250-E84E-454A-96E4-7214D9FE4299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0BD8EF-7DF2-43D9-B5BD-CCF616F26E00}" type="pres">
      <dgm:prSet presAssocID="{64E0412C-06DC-4F22-871E-3D33D71546E8}" presName="composite" presStyleCnt="0"/>
      <dgm:spPr/>
    </dgm:pt>
    <dgm:pt modelId="{684B29B5-A4D1-4172-96F8-7C23D7494E08}" type="pres">
      <dgm:prSet presAssocID="{64E0412C-06DC-4F22-871E-3D33D71546E8}" presName="parentText" presStyleLbl="alignNode1" presStyleIdx="0" presStyleCnt="5" custScaleY="6881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39359DE-F61A-4A7D-AB92-C3AE7BD91C41}" type="pres">
      <dgm:prSet presAssocID="{64E0412C-06DC-4F22-871E-3D33D71546E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C9167-F25A-4650-927E-EC743DC8ACAB}" type="pres">
      <dgm:prSet presAssocID="{B1312D88-C63B-4127-9A1D-AE4228484F5F}" presName="sp" presStyleCnt="0"/>
      <dgm:spPr/>
    </dgm:pt>
    <dgm:pt modelId="{31FBBC72-36BB-480F-A64F-4747D3B1C519}" type="pres">
      <dgm:prSet presAssocID="{C05A1158-0353-4096-BC80-2D17702014CB}" presName="composite" presStyleCnt="0"/>
      <dgm:spPr/>
    </dgm:pt>
    <dgm:pt modelId="{0F6B43EA-1209-4E96-A2FD-D6532C1AAF32}" type="pres">
      <dgm:prSet presAssocID="{C05A1158-0353-4096-BC80-2D17702014CB}" presName="parentText" presStyleLbl="alignNode1" presStyleIdx="1" presStyleCnt="5" custScaleY="6881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9312F52-45B2-4C9F-88DC-D8BEE61CC3F2}" type="pres">
      <dgm:prSet presAssocID="{C05A1158-0353-4096-BC80-2D17702014C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CF925-0155-4606-853E-ABED3333AAF2}" type="pres">
      <dgm:prSet presAssocID="{A6C2AC98-31C6-48BC-AC7D-A859A111F1DB}" presName="sp" presStyleCnt="0"/>
      <dgm:spPr/>
    </dgm:pt>
    <dgm:pt modelId="{99312D33-0F4D-4D38-8844-CCC8631BDD82}" type="pres">
      <dgm:prSet presAssocID="{CF1FF68C-234E-4D74-A606-7716B7EC77D3}" presName="composite" presStyleCnt="0"/>
      <dgm:spPr/>
    </dgm:pt>
    <dgm:pt modelId="{49EA867D-5787-4487-8322-11BE7971F78B}" type="pres">
      <dgm:prSet presAssocID="{CF1FF68C-234E-4D74-A606-7716B7EC77D3}" presName="parentText" presStyleLbl="alignNode1" presStyleIdx="2" presStyleCnt="5" custScaleY="6881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D252E641-FF64-4705-B685-06A1D2D4B7EA}" type="pres">
      <dgm:prSet presAssocID="{CF1FF68C-234E-4D74-A606-7716B7EC77D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66E84-FF20-4918-8FD1-EB67BEA39501}" type="pres">
      <dgm:prSet presAssocID="{6BDC2EFE-EA3E-4E97-A28E-0D11190FC36C}" presName="sp" presStyleCnt="0"/>
      <dgm:spPr/>
    </dgm:pt>
    <dgm:pt modelId="{4A3CC2AF-BF4D-40CF-9622-5C1F3AF7585A}" type="pres">
      <dgm:prSet presAssocID="{203BE851-10EF-4E1D-93EC-D07DBA735624}" presName="composite" presStyleCnt="0"/>
      <dgm:spPr/>
    </dgm:pt>
    <dgm:pt modelId="{F9384C28-066A-42FD-960E-30D2957238D9}" type="pres">
      <dgm:prSet presAssocID="{203BE851-10EF-4E1D-93EC-D07DBA735624}" presName="parentText" presStyleLbl="alignNode1" presStyleIdx="3" presStyleCnt="5" custScaleY="6881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0E7B87D-DF55-4A6A-B2DD-3D6D859ADAFE}" type="pres">
      <dgm:prSet presAssocID="{203BE851-10EF-4E1D-93EC-D07DBA73562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961CB-9EFA-4596-BA0F-66776BBCFBB0}" type="pres">
      <dgm:prSet presAssocID="{8B8C3D98-0323-4C3A-B90D-1D1EF63CBC10}" presName="sp" presStyleCnt="0"/>
      <dgm:spPr/>
    </dgm:pt>
    <dgm:pt modelId="{25F70D3D-DD01-412F-A876-A92E409CBBFD}" type="pres">
      <dgm:prSet presAssocID="{037A5F19-D2A5-4C84-9E22-D8CF77606169}" presName="composite" presStyleCnt="0"/>
      <dgm:spPr/>
    </dgm:pt>
    <dgm:pt modelId="{31473055-9A1F-44A6-B1B6-185F1F14F714}" type="pres">
      <dgm:prSet presAssocID="{037A5F19-D2A5-4C84-9E22-D8CF77606169}" presName="parentText" presStyleLbl="alignNode1" presStyleIdx="4" presStyleCnt="5" custScaleY="6881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C57D0B3-F3C2-41BE-9869-8C6F3BDF7FF5}" type="pres">
      <dgm:prSet presAssocID="{037A5F19-D2A5-4C84-9E22-D8CF7760616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174310-17C8-4CF1-AA5A-986AC889C3B3}" srcId="{28995250-E84E-454A-96E4-7214D9FE4299}" destId="{CF1FF68C-234E-4D74-A606-7716B7EC77D3}" srcOrd="2" destOrd="0" parTransId="{9512208B-EB8F-439B-99D9-1D79652A32B4}" sibTransId="{6BDC2EFE-EA3E-4E97-A28E-0D11190FC36C}"/>
    <dgm:cxn modelId="{4AC179F0-3AA7-4A2E-B6DD-6881A39BA134}" type="presOf" srcId="{037A5F19-D2A5-4C84-9E22-D8CF77606169}" destId="{31473055-9A1F-44A6-B1B6-185F1F14F714}" srcOrd="0" destOrd="0" presId="urn:microsoft.com/office/officeart/2005/8/layout/chevron2"/>
    <dgm:cxn modelId="{8737CCF6-09FA-42B1-A54C-C3AF95AC9EC8}" srcId="{C05A1158-0353-4096-BC80-2D17702014CB}" destId="{D1C7C278-81A5-4CD5-9379-93356EECB5E0}" srcOrd="0" destOrd="0" parTransId="{1CAC8013-6E7A-4C36-9225-77519E08C363}" sibTransId="{26DCA24B-F896-420C-B84B-0F6B9AFD7B5A}"/>
    <dgm:cxn modelId="{200040B4-A3D9-40A3-9B2E-E678891B9B6A}" srcId="{28995250-E84E-454A-96E4-7214D9FE4299}" destId="{64E0412C-06DC-4F22-871E-3D33D71546E8}" srcOrd="0" destOrd="0" parTransId="{3952BD9E-15CC-4116-BD78-3B2CD97DA6F6}" sibTransId="{B1312D88-C63B-4127-9A1D-AE4228484F5F}"/>
    <dgm:cxn modelId="{62075BB3-FF5E-4EC7-ADB8-0052078283F7}" srcId="{28995250-E84E-454A-96E4-7214D9FE4299}" destId="{C05A1158-0353-4096-BC80-2D17702014CB}" srcOrd="1" destOrd="0" parTransId="{12142100-DCE5-4D37-9E9C-E7019FD1A906}" sibTransId="{A6C2AC98-31C6-48BC-AC7D-A859A111F1DB}"/>
    <dgm:cxn modelId="{3D5B5EF3-409A-4022-AA3D-E15FD963B996}" type="presOf" srcId="{36821DFE-F0C0-45BC-8C65-FE20A8CD9DE4}" destId="{D252E641-FF64-4705-B685-06A1D2D4B7EA}" srcOrd="0" destOrd="0" presId="urn:microsoft.com/office/officeart/2005/8/layout/chevron2"/>
    <dgm:cxn modelId="{877A8B9D-FBC4-4DF4-A042-81128DEF2264}" srcId="{CF1FF68C-234E-4D74-A606-7716B7EC77D3}" destId="{36821DFE-F0C0-45BC-8C65-FE20A8CD9DE4}" srcOrd="0" destOrd="0" parTransId="{46C2CB38-1878-4C25-A25C-75D9791799CF}" sibTransId="{D13B16E6-2C1C-437D-B13E-5123EE1A94CB}"/>
    <dgm:cxn modelId="{F13C3488-8B7C-4D3B-A4DB-76CF29E8127B}" type="presOf" srcId="{936C3484-695D-44F1-AEF3-726312C8E003}" destId="{C0E7B87D-DF55-4A6A-B2DD-3D6D859ADAFE}" srcOrd="0" destOrd="0" presId="urn:microsoft.com/office/officeart/2005/8/layout/chevron2"/>
    <dgm:cxn modelId="{2B9DDD08-C322-4176-A464-522F9AD97522}" type="presOf" srcId="{BF4F16D9-DDE9-4987-85C1-334E22FFF9CE}" destId="{1C57D0B3-F3C2-41BE-9869-8C6F3BDF7FF5}" srcOrd="0" destOrd="0" presId="urn:microsoft.com/office/officeart/2005/8/layout/chevron2"/>
    <dgm:cxn modelId="{8982D44C-7520-4A0D-AC25-F023DCF6A803}" srcId="{203BE851-10EF-4E1D-93EC-D07DBA735624}" destId="{936C3484-695D-44F1-AEF3-726312C8E003}" srcOrd="0" destOrd="0" parTransId="{5D75D694-AA55-474D-8ED5-21301C3C69C5}" sibTransId="{F32BF915-F929-4937-86F7-CC007BC3E190}"/>
    <dgm:cxn modelId="{361B59B7-3786-448D-ABB1-B485B1D63DFC}" type="presOf" srcId="{28995250-E84E-454A-96E4-7214D9FE4299}" destId="{93E1CED4-3B3B-4A5D-8AC1-A066E44C1A51}" srcOrd="0" destOrd="0" presId="urn:microsoft.com/office/officeart/2005/8/layout/chevron2"/>
    <dgm:cxn modelId="{81D21DEA-D148-4755-BF45-A9B01F133146}" type="presOf" srcId="{203BE851-10EF-4E1D-93EC-D07DBA735624}" destId="{F9384C28-066A-42FD-960E-30D2957238D9}" srcOrd="0" destOrd="0" presId="urn:microsoft.com/office/officeart/2005/8/layout/chevron2"/>
    <dgm:cxn modelId="{3D2F4E3A-FC18-4DD1-B47C-0658323D07CF}" srcId="{28995250-E84E-454A-96E4-7214D9FE4299}" destId="{203BE851-10EF-4E1D-93EC-D07DBA735624}" srcOrd="3" destOrd="0" parTransId="{CF966F15-0044-4A26-A40F-E789CB8829F6}" sibTransId="{8B8C3D98-0323-4C3A-B90D-1D1EF63CBC10}"/>
    <dgm:cxn modelId="{82149705-138D-4F26-AEF8-E7CA2197580F}" srcId="{037A5F19-D2A5-4C84-9E22-D8CF77606169}" destId="{BF4F16D9-DDE9-4987-85C1-334E22FFF9CE}" srcOrd="0" destOrd="0" parTransId="{635CB7D5-2FDD-40B5-8407-70C8EA85830F}" sibTransId="{3B295402-BD5A-4D41-9AD0-F2A2397BF2B6}"/>
    <dgm:cxn modelId="{75F91033-4491-484A-93F8-DA173228799A}" type="presOf" srcId="{64E0412C-06DC-4F22-871E-3D33D71546E8}" destId="{684B29B5-A4D1-4172-96F8-7C23D7494E08}" srcOrd="0" destOrd="0" presId="urn:microsoft.com/office/officeart/2005/8/layout/chevron2"/>
    <dgm:cxn modelId="{D789FBF8-422E-41C1-B428-6A1BBC205B55}" type="presOf" srcId="{C05A1158-0353-4096-BC80-2D17702014CB}" destId="{0F6B43EA-1209-4E96-A2FD-D6532C1AAF32}" srcOrd="0" destOrd="0" presId="urn:microsoft.com/office/officeart/2005/8/layout/chevron2"/>
    <dgm:cxn modelId="{837AF96A-D9C1-42AD-8AB1-FD5CE45FCDAF}" type="presOf" srcId="{55014104-B5C2-4E8A-B118-E3A826FF689C}" destId="{139359DE-F61A-4A7D-AB92-C3AE7BD91C41}" srcOrd="0" destOrd="0" presId="urn:microsoft.com/office/officeart/2005/8/layout/chevron2"/>
    <dgm:cxn modelId="{10EC15D2-2CBA-4931-812D-FD67C2904AA0}" srcId="{28995250-E84E-454A-96E4-7214D9FE4299}" destId="{037A5F19-D2A5-4C84-9E22-D8CF77606169}" srcOrd="4" destOrd="0" parTransId="{B020CED4-D757-4E9D-BBF9-1C69A3126B37}" sibTransId="{21F15501-B405-4392-BC4D-68A73C18ECAF}"/>
    <dgm:cxn modelId="{01682403-4328-4926-B908-3FEC107DC190}" type="presOf" srcId="{D1C7C278-81A5-4CD5-9379-93356EECB5E0}" destId="{89312F52-45B2-4C9F-88DC-D8BEE61CC3F2}" srcOrd="0" destOrd="0" presId="urn:microsoft.com/office/officeart/2005/8/layout/chevron2"/>
    <dgm:cxn modelId="{BB7B6AB3-E493-4441-9724-0D0ACB89229A}" type="presOf" srcId="{CF1FF68C-234E-4D74-A606-7716B7EC77D3}" destId="{49EA867D-5787-4487-8322-11BE7971F78B}" srcOrd="0" destOrd="0" presId="urn:microsoft.com/office/officeart/2005/8/layout/chevron2"/>
    <dgm:cxn modelId="{2F9EDD0C-ABFD-4DDD-ABE8-9767C42EC52A}" srcId="{64E0412C-06DC-4F22-871E-3D33D71546E8}" destId="{55014104-B5C2-4E8A-B118-E3A826FF689C}" srcOrd="0" destOrd="0" parTransId="{47B038B5-CBF3-4340-BB5C-CC5F8CADE09C}" sibTransId="{DA26D426-05BC-46F9-85FD-4AB3807FA810}"/>
    <dgm:cxn modelId="{52EC734F-9288-448B-A3EB-1D610EC3A3CA}" type="presParOf" srcId="{93E1CED4-3B3B-4A5D-8AC1-A066E44C1A51}" destId="{130BD8EF-7DF2-43D9-B5BD-CCF616F26E00}" srcOrd="0" destOrd="0" presId="urn:microsoft.com/office/officeart/2005/8/layout/chevron2"/>
    <dgm:cxn modelId="{A2D1ADD1-FE23-413A-A4E7-2984C4DC1D59}" type="presParOf" srcId="{130BD8EF-7DF2-43D9-B5BD-CCF616F26E00}" destId="{684B29B5-A4D1-4172-96F8-7C23D7494E08}" srcOrd="0" destOrd="0" presId="urn:microsoft.com/office/officeart/2005/8/layout/chevron2"/>
    <dgm:cxn modelId="{9A397CAC-D8A7-4946-A358-58D0477EA3B3}" type="presParOf" srcId="{130BD8EF-7DF2-43D9-B5BD-CCF616F26E00}" destId="{139359DE-F61A-4A7D-AB92-C3AE7BD91C41}" srcOrd="1" destOrd="0" presId="urn:microsoft.com/office/officeart/2005/8/layout/chevron2"/>
    <dgm:cxn modelId="{E1E5C2BA-14CB-4BE6-8114-D55860D5C285}" type="presParOf" srcId="{93E1CED4-3B3B-4A5D-8AC1-A066E44C1A51}" destId="{F13C9167-F25A-4650-927E-EC743DC8ACAB}" srcOrd="1" destOrd="0" presId="urn:microsoft.com/office/officeart/2005/8/layout/chevron2"/>
    <dgm:cxn modelId="{9AED80EB-16C1-4C55-8E34-01AFD0D0FE96}" type="presParOf" srcId="{93E1CED4-3B3B-4A5D-8AC1-A066E44C1A51}" destId="{31FBBC72-36BB-480F-A64F-4747D3B1C519}" srcOrd="2" destOrd="0" presId="urn:microsoft.com/office/officeart/2005/8/layout/chevron2"/>
    <dgm:cxn modelId="{B5DE381B-C64D-4F77-B3D0-126C597A7591}" type="presParOf" srcId="{31FBBC72-36BB-480F-A64F-4747D3B1C519}" destId="{0F6B43EA-1209-4E96-A2FD-D6532C1AAF32}" srcOrd="0" destOrd="0" presId="urn:microsoft.com/office/officeart/2005/8/layout/chevron2"/>
    <dgm:cxn modelId="{67918F54-CF5E-4DAE-8797-A40772A99338}" type="presParOf" srcId="{31FBBC72-36BB-480F-A64F-4747D3B1C519}" destId="{89312F52-45B2-4C9F-88DC-D8BEE61CC3F2}" srcOrd="1" destOrd="0" presId="urn:microsoft.com/office/officeart/2005/8/layout/chevron2"/>
    <dgm:cxn modelId="{E851D0CE-27C2-4F85-ACA4-263757ABC14A}" type="presParOf" srcId="{93E1CED4-3B3B-4A5D-8AC1-A066E44C1A51}" destId="{F60CF925-0155-4606-853E-ABED3333AAF2}" srcOrd="3" destOrd="0" presId="urn:microsoft.com/office/officeart/2005/8/layout/chevron2"/>
    <dgm:cxn modelId="{DFEA787C-899B-4E1A-B8F8-455526BB29A2}" type="presParOf" srcId="{93E1CED4-3B3B-4A5D-8AC1-A066E44C1A51}" destId="{99312D33-0F4D-4D38-8844-CCC8631BDD82}" srcOrd="4" destOrd="0" presId="urn:microsoft.com/office/officeart/2005/8/layout/chevron2"/>
    <dgm:cxn modelId="{B55BB8AD-32B3-4D4E-9B35-B48A625DF599}" type="presParOf" srcId="{99312D33-0F4D-4D38-8844-CCC8631BDD82}" destId="{49EA867D-5787-4487-8322-11BE7971F78B}" srcOrd="0" destOrd="0" presId="urn:microsoft.com/office/officeart/2005/8/layout/chevron2"/>
    <dgm:cxn modelId="{38B938EC-BC2D-4CB9-B9C2-5A372ABD8A92}" type="presParOf" srcId="{99312D33-0F4D-4D38-8844-CCC8631BDD82}" destId="{D252E641-FF64-4705-B685-06A1D2D4B7EA}" srcOrd="1" destOrd="0" presId="urn:microsoft.com/office/officeart/2005/8/layout/chevron2"/>
    <dgm:cxn modelId="{BC870493-A67A-42F0-9C90-8D2F2D939A66}" type="presParOf" srcId="{93E1CED4-3B3B-4A5D-8AC1-A066E44C1A51}" destId="{05766E84-FF20-4918-8FD1-EB67BEA39501}" srcOrd="5" destOrd="0" presId="urn:microsoft.com/office/officeart/2005/8/layout/chevron2"/>
    <dgm:cxn modelId="{FBCE60E7-CE71-4AF9-9231-0FDBEAD83E13}" type="presParOf" srcId="{93E1CED4-3B3B-4A5D-8AC1-A066E44C1A51}" destId="{4A3CC2AF-BF4D-40CF-9622-5C1F3AF7585A}" srcOrd="6" destOrd="0" presId="urn:microsoft.com/office/officeart/2005/8/layout/chevron2"/>
    <dgm:cxn modelId="{6A5ADF36-8257-4E1D-9D49-A1E0CB9B47BF}" type="presParOf" srcId="{4A3CC2AF-BF4D-40CF-9622-5C1F3AF7585A}" destId="{F9384C28-066A-42FD-960E-30D2957238D9}" srcOrd="0" destOrd="0" presId="urn:microsoft.com/office/officeart/2005/8/layout/chevron2"/>
    <dgm:cxn modelId="{07B35CF7-E271-4578-A161-84F5EBE0A23E}" type="presParOf" srcId="{4A3CC2AF-BF4D-40CF-9622-5C1F3AF7585A}" destId="{C0E7B87D-DF55-4A6A-B2DD-3D6D859ADAFE}" srcOrd="1" destOrd="0" presId="urn:microsoft.com/office/officeart/2005/8/layout/chevron2"/>
    <dgm:cxn modelId="{04ED2487-9BE0-43E5-82C5-02D20D38BDB7}" type="presParOf" srcId="{93E1CED4-3B3B-4A5D-8AC1-A066E44C1A51}" destId="{B48961CB-9EFA-4596-BA0F-66776BBCFBB0}" srcOrd="7" destOrd="0" presId="urn:microsoft.com/office/officeart/2005/8/layout/chevron2"/>
    <dgm:cxn modelId="{4FAEB721-317D-4DF2-8D0D-A5FD128A4A3F}" type="presParOf" srcId="{93E1CED4-3B3B-4A5D-8AC1-A066E44C1A51}" destId="{25F70D3D-DD01-412F-A876-A92E409CBBFD}" srcOrd="8" destOrd="0" presId="urn:microsoft.com/office/officeart/2005/8/layout/chevron2"/>
    <dgm:cxn modelId="{91370BC1-9492-4721-8136-5B78C2F20C5C}" type="presParOf" srcId="{25F70D3D-DD01-412F-A876-A92E409CBBFD}" destId="{31473055-9A1F-44A6-B1B6-185F1F14F714}" srcOrd="0" destOrd="0" presId="urn:microsoft.com/office/officeart/2005/8/layout/chevron2"/>
    <dgm:cxn modelId="{9D8DB892-CAE3-4FD4-B7AA-20B17FD6955A}" type="presParOf" srcId="{25F70D3D-DD01-412F-A876-A92E409CBBFD}" destId="{1C57D0B3-F3C2-41BE-9869-8C6F3BDF7FF5}" srcOrd="1" destOrd="0" presId="urn:microsoft.com/office/officeart/2005/8/layout/chevron2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DEA371-4DC9-4C3B-A31E-FC85B14824F4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7158BE-81E9-4A6D-A277-33E3C76C2FA6}">
      <dgm:prSet phldrT="[Text]" custT="1"/>
      <dgm:spPr/>
      <dgm:t>
        <a:bodyPr/>
        <a:lstStyle/>
        <a:p>
          <a:pPr algn="ctr" rtl="1"/>
          <a:r>
            <a:rPr lang="fa-IR" sz="1800" b="1" dirty="0" smtClean="0">
              <a:solidFill>
                <a:srgbClr val="002060"/>
              </a:solidFill>
              <a:cs typeface="B Yekan" pitchFamily="2" charset="-78"/>
            </a:rPr>
            <a:t>رویداد</a:t>
          </a:r>
          <a:endParaRPr lang="en-US" sz="1800" b="1" dirty="0">
            <a:solidFill>
              <a:srgbClr val="002060"/>
            </a:solidFill>
            <a:cs typeface="B Yekan" pitchFamily="2" charset="-78"/>
          </a:endParaRPr>
        </a:p>
      </dgm:t>
    </dgm:pt>
    <dgm:pt modelId="{F43F70E9-8C1A-4126-A15F-74D60888DD1A}" type="parTrans" cxnId="{F0EAF058-9EBB-4E52-AE9F-F71334888AA9}">
      <dgm:prSet/>
      <dgm:spPr/>
      <dgm:t>
        <a:bodyPr/>
        <a:lstStyle/>
        <a:p>
          <a:endParaRPr lang="en-US" sz="2400">
            <a:cs typeface="B Yekan" pitchFamily="2" charset="-78"/>
          </a:endParaRPr>
        </a:p>
      </dgm:t>
    </dgm:pt>
    <dgm:pt modelId="{1F3CE2B0-24E8-469B-A31D-3E3BCD1F607D}" type="sibTrans" cxnId="{F0EAF058-9EBB-4E52-AE9F-F71334888AA9}">
      <dgm:prSet/>
      <dgm:spPr/>
      <dgm:t>
        <a:bodyPr/>
        <a:lstStyle/>
        <a:p>
          <a:endParaRPr lang="en-US" sz="2400">
            <a:cs typeface="B Yekan" pitchFamily="2" charset="-78"/>
          </a:endParaRPr>
        </a:p>
      </dgm:t>
    </dgm:pt>
    <dgm:pt modelId="{FA1DCBAC-716A-43F4-B3C9-F5DDD76F47D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fa-IR" sz="1800" dirty="0" smtClean="0">
              <a:cs typeface="B Yekan" pitchFamily="2" charset="-78"/>
            </a:rPr>
            <a:t>رویدادهای مجزا و وقوع آنها</a:t>
          </a:r>
          <a:endParaRPr lang="en-US" sz="1800" dirty="0">
            <a:cs typeface="B Yekan" pitchFamily="2" charset="-78"/>
          </a:endParaRPr>
        </a:p>
      </dgm:t>
    </dgm:pt>
    <dgm:pt modelId="{4227C48A-DD4F-4248-B5FB-2011C267D81B}" type="parTrans" cxnId="{7779ECA4-24DC-4738-9BAF-D707D8C6738D}">
      <dgm:prSet/>
      <dgm:spPr/>
      <dgm:t>
        <a:bodyPr/>
        <a:lstStyle/>
        <a:p>
          <a:endParaRPr lang="en-US" sz="2400">
            <a:cs typeface="B Yekan" pitchFamily="2" charset="-78"/>
          </a:endParaRPr>
        </a:p>
      </dgm:t>
    </dgm:pt>
    <dgm:pt modelId="{9545F2E1-8A42-46F5-8605-482305541FEB}" type="sibTrans" cxnId="{7779ECA4-24DC-4738-9BAF-D707D8C6738D}">
      <dgm:prSet/>
      <dgm:spPr/>
      <dgm:t>
        <a:bodyPr/>
        <a:lstStyle/>
        <a:p>
          <a:endParaRPr lang="en-US" sz="2400">
            <a:cs typeface="B Yekan" pitchFamily="2" charset="-78"/>
          </a:endParaRPr>
        </a:p>
      </dgm:t>
    </dgm:pt>
    <dgm:pt modelId="{20FF90CA-BB5F-43C6-BCC3-39F7254AD518}">
      <dgm:prSet phldrT="[Text]" custT="1"/>
      <dgm:spPr/>
      <dgm:t>
        <a:bodyPr/>
        <a:lstStyle/>
        <a:p>
          <a:pPr algn="ctr" rtl="1"/>
          <a:r>
            <a:rPr lang="fa-IR" sz="1800" b="1" dirty="0" smtClean="0">
              <a:solidFill>
                <a:srgbClr val="002060"/>
              </a:solidFill>
              <a:cs typeface="B Yekan" pitchFamily="2" charset="-78"/>
            </a:rPr>
            <a:t>روند</a:t>
          </a:r>
          <a:endParaRPr lang="en-US" sz="1800" b="1" dirty="0">
            <a:solidFill>
              <a:srgbClr val="002060"/>
            </a:solidFill>
            <a:cs typeface="B Yekan" pitchFamily="2" charset="-78"/>
          </a:endParaRPr>
        </a:p>
      </dgm:t>
    </dgm:pt>
    <dgm:pt modelId="{434A0428-C5DD-4BEC-AAD9-7036905503B5}" type="parTrans" cxnId="{DFB44E75-D807-4BEF-9A44-4ECBC5299A2D}">
      <dgm:prSet/>
      <dgm:spPr/>
      <dgm:t>
        <a:bodyPr/>
        <a:lstStyle/>
        <a:p>
          <a:endParaRPr lang="en-US" sz="2400">
            <a:cs typeface="B Yekan" pitchFamily="2" charset="-78"/>
          </a:endParaRPr>
        </a:p>
      </dgm:t>
    </dgm:pt>
    <dgm:pt modelId="{44F4B7FE-F42B-4884-ABF4-9D5B65510D52}" type="sibTrans" cxnId="{DFB44E75-D807-4BEF-9A44-4ECBC5299A2D}">
      <dgm:prSet/>
      <dgm:spPr/>
      <dgm:t>
        <a:bodyPr/>
        <a:lstStyle/>
        <a:p>
          <a:endParaRPr lang="en-US" sz="2400">
            <a:cs typeface="B Yekan" pitchFamily="2" charset="-78"/>
          </a:endParaRPr>
        </a:p>
      </dgm:t>
    </dgm:pt>
    <dgm:pt modelId="{BB644A33-3847-41A4-B105-97D70796723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fa-IR" sz="1800" dirty="0" smtClean="0">
              <a:cs typeface="B Yekan" pitchFamily="2" charset="-78"/>
            </a:rPr>
            <a:t>الگوها، روندها، عمومی، لیتانی</a:t>
          </a:r>
          <a:endParaRPr lang="en-US" sz="1800" dirty="0">
            <a:cs typeface="B Yekan" pitchFamily="2" charset="-78"/>
          </a:endParaRPr>
        </a:p>
      </dgm:t>
    </dgm:pt>
    <dgm:pt modelId="{43ED9F5B-08A6-4149-B07A-D27006E0A1CA}" type="parTrans" cxnId="{0D43C9FE-74AC-4666-880B-D9B8EA03FED1}">
      <dgm:prSet/>
      <dgm:spPr/>
      <dgm:t>
        <a:bodyPr/>
        <a:lstStyle/>
        <a:p>
          <a:endParaRPr lang="en-US" sz="2400">
            <a:cs typeface="B Yekan" pitchFamily="2" charset="-78"/>
          </a:endParaRPr>
        </a:p>
      </dgm:t>
    </dgm:pt>
    <dgm:pt modelId="{B5709B8B-BC9B-4D83-89BC-94B2072762AD}" type="sibTrans" cxnId="{0D43C9FE-74AC-4666-880B-D9B8EA03FED1}">
      <dgm:prSet/>
      <dgm:spPr/>
      <dgm:t>
        <a:bodyPr/>
        <a:lstStyle/>
        <a:p>
          <a:endParaRPr lang="en-US" sz="2400">
            <a:cs typeface="B Yekan" pitchFamily="2" charset="-78"/>
          </a:endParaRPr>
        </a:p>
      </dgm:t>
    </dgm:pt>
    <dgm:pt modelId="{97A68A59-D8BA-4B2C-91B7-BB0535A56C5D}">
      <dgm:prSet phldrT="[Text]" custT="1"/>
      <dgm:spPr/>
      <dgm:t>
        <a:bodyPr/>
        <a:lstStyle/>
        <a:p>
          <a:pPr algn="ctr" rtl="1"/>
          <a:r>
            <a:rPr lang="fa-IR" sz="1800" b="1" dirty="0" smtClean="0">
              <a:solidFill>
                <a:srgbClr val="002060"/>
              </a:solidFill>
              <a:cs typeface="B Yekan" pitchFamily="2" charset="-78"/>
            </a:rPr>
            <a:t>نظام</a:t>
          </a:r>
          <a:endParaRPr lang="en-US" sz="1800" b="1" dirty="0">
            <a:solidFill>
              <a:srgbClr val="002060"/>
            </a:solidFill>
            <a:cs typeface="B Yekan" pitchFamily="2" charset="-78"/>
          </a:endParaRPr>
        </a:p>
      </dgm:t>
    </dgm:pt>
    <dgm:pt modelId="{7A1B355F-4C12-44A8-863F-0F45FCB793F7}" type="sibTrans" cxnId="{D9B85986-75A1-4EB7-AA7C-A1F178B6C439}">
      <dgm:prSet/>
      <dgm:spPr/>
      <dgm:t>
        <a:bodyPr/>
        <a:lstStyle/>
        <a:p>
          <a:endParaRPr lang="en-US" sz="2400">
            <a:cs typeface="B Yekan" pitchFamily="2" charset="-78"/>
          </a:endParaRPr>
        </a:p>
      </dgm:t>
    </dgm:pt>
    <dgm:pt modelId="{6406D2C0-8A7E-422B-8904-9738FE70637B}" type="parTrans" cxnId="{D9B85986-75A1-4EB7-AA7C-A1F178B6C439}">
      <dgm:prSet/>
      <dgm:spPr/>
      <dgm:t>
        <a:bodyPr/>
        <a:lstStyle/>
        <a:p>
          <a:endParaRPr lang="en-US" sz="2400">
            <a:cs typeface="B Yekan" pitchFamily="2" charset="-78"/>
          </a:endParaRPr>
        </a:p>
      </dgm:t>
    </dgm:pt>
    <dgm:pt modelId="{0AE732AE-ACE8-43EF-87A5-5BA8F162E34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fa-IR" sz="1800" dirty="0" smtClean="0">
              <a:cs typeface="B Yekan" pitchFamily="2" charset="-78"/>
            </a:rPr>
            <a:t>پیشران های نظام، علل اجتماعی، تحلیل سیاست</a:t>
          </a:r>
          <a:endParaRPr lang="en-US" sz="1800" dirty="0">
            <a:cs typeface="B Yekan" pitchFamily="2" charset="-78"/>
          </a:endParaRPr>
        </a:p>
      </dgm:t>
    </dgm:pt>
    <dgm:pt modelId="{76109FB7-975E-425E-840E-C7C749AC2816}" type="parTrans" cxnId="{7CDD8F10-0C73-40FF-B16B-D029348EF950}">
      <dgm:prSet/>
      <dgm:spPr/>
      <dgm:t>
        <a:bodyPr/>
        <a:lstStyle/>
        <a:p>
          <a:endParaRPr lang="en-US" sz="1600"/>
        </a:p>
      </dgm:t>
    </dgm:pt>
    <dgm:pt modelId="{5B9CB009-3134-451F-AAFF-CF8B6A52707C}" type="sibTrans" cxnId="{7CDD8F10-0C73-40FF-B16B-D029348EF950}">
      <dgm:prSet/>
      <dgm:spPr/>
      <dgm:t>
        <a:bodyPr/>
        <a:lstStyle/>
        <a:p>
          <a:endParaRPr lang="en-US" sz="1600"/>
        </a:p>
      </dgm:t>
    </dgm:pt>
    <dgm:pt modelId="{7769B045-3106-4EDB-827A-257E69AC0506}">
      <dgm:prSet phldrT="[Text]" custT="1"/>
      <dgm:spPr>
        <a:solidFill>
          <a:srgbClr val="FFFF00"/>
        </a:solidFill>
      </dgm:spPr>
      <dgm:t>
        <a:bodyPr/>
        <a:lstStyle/>
        <a:p>
          <a:pPr algn="ctr" rtl="1"/>
          <a:r>
            <a:rPr lang="fa-IR" sz="1800" b="1" dirty="0" smtClean="0">
              <a:solidFill>
                <a:srgbClr val="002060"/>
              </a:solidFill>
              <a:cs typeface="B Yekan" pitchFamily="2" charset="-78"/>
            </a:rPr>
            <a:t>جهان بینی</a:t>
          </a:r>
          <a:endParaRPr lang="en-US" sz="1800" b="1" dirty="0">
            <a:solidFill>
              <a:srgbClr val="002060"/>
            </a:solidFill>
            <a:cs typeface="B Yekan" pitchFamily="2" charset="-78"/>
          </a:endParaRPr>
        </a:p>
      </dgm:t>
    </dgm:pt>
    <dgm:pt modelId="{3F34B93F-496B-44CB-8547-E2B22F023CDB}" type="parTrans" cxnId="{A37406B7-DA95-406B-AC54-F48A5312A1D6}">
      <dgm:prSet/>
      <dgm:spPr/>
      <dgm:t>
        <a:bodyPr/>
        <a:lstStyle/>
        <a:p>
          <a:endParaRPr lang="en-US" sz="1600"/>
        </a:p>
      </dgm:t>
    </dgm:pt>
    <dgm:pt modelId="{7732AEEB-540E-46CB-B08F-5D854DCCF374}" type="sibTrans" cxnId="{A37406B7-DA95-406B-AC54-F48A5312A1D6}">
      <dgm:prSet/>
      <dgm:spPr/>
      <dgm:t>
        <a:bodyPr/>
        <a:lstStyle/>
        <a:p>
          <a:endParaRPr lang="en-US" sz="1600"/>
        </a:p>
      </dgm:t>
    </dgm:pt>
    <dgm:pt modelId="{A3D9DBF4-53C3-439C-B58D-991EE5F4F635}">
      <dgm:prSet phldrT="[Text]" custT="1"/>
      <dgm:spPr>
        <a:solidFill>
          <a:srgbClr val="00B0F0"/>
        </a:solidFill>
      </dgm:spPr>
      <dgm:t>
        <a:bodyPr/>
        <a:lstStyle/>
        <a:p>
          <a:pPr algn="ctr" rtl="1"/>
          <a:r>
            <a:rPr lang="fa-IR" sz="1800" b="1" dirty="0" smtClean="0">
              <a:solidFill>
                <a:srgbClr val="002060"/>
              </a:solidFill>
              <a:cs typeface="B Yekan" pitchFamily="2" charset="-78"/>
            </a:rPr>
            <a:t>تاریخی</a:t>
          </a:r>
          <a:endParaRPr lang="en-US" sz="1800" b="1" dirty="0">
            <a:solidFill>
              <a:srgbClr val="002060"/>
            </a:solidFill>
            <a:cs typeface="B Yekan" pitchFamily="2" charset="-78"/>
          </a:endParaRPr>
        </a:p>
      </dgm:t>
    </dgm:pt>
    <dgm:pt modelId="{9EE01FFF-DB13-4F8E-AE30-77C87BBF9CE7}" type="parTrans" cxnId="{2A9EA570-9B47-41EE-ACC1-11B770420A7B}">
      <dgm:prSet/>
      <dgm:spPr/>
      <dgm:t>
        <a:bodyPr/>
        <a:lstStyle/>
        <a:p>
          <a:endParaRPr lang="en-US" sz="1600"/>
        </a:p>
      </dgm:t>
    </dgm:pt>
    <dgm:pt modelId="{0A2A3214-AA32-4E71-BC0B-B289F2009EA9}" type="sibTrans" cxnId="{2A9EA570-9B47-41EE-ACC1-11B770420A7B}">
      <dgm:prSet/>
      <dgm:spPr/>
      <dgm:t>
        <a:bodyPr/>
        <a:lstStyle/>
        <a:p>
          <a:endParaRPr lang="en-US" sz="1600"/>
        </a:p>
      </dgm:t>
    </dgm:pt>
    <dgm:pt modelId="{0E4F66E0-BADF-48EF-B307-1B8D9FD7AC9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fa-IR" sz="1600" dirty="0" smtClean="0">
              <a:cs typeface="B Yekan" pitchFamily="2" charset="-78"/>
            </a:rPr>
            <a:t>مدل های ذهنی، گفتمان ها، دورنماها، اسطوره ها، استعاره ها، نمادها، تصاویر، اطلاعات، ساختارها، شیوه ها</a:t>
          </a:r>
          <a:endParaRPr lang="en-US" sz="1600" dirty="0">
            <a:cs typeface="B Yekan" pitchFamily="2" charset="-78"/>
          </a:endParaRPr>
        </a:p>
      </dgm:t>
    </dgm:pt>
    <dgm:pt modelId="{9ADF5685-2ED3-4C85-B8DA-B4B75B1340CE}" type="parTrans" cxnId="{7AF18D5D-12D1-457C-9EC6-167717DA6B2E}">
      <dgm:prSet/>
      <dgm:spPr/>
      <dgm:t>
        <a:bodyPr/>
        <a:lstStyle/>
        <a:p>
          <a:endParaRPr lang="en-US" sz="1600"/>
        </a:p>
      </dgm:t>
    </dgm:pt>
    <dgm:pt modelId="{0AFCB47B-EE11-4716-95D5-29D1FB21D93C}" type="sibTrans" cxnId="{7AF18D5D-12D1-457C-9EC6-167717DA6B2E}">
      <dgm:prSet/>
      <dgm:spPr/>
      <dgm:t>
        <a:bodyPr/>
        <a:lstStyle/>
        <a:p>
          <a:endParaRPr lang="en-US" sz="1600"/>
        </a:p>
      </dgm:t>
    </dgm:pt>
    <dgm:pt modelId="{A2B2843D-C9E5-4C79-84B7-FF73289671F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r" rtl="1"/>
          <a:r>
            <a:rPr lang="fa-IR" sz="1800" b="0" dirty="0" smtClean="0">
              <a:solidFill>
                <a:schemeClr val="tx1"/>
              </a:solidFill>
              <a:cs typeface="B Yekan" pitchFamily="2" charset="-78"/>
            </a:rPr>
            <a:t>تغییرات اجتماعی و نیروها و عوامل مرتبط، عوامل و نیروهای تاریخی </a:t>
          </a:r>
          <a:endParaRPr lang="en-US" sz="1800" b="0" dirty="0">
            <a:solidFill>
              <a:schemeClr val="tx1"/>
            </a:solidFill>
            <a:cs typeface="B Yekan" pitchFamily="2" charset="-78"/>
          </a:endParaRPr>
        </a:p>
      </dgm:t>
    </dgm:pt>
    <dgm:pt modelId="{46959AF4-1DD6-40EA-ADF5-60706D297447}" type="parTrans" cxnId="{3A671951-2CE0-4685-B69A-F8BB592419D5}">
      <dgm:prSet/>
      <dgm:spPr/>
      <dgm:t>
        <a:bodyPr/>
        <a:lstStyle/>
        <a:p>
          <a:endParaRPr lang="en-US" sz="1600"/>
        </a:p>
      </dgm:t>
    </dgm:pt>
    <dgm:pt modelId="{418E4539-6E9B-4437-9F59-6D209B345174}" type="sibTrans" cxnId="{3A671951-2CE0-4685-B69A-F8BB592419D5}">
      <dgm:prSet/>
      <dgm:spPr/>
      <dgm:t>
        <a:bodyPr/>
        <a:lstStyle/>
        <a:p>
          <a:endParaRPr lang="en-US" sz="1600"/>
        </a:p>
      </dgm:t>
    </dgm:pt>
    <dgm:pt modelId="{33E931CF-948F-4519-92DF-3ECC5B9633CA}" type="pres">
      <dgm:prSet presAssocID="{9FDEA371-4DC9-4C3B-A31E-FC85B14824F4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CE7A87-45D3-42DB-8D6C-7F8419D8E806}" type="pres">
      <dgm:prSet presAssocID="{AB7158BE-81E9-4A6D-A277-33E3C76C2FA6}" presName="linNode" presStyleCnt="0"/>
      <dgm:spPr/>
    </dgm:pt>
    <dgm:pt modelId="{CA8681BF-791A-43E5-8620-56DCE0B82106}" type="pres">
      <dgm:prSet presAssocID="{AB7158BE-81E9-4A6D-A277-33E3C76C2FA6}" presName="parentText" presStyleLbl="node1" presStyleIdx="0" presStyleCnt="5" custScaleX="37780" custScaleY="31262" custLinFactNeighborX="135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B3803-279E-48C1-A71D-23ADEC4D47E4}" type="pres">
      <dgm:prSet presAssocID="{AB7158BE-81E9-4A6D-A277-33E3C76C2FA6}" presName="descendantText" presStyleLbl="alignAccFollowNode1" presStyleIdx="0" presStyleCnt="5" custScaleX="130079" custScaleY="28737" custLinFactNeighborX="2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6489C-350C-49A9-B74B-88B0263A0CFD}" type="pres">
      <dgm:prSet presAssocID="{1F3CE2B0-24E8-469B-A31D-3E3BCD1F607D}" presName="sp" presStyleCnt="0"/>
      <dgm:spPr/>
    </dgm:pt>
    <dgm:pt modelId="{6C123F4F-FC44-43D7-839F-2F16FD6D3D67}" type="pres">
      <dgm:prSet presAssocID="{20FF90CA-BB5F-43C6-BCC3-39F7254AD518}" presName="linNode" presStyleCnt="0"/>
      <dgm:spPr/>
    </dgm:pt>
    <dgm:pt modelId="{4193EFC3-3D3B-4BA6-A279-C980AFAE4481}" type="pres">
      <dgm:prSet presAssocID="{20FF90CA-BB5F-43C6-BCC3-39F7254AD518}" presName="parentText" presStyleLbl="node1" presStyleIdx="1" presStyleCnt="5" custScaleX="37780" custScaleY="31262" custLinFactNeighborX="135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A97B2-905C-48BF-9BE7-1D1B2B3F3E21}" type="pres">
      <dgm:prSet presAssocID="{20FF90CA-BB5F-43C6-BCC3-39F7254AD518}" presName="descendantText" presStyleLbl="alignAccFollowNode1" presStyleIdx="1" presStyleCnt="5" custScaleX="130079" custScaleY="28737" custLinFactNeighborX="2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5928F-4078-49FE-8C97-44DEBA623150}" type="pres">
      <dgm:prSet presAssocID="{44F4B7FE-F42B-4884-ABF4-9D5B65510D52}" presName="sp" presStyleCnt="0"/>
      <dgm:spPr/>
    </dgm:pt>
    <dgm:pt modelId="{B84E4570-362E-4CC9-83EF-554175DCF444}" type="pres">
      <dgm:prSet presAssocID="{97A68A59-D8BA-4B2C-91B7-BB0535A56C5D}" presName="linNode" presStyleCnt="0"/>
      <dgm:spPr/>
    </dgm:pt>
    <dgm:pt modelId="{0AA8E369-4483-4548-B74D-D5C3333AD895}" type="pres">
      <dgm:prSet presAssocID="{97A68A59-D8BA-4B2C-91B7-BB0535A56C5D}" presName="parentText" presStyleLbl="node1" presStyleIdx="2" presStyleCnt="5" custScaleX="37780" custScaleY="31262" custLinFactNeighborX="135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62593-3B63-4340-8A21-EA84D70B1536}" type="pres">
      <dgm:prSet presAssocID="{97A68A59-D8BA-4B2C-91B7-BB0535A56C5D}" presName="descendantText" presStyleLbl="alignAccFollowNode1" presStyleIdx="2" presStyleCnt="5" custScaleX="130779" custScaleY="28737" custLinFactNeighborX="2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E46D4-C9CC-4F4C-A3F1-D4E0B0AD5C9A}" type="pres">
      <dgm:prSet presAssocID="{7A1B355F-4C12-44A8-863F-0F45FCB793F7}" presName="sp" presStyleCnt="0"/>
      <dgm:spPr/>
    </dgm:pt>
    <dgm:pt modelId="{896F4487-4B3E-4194-85A8-0907E8C65A5C}" type="pres">
      <dgm:prSet presAssocID="{7769B045-3106-4EDB-827A-257E69AC0506}" presName="linNode" presStyleCnt="0"/>
      <dgm:spPr/>
    </dgm:pt>
    <dgm:pt modelId="{84AE22C0-F9F8-4B39-85A7-756697FFF848}" type="pres">
      <dgm:prSet presAssocID="{7769B045-3106-4EDB-827A-257E69AC0506}" presName="parentText" presStyleLbl="node1" presStyleIdx="3" presStyleCnt="5" custScaleX="37780" custScaleY="31262" custLinFactNeighborX="135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07BEE-5292-4EAF-85B8-ABD4409D1B14}" type="pres">
      <dgm:prSet presAssocID="{7769B045-3106-4EDB-827A-257E69AC0506}" presName="descendantText" presStyleLbl="alignAccFollowNode1" presStyleIdx="3" presStyleCnt="5" custScaleX="130779" custScaleY="50348" custLinFactNeighborX="2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D5160-80A4-4828-98C9-26DEAC324743}" type="pres">
      <dgm:prSet presAssocID="{7732AEEB-540E-46CB-B08F-5D854DCCF374}" presName="sp" presStyleCnt="0"/>
      <dgm:spPr/>
    </dgm:pt>
    <dgm:pt modelId="{26B75FEC-FB38-47E2-A374-DD10210E438A}" type="pres">
      <dgm:prSet presAssocID="{A3D9DBF4-53C3-439C-B58D-991EE5F4F635}" presName="linNode" presStyleCnt="0"/>
      <dgm:spPr/>
    </dgm:pt>
    <dgm:pt modelId="{12308192-5980-4D37-B771-7C5FC083C03D}" type="pres">
      <dgm:prSet presAssocID="{A3D9DBF4-53C3-439C-B58D-991EE5F4F635}" presName="parentText" presStyleLbl="node1" presStyleIdx="4" presStyleCnt="5" custScaleX="37780" custScaleY="31262" custLinFactNeighborX="240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6E171-6ED1-43B1-B8FE-5F65CB94E198}" type="pres">
      <dgm:prSet presAssocID="{A3D9DBF4-53C3-439C-B58D-991EE5F4F635}" presName="descendantText" presStyleLbl="alignAccFollowNode1" presStyleIdx="4" presStyleCnt="5" custScaleX="130779" custScaleY="28737" custLinFactNeighborX="2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EAF058-9EBB-4E52-AE9F-F71334888AA9}" srcId="{9FDEA371-4DC9-4C3B-A31E-FC85B14824F4}" destId="{AB7158BE-81E9-4A6D-A277-33E3C76C2FA6}" srcOrd="0" destOrd="0" parTransId="{F43F70E9-8C1A-4126-A15F-74D60888DD1A}" sibTransId="{1F3CE2B0-24E8-469B-A31D-3E3BCD1F607D}"/>
    <dgm:cxn modelId="{75B010E0-D929-4017-B9CB-FC8E516C8BFC}" type="presOf" srcId="{7769B045-3106-4EDB-827A-257E69AC0506}" destId="{84AE22C0-F9F8-4B39-85A7-756697FFF848}" srcOrd="0" destOrd="0" presId="urn:microsoft.com/office/officeart/2005/8/layout/vList5"/>
    <dgm:cxn modelId="{32C85BD8-DB99-4849-965F-C66A9C31E24D}" type="presOf" srcId="{0E4F66E0-BADF-48EF-B307-1B8D9FD7AC91}" destId="{49307BEE-5292-4EAF-85B8-ABD4409D1B14}" srcOrd="0" destOrd="0" presId="urn:microsoft.com/office/officeart/2005/8/layout/vList5"/>
    <dgm:cxn modelId="{7CDD8F10-0C73-40FF-B16B-D029348EF950}" srcId="{97A68A59-D8BA-4B2C-91B7-BB0535A56C5D}" destId="{0AE732AE-ACE8-43EF-87A5-5BA8F162E34D}" srcOrd="0" destOrd="0" parTransId="{76109FB7-975E-425E-840E-C7C749AC2816}" sibTransId="{5B9CB009-3134-451F-AAFF-CF8B6A52707C}"/>
    <dgm:cxn modelId="{87A60966-CB03-4757-9194-9B03C5BB6F42}" type="presOf" srcId="{A3D9DBF4-53C3-439C-B58D-991EE5F4F635}" destId="{12308192-5980-4D37-B771-7C5FC083C03D}" srcOrd="0" destOrd="0" presId="urn:microsoft.com/office/officeart/2005/8/layout/vList5"/>
    <dgm:cxn modelId="{7AF18D5D-12D1-457C-9EC6-167717DA6B2E}" srcId="{7769B045-3106-4EDB-827A-257E69AC0506}" destId="{0E4F66E0-BADF-48EF-B307-1B8D9FD7AC91}" srcOrd="0" destOrd="0" parTransId="{9ADF5685-2ED3-4C85-B8DA-B4B75B1340CE}" sibTransId="{0AFCB47B-EE11-4716-95D5-29D1FB21D93C}"/>
    <dgm:cxn modelId="{DFB44E75-D807-4BEF-9A44-4ECBC5299A2D}" srcId="{9FDEA371-4DC9-4C3B-A31E-FC85B14824F4}" destId="{20FF90CA-BB5F-43C6-BCC3-39F7254AD518}" srcOrd="1" destOrd="0" parTransId="{434A0428-C5DD-4BEC-AAD9-7036905503B5}" sibTransId="{44F4B7FE-F42B-4884-ABF4-9D5B65510D52}"/>
    <dgm:cxn modelId="{0D43C9FE-74AC-4666-880B-D9B8EA03FED1}" srcId="{20FF90CA-BB5F-43C6-BCC3-39F7254AD518}" destId="{BB644A33-3847-41A4-B105-97D707967230}" srcOrd="0" destOrd="0" parTransId="{43ED9F5B-08A6-4149-B07A-D27006E0A1CA}" sibTransId="{B5709B8B-BC9B-4D83-89BC-94B2072762AD}"/>
    <dgm:cxn modelId="{A278B955-EF24-4A7D-BDA7-B389221FEC86}" type="presOf" srcId="{AB7158BE-81E9-4A6D-A277-33E3C76C2FA6}" destId="{CA8681BF-791A-43E5-8620-56DCE0B82106}" srcOrd="0" destOrd="0" presId="urn:microsoft.com/office/officeart/2005/8/layout/vList5"/>
    <dgm:cxn modelId="{A37406B7-DA95-406B-AC54-F48A5312A1D6}" srcId="{9FDEA371-4DC9-4C3B-A31E-FC85B14824F4}" destId="{7769B045-3106-4EDB-827A-257E69AC0506}" srcOrd="3" destOrd="0" parTransId="{3F34B93F-496B-44CB-8547-E2B22F023CDB}" sibTransId="{7732AEEB-540E-46CB-B08F-5D854DCCF374}"/>
    <dgm:cxn modelId="{A7A0D8C9-D37E-487D-84D8-FFB68EB137AB}" type="presOf" srcId="{9FDEA371-4DC9-4C3B-A31E-FC85B14824F4}" destId="{33E931CF-948F-4519-92DF-3ECC5B9633CA}" srcOrd="0" destOrd="0" presId="urn:microsoft.com/office/officeart/2005/8/layout/vList5"/>
    <dgm:cxn modelId="{E8EBD9A7-E934-4BE4-A4B0-38694360DB58}" type="presOf" srcId="{20FF90CA-BB5F-43C6-BCC3-39F7254AD518}" destId="{4193EFC3-3D3B-4BA6-A279-C980AFAE4481}" srcOrd="0" destOrd="0" presId="urn:microsoft.com/office/officeart/2005/8/layout/vList5"/>
    <dgm:cxn modelId="{3A671951-2CE0-4685-B69A-F8BB592419D5}" srcId="{A3D9DBF4-53C3-439C-B58D-991EE5F4F635}" destId="{A2B2843D-C9E5-4C79-84B7-FF73289671FF}" srcOrd="0" destOrd="0" parTransId="{46959AF4-1DD6-40EA-ADF5-60706D297447}" sibTransId="{418E4539-6E9B-4437-9F59-6D209B345174}"/>
    <dgm:cxn modelId="{4F7E39E0-3743-4B4B-A56D-273AD0B420AC}" type="presOf" srcId="{0AE732AE-ACE8-43EF-87A5-5BA8F162E34D}" destId="{A0462593-3B63-4340-8A21-EA84D70B1536}" srcOrd="0" destOrd="0" presId="urn:microsoft.com/office/officeart/2005/8/layout/vList5"/>
    <dgm:cxn modelId="{5EE45D0D-9DAC-4128-A121-5B6E075B68F8}" type="presOf" srcId="{FA1DCBAC-716A-43F4-B3C9-F5DDD76F47D4}" destId="{5DFB3803-279E-48C1-A71D-23ADEC4D47E4}" srcOrd="0" destOrd="0" presId="urn:microsoft.com/office/officeart/2005/8/layout/vList5"/>
    <dgm:cxn modelId="{D9B85986-75A1-4EB7-AA7C-A1F178B6C439}" srcId="{9FDEA371-4DC9-4C3B-A31E-FC85B14824F4}" destId="{97A68A59-D8BA-4B2C-91B7-BB0535A56C5D}" srcOrd="2" destOrd="0" parTransId="{6406D2C0-8A7E-422B-8904-9738FE70637B}" sibTransId="{7A1B355F-4C12-44A8-863F-0F45FCB793F7}"/>
    <dgm:cxn modelId="{085F6BE8-C96C-425B-B652-A35127D6FB3D}" type="presOf" srcId="{BB644A33-3847-41A4-B105-97D707967230}" destId="{099A97B2-905C-48BF-9BE7-1D1B2B3F3E21}" srcOrd="0" destOrd="0" presId="urn:microsoft.com/office/officeart/2005/8/layout/vList5"/>
    <dgm:cxn modelId="{AB59B5CC-1D55-47AA-A7F5-5FAC45B669E6}" type="presOf" srcId="{97A68A59-D8BA-4B2C-91B7-BB0535A56C5D}" destId="{0AA8E369-4483-4548-B74D-D5C3333AD895}" srcOrd="0" destOrd="0" presId="urn:microsoft.com/office/officeart/2005/8/layout/vList5"/>
    <dgm:cxn modelId="{2A9EA570-9B47-41EE-ACC1-11B770420A7B}" srcId="{9FDEA371-4DC9-4C3B-A31E-FC85B14824F4}" destId="{A3D9DBF4-53C3-439C-B58D-991EE5F4F635}" srcOrd="4" destOrd="0" parTransId="{9EE01FFF-DB13-4F8E-AE30-77C87BBF9CE7}" sibTransId="{0A2A3214-AA32-4E71-BC0B-B289F2009EA9}"/>
    <dgm:cxn modelId="{13981968-7C81-4942-AED8-51129D5E14D4}" type="presOf" srcId="{A2B2843D-C9E5-4C79-84B7-FF73289671FF}" destId="{D886E171-6ED1-43B1-B8FE-5F65CB94E198}" srcOrd="0" destOrd="0" presId="urn:microsoft.com/office/officeart/2005/8/layout/vList5"/>
    <dgm:cxn modelId="{7779ECA4-24DC-4738-9BAF-D707D8C6738D}" srcId="{AB7158BE-81E9-4A6D-A277-33E3C76C2FA6}" destId="{FA1DCBAC-716A-43F4-B3C9-F5DDD76F47D4}" srcOrd="0" destOrd="0" parTransId="{4227C48A-DD4F-4248-B5FB-2011C267D81B}" sibTransId="{9545F2E1-8A42-46F5-8605-482305541FEB}"/>
    <dgm:cxn modelId="{2EA5DFF5-899A-425F-ADD8-CB607D5F3D55}" type="presParOf" srcId="{33E931CF-948F-4519-92DF-3ECC5B9633CA}" destId="{82CE7A87-45D3-42DB-8D6C-7F8419D8E806}" srcOrd="0" destOrd="0" presId="urn:microsoft.com/office/officeart/2005/8/layout/vList5"/>
    <dgm:cxn modelId="{BB983B3F-4EBB-4FBB-B6FE-2CD8ED3FCA87}" type="presParOf" srcId="{82CE7A87-45D3-42DB-8D6C-7F8419D8E806}" destId="{CA8681BF-791A-43E5-8620-56DCE0B82106}" srcOrd="0" destOrd="0" presId="urn:microsoft.com/office/officeart/2005/8/layout/vList5"/>
    <dgm:cxn modelId="{1817AABA-76A7-4744-8060-E8AEF9E3F536}" type="presParOf" srcId="{82CE7A87-45D3-42DB-8D6C-7F8419D8E806}" destId="{5DFB3803-279E-48C1-A71D-23ADEC4D47E4}" srcOrd="1" destOrd="0" presId="urn:microsoft.com/office/officeart/2005/8/layout/vList5"/>
    <dgm:cxn modelId="{EC78AAEB-BD15-4537-81E3-268DE71BA85F}" type="presParOf" srcId="{33E931CF-948F-4519-92DF-3ECC5B9633CA}" destId="{A3A6489C-350C-49A9-B74B-88B0263A0CFD}" srcOrd="1" destOrd="0" presId="urn:microsoft.com/office/officeart/2005/8/layout/vList5"/>
    <dgm:cxn modelId="{C1C119C7-8887-4BD7-99D9-3FE78B4914A2}" type="presParOf" srcId="{33E931CF-948F-4519-92DF-3ECC5B9633CA}" destId="{6C123F4F-FC44-43D7-839F-2F16FD6D3D67}" srcOrd="2" destOrd="0" presId="urn:microsoft.com/office/officeart/2005/8/layout/vList5"/>
    <dgm:cxn modelId="{15DDD1F5-000E-4649-B86C-59090020A771}" type="presParOf" srcId="{6C123F4F-FC44-43D7-839F-2F16FD6D3D67}" destId="{4193EFC3-3D3B-4BA6-A279-C980AFAE4481}" srcOrd="0" destOrd="0" presId="urn:microsoft.com/office/officeart/2005/8/layout/vList5"/>
    <dgm:cxn modelId="{6A2FF73C-072E-441D-BD73-E699859B5619}" type="presParOf" srcId="{6C123F4F-FC44-43D7-839F-2F16FD6D3D67}" destId="{099A97B2-905C-48BF-9BE7-1D1B2B3F3E21}" srcOrd="1" destOrd="0" presId="urn:microsoft.com/office/officeart/2005/8/layout/vList5"/>
    <dgm:cxn modelId="{7C2CD9A1-0EAF-45DE-A137-493E032B4E8F}" type="presParOf" srcId="{33E931CF-948F-4519-92DF-3ECC5B9633CA}" destId="{B545928F-4078-49FE-8C97-44DEBA623150}" srcOrd="3" destOrd="0" presId="urn:microsoft.com/office/officeart/2005/8/layout/vList5"/>
    <dgm:cxn modelId="{3EECAA82-BCBD-46F9-BCD0-32C2D71E2FFC}" type="presParOf" srcId="{33E931CF-948F-4519-92DF-3ECC5B9633CA}" destId="{B84E4570-362E-4CC9-83EF-554175DCF444}" srcOrd="4" destOrd="0" presId="urn:microsoft.com/office/officeart/2005/8/layout/vList5"/>
    <dgm:cxn modelId="{DE6B4644-2F6D-4C9E-AC7A-49F025CBB609}" type="presParOf" srcId="{B84E4570-362E-4CC9-83EF-554175DCF444}" destId="{0AA8E369-4483-4548-B74D-D5C3333AD895}" srcOrd="0" destOrd="0" presId="urn:microsoft.com/office/officeart/2005/8/layout/vList5"/>
    <dgm:cxn modelId="{B9926AEC-B0F1-47E6-98C3-06249B182532}" type="presParOf" srcId="{B84E4570-362E-4CC9-83EF-554175DCF444}" destId="{A0462593-3B63-4340-8A21-EA84D70B1536}" srcOrd="1" destOrd="0" presId="urn:microsoft.com/office/officeart/2005/8/layout/vList5"/>
    <dgm:cxn modelId="{4AE02AD9-D55D-44D2-BF1C-49696276E00F}" type="presParOf" srcId="{33E931CF-948F-4519-92DF-3ECC5B9633CA}" destId="{8C0E46D4-C9CC-4F4C-A3F1-D4E0B0AD5C9A}" srcOrd="5" destOrd="0" presId="urn:microsoft.com/office/officeart/2005/8/layout/vList5"/>
    <dgm:cxn modelId="{0D89A7F7-BE5C-409E-AADF-5C4BA7D29955}" type="presParOf" srcId="{33E931CF-948F-4519-92DF-3ECC5B9633CA}" destId="{896F4487-4B3E-4194-85A8-0907E8C65A5C}" srcOrd="6" destOrd="0" presId="urn:microsoft.com/office/officeart/2005/8/layout/vList5"/>
    <dgm:cxn modelId="{D4F8DB4C-76BE-4D70-B1B1-1E756A4A2B5E}" type="presParOf" srcId="{896F4487-4B3E-4194-85A8-0907E8C65A5C}" destId="{84AE22C0-F9F8-4B39-85A7-756697FFF848}" srcOrd="0" destOrd="0" presId="urn:microsoft.com/office/officeart/2005/8/layout/vList5"/>
    <dgm:cxn modelId="{DECED269-49F0-4ED8-8451-3744CC3D7C25}" type="presParOf" srcId="{896F4487-4B3E-4194-85A8-0907E8C65A5C}" destId="{49307BEE-5292-4EAF-85B8-ABD4409D1B14}" srcOrd="1" destOrd="0" presId="urn:microsoft.com/office/officeart/2005/8/layout/vList5"/>
    <dgm:cxn modelId="{B3F8AB7E-A8FF-437F-BE5F-DDB488D2C091}" type="presParOf" srcId="{33E931CF-948F-4519-92DF-3ECC5B9633CA}" destId="{F3BD5160-80A4-4828-98C9-26DEAC324743}" srcOrd="7" destOrd="0" presId="urn:microsoft.com/office/officeart/2005/8/layout/vList5"/>
    <dgm:cxn modelId="{8C499D2A-A92F-4F77-8280-79DCCA9FDBC5}" type="presParOf" srcId="{33E931CF-948F-4519-92DF-3ECC5B9633CA}" destId="{26B75FEC-FB38-47E2-A374-DD10210E438A}" srcOrd="8" destOrd="0" presId="urn:microsoft.com/office/officeart/2005/8/layout/vList5"/>
    <dgm:cxn modelId="{0E189ADE-CA39-4050-9AEC-DB2BF21366C2}" type="presParOf" srcId="{26B75FEC-FB38-47E2-A374-DD10210E438A}" destId="{12308192-5980-4D37-B771-7C5FC083C03D}" srcOrd="0" destOrd="0" presId="urn:microsoft.com/office/officeart/2005/8/layout/vList5"/>
    <dgm:cxn modelId="{8E74052C-F963-4F1E-9BBF-D5530C45C878}" type="presParOf" srcId="{26B75FEC-FB38-47E2-A374-DD10210E438A}" destId="{D886E171-6ED1-43B1-B8FE-5F65CB94E1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258322-55DA-457F-B166-8725D8E443F1}" type="doc">
      <dgm:prSet loTypeId="urn:microsoft.com/office/officeart/2005/8/layout/equation1" loCatId="process" qsTypeId="urn:microsoft.com/office/officeart/2005/8/quickstyle/simple1" qsCatId="simple" csTypeId="urn:microsoft.com/office/officeart/2005/8/colors/colorful2" csCatId="colorful" phldr="1"/>
      <dgm:spPr/>
    </dgm:pt>
    <dgm:pt modelId="{FC60E8CB-31E8-41FA-8F76-011FF275561A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fa-IR" sz="2000" dirty="0" smtClean="0">
              <a:solidFill>
                <a:schemeClr val="bg1"/>
              </a:solidFill>
              <a:cs typeface="B Yekan" pitchFamily="2" charset="-78"/>
            </a:rPr>
            <a:t>ارزش</a:t>
          </a:r>
          <a:endParaRPr lang="en-US" sz="2000" dirty="0">
            <a:solidFill>
              <a:schemeClr val="bg1"/>
            </a:solidFill>
            <a:cs typeface="B Yekan" pitchFamily="2" charset="-78"/>
          </a:endParaRPr>
        </a:p>
      </dgm:t>
    </dgm:pt>
    <dgm:pt modelId="{A41EDFFF-DDE2-4B74-8FE9-BB84074AB610}" type="parTrans" cxnId="{608D8358-987B-43B2-AA10-09B85D9837C2}">
      <dgm:prSet/>
      <dgm:spPr/>
      <dgm:t>
        <a:bodyPr/>
        <a:lstStyle/>
        <a:p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31A36637-A118-4B3D-B181-20A3209DE40F}" type="sibTrans" cxnId="{608D8358-987B-43B2-AA10-09B85D9837C2}">
      <dgm:prSet custT="1"/>
      <dgm:spPr/>
      <dgm:t>
        <a:bodyPr/>
        <a:lstStyle/>
        <a:p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30F4ABF7-4F10-45AC-81C3-71FFB6F07B59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fa-IR" sz="2000" dirty="0" smtClean="0">
              <a:solidFill>
                <a:srgbClr val="FF0000"/>
              </a:solidFill>
              <a:cs typeface="B Yekan" pitchFamily="2" charset="-78"/>
            </a:rPr>
            <a:t>دانش</a:t>
          </a:r>
          <a:endParaRPr lang="en-US" sz="2000" dirty="0">
            <a:solidFill>
              <a:srgbClr val="FF0000"/>
            </a:solidFill>
            <a:cs typeface="B Yekan" pitchFamily="2" charset="-78"/>
          </a:endParaRPr>
        </a:p>
      </dgm:t>
    </dgm:pt>
    <dgm:pt modelId="{5FC2AB7F-5702-452F-9A5E-3A587C2A1A70}" type="parTrans" cxnId="{53B0D1AB-E714-4CDB-9B8E-16043626AF0A}">
      <dgm:prSet/>
      <dgm:spPr/>
      <dgm:t>
        <a:bodyPr/>
        <a:lstStyle/>
        <a:p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53FFA4BC-0BF9-4407-ACED-9541F5F62EC3}" type="sibTrans" cxnId="{53B0D1AB-E714-4CDB-9B8E-16043626AF0A}">
      <dgm:prSet custT="1"/>
      <dgm:spPr>
        <a:solidFill>
          <a:srgbClr val="00B050"/>
        </a:solidFill>
      </dgm:spPr>
      <dgm:t>
        <a:bodyPr/>
        <a:lstStyle/>
        <a:p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530F8A7E-D953-49A8-9645-FE26FC6D2026}">
      <dgm:prSet phldrT="[Text]" custT="1"/>
      <dgm:spPr>
        <a:solidFill>
          <a:srgbClr val="FFFF00"/>
        </a:solidFill>
        <a:ln>
          <a:solidFill>
            <a:srgbClr val="00B0F0"/>
          </a:solidFill>
        </a:ln>
      </dgm:spPr>
      <dgm:t>
        <a:bodyPr/>
        <a:lstStyle/>
        <a:p>
          <a:r>
            <a:rPr lang="fa-IR" sz="2000" dirty="0" smtClean="0">
              <a:solidFill>
                <a:srgbClr val="FF0000"/>
              </a:solidFill>
              <a:cs typeface="B Yekan" pitchFamily="2" charset="-78"/>
            </a:rPr>
            <a:t>اقدام اجتماعی</a:t>
          </a:r>
          <a:endParaRPr lang="en-US" sz="2000" dirty="0">
            <a:solidFill>
              <a:srgbClr val="FF0000"/>
            </a:solidFill>
            <a:cs typeface="B Yekan" pitchFamily="2" charset="-78"/>
          </a:endParaRPr>
        </a:p>
      </dgm:t>
    </dgm:pt>
    <dgm:pt modelId="{CD870224-DFC6-4659-BA6E-AA8664C05E57}" type="parTrans" cxnId="{5062F710-BBC6-4C51-84AB-FD5322FA2B50}">
      <dgm:prSet/>
      <dgm:spPr/>
      <dgm:t>
        <a:bodyPr/>
        <a:lstStyle/>
        <a:p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B79A1C6A-305F-4F48-8E0D-54B8A08F00DA}" type="sibTrans" cxnId="{5062F710-BBC6-4C51-84AB-FD5322FA2B50}">
      <dgm:prSet/>
      <dgm:spPr/>
      <dgm:t>
        <a:bodyPr/>
        <a:lstStyle/>
        <a:p>
          <a:endParaRPr lang="en-US" sz="2000">
            <a:solidFill>
              <a:srgbClr val="FF0000"/>
            </a:solidFill>
            <a:cs typeface="B Yekan" pitchFamily="2" charset="-78"/>
          </a:endParaRPr>
        </a:p>
      </dgm:t>
    </dgm:pt>
    <dgm:pt modelId="{71265E35-2B66-4F23-AD3F-E5555F5C4966}" type="pres">
      <dgm:prSet presAssocID="{52258322-55DA-457F-B166-8725D8E443F1}" presName="linearFlow" presStyleCnt="0">
        <dgm:presLayoutVars>
          <dgm:dir/>
          <dgm:resizeHandles val="exact"/>
        </dgm:presLayoutVars>
      </dgm:prSet>
      <dgm:spPr/>
    </dgm:pt>
    <dgm:pt modelId="{1AB44DAF-C9C2-4FEA-B9CB-E633F65C28FC}" type="pres">
      <dgm:prSet presAssocID="{FC60E8CB-31E8-41FA-8F76-011FF27556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168E0-DA50-45DD-818B-1722034805CD}" type="pres">
      <dgm:prSet presAssocID="{31A36637-A118-4B3D-B181-20A3209DE40F}" presName="spacerL" presStyleCnt="0"/>
      <dgm:spPr/>
    </dgm:pt>
    <dgm:pt modelId="{6D42FF7E-3826-434E-BD0F-EE2432C5CB5D}" type="pres">
      <dgm:prSet presAssocID="{31A36637-A118-4B3D-B181-20A3209DE40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1D931A7-CAB8-4B5F-83C2-917AA77C65B5}" type="pres">
      <dgm:prSet presAssocID="{31A36637-A118-4B3D-B181-20A3209DE40F}" presName="spacerR" presStyleCnt="0"/>
      <dgm:spPr/>
    </dgm:pt>
    <dgm:pt modelId="{92AF8D47-8D3A-4C29-8B42-910DA40ED44E}" type="pres">
      <dgm:prSet presAssocID="{30F4ABF7-4F10-45AC-81C3-71FFB6F07B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F7806-89E0-4A70-A958-C9834109CE28}" type="pres">
      <dgm:prSet presAssocID="{53FFA4BC-0BF9-4407-ACED-9541F5F62EC3}" presName="spacerL" presStyleCnt="0"/>
      <dgm:spPr/>
    </dgm:pt>
    <dgm:pt modelId="{AD30EEEB-3D85-424E-9C32-6B61F372B638}" type="pres">
      <dgm:prSet presAssocID="{53FFA4BC-0BF9-4407-ACED-9541F5F62EC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30A4C20-ED8D-4293-9F53-FF6FD8EE4444}" type="pres">
      <dgm:prSet presAssocID="{53FFA4BC-0BF9-4407-ACED-9541F5F62EC3}" presName="spacerR" presStyleCnt="0"/>
      <dgm:spPr/>
    </dgm:pt>
    <dgm:pt modelId="{CAC7B317-4276-42DF-84AA-ED8202545569}" type="pres">
      <dgm:prSet presAssocID="{530F8A7E-D953-49A8-9645-FE26FC6D2026}" presName="node" presStyleLbl="node1" presStyleIdx="2" presStyleCnt="3" custScaleX="166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8D8358-987B-43B2-AA10-09B85D9837C2}" srcId="{52258322-55DA-457F-B166-8725D8E443F1}" destId="{FC60E8CB-31E8-41FA-8F76-011FF275561A}" srcOrd="0" destOrd="0" parTransId="{A41EDFFF-DDE2-4B74-8FE9-BB84074AB610}" sibTransId="{31A36637-A118-4B3D-B181-20A3209DE40F}"/>
    <dgm:cxn modelId="{3FFE07AE-096E-408E-AF1D-EDE68F7A7E4A}" type="presOf" srcId="{30F4ABF7-4F10-45AC-81C3-71FFB6F07B59}" destId="{92AF8D47-8D3A-4C29-8B42-910DA40ED44E}" srcOrd="0" destOrd="0" presId="urn:microsoft.com/office/officeart/2005/8/layout/equation1"/>
    <dgm:cxn modelId="{46BEB530-8B07-44BD-9567-61055A4C2698}" type="presOf" srcId="{52258322-55DA-457F-B166-8725D8E443F1}" destId="{71265E35-2B66-4F23-AD3F-E5555F5C4966}" srcOrd="0" destOrd="0" presId="urn:microsoft.com/office/officeart/2005/8/layout/equation1"/>
    <dgm:cxn modelId="{D7AC7645-047D-48AC-BC94-BCA13C2A0221}" type="presOf" srcId="{31A36637-A118-4B3D-B181-20A3209DE40F}" destId="{6D42FF7E-3826-434E-BD0F-EE2432C5CB5D}" srcOrd="0" destOrd="0" presId="urn:microsoft.com/office/officeart/2005/8/layout/equation1"/>
    <dgm:cxn modelId="{5062F710-BBC6-4C51-84AB-FD5322FA2B50}" srcId="{52258322-55DA-457F-B166-8725D8E443F1}" destId="{530F8A7E-D953-49A8-9645-FE26FC6D2026}" srcOrd="2" destOrd="0" parTransId="{CD870224-DFC6-4659-BA6E-AA8664C05E57}" sibTransId="{B79A1C6A-305F-4F48-8E0D-54B8A08F00DA}"/>
    <dgm:cxn modelId="{E3B03774-F2C9-476A-B232-6EF10BEBA125}" type="presOf" srcId="{530F8A7E-D953-49A8-9645-FE26FC6D2026}" destId="{CAC7B317-4276-42DF-84AA-ED8202545569}" srcOrd="0" destOrd="0" presId="urn:microsoft.com/office/officeart/2005/8/layout/equation1"/>
    <dgm:cxn modelId="{53B0D1AB-E714-4CDB-9B8E-16043626AF0A}" srcId="{52258322-55DA-457F-B166-8725D8E443F1}" destId="{30F4ABF7-4F10-45AC-81C3-71FFB6F07B59}" srcOrd="1" destOrd="0" parTransId="{5FC2AB7F-5702-452F-9A5E-3A587C2A1A70}" sibTransId="{53FFA4BC-0BF9-4407-ACED-9541F5F62EC3}"/>
    <dgm:cxn modelId="{30DBAE56-0C8A-4076-976B-62CFDEA720A2}" type="presOf" srcId="{53FFA4BC-0BF9-4407-ACED-9541F5F62EC3}" destId="{AD30EEEB-3D85-424E-9C32-6B61F372B638}" srcOrd="0" destOrd="0" presId="urn:microsoft.com/office/officeart/2005/8/layout/equation1"/>
    <dgm:cxn modelId="{2C307A7A-2636-4808-8173-EE05CE596565}" type="presOf" srcId="{FC60E8CB-31E8-41FA-8F76-011FF275561A}" destId="{1AB44DAF-C9C2-4FEA-B9CB-E633F65C28FC}" srcOrd="0" destOrd="0" presId="urn:microsoft.com/office/officeart/2005/8/layout/equation1"/>
    <dgm:cxn modelId="{11BF7E4C-5B48-4C97-88B7-41DE6A0B21B3}" type="presParOf" srcId="{71265E35-2B66-4F23-AD3F-E5555F5C4966}" destId="{1AB44DAF-C9C2-4FEA-B9CB-E633F65C28FC}" srcOrd="0" destOrd="0" presId="urn:microsoft.com/office/officeart/2005/8/layout/equation1"/>
    <dgm:cxn modelId="{F92B3580-8097-49C0-BA50-A363211DDB83}" type="presParOf" srcId="{71265E35-2B66-4F23-AD3F-E5555F5C4966}" destId="{EC7168E0-DA50-45DD-818B-1722034805CD}" srcOrd="1" destOrd="0" presId="urn:microsoft.com/office/officeart/2005/8/layout/equation1"/>
    <dgm:cxn modelId="{2E2F02A5-18C7-45D7-81F1-19072D04EE4F}" type="presParOf" srcId="{71265E35-2B66-4F23-AD3F-E5555F5C4966}" destId="{6D42FF7E-3826-434E-BD0F-EE2432C5CB5D}" srcOrd="2" destOrd="0" presId="urn:microsoft.com/office/officeart/2005/8/layout/equation1"/>
    <dgm:cxn modelId="{83583394-955D-420D-9B23-09F7BA4D4E75}" type="presParOf" srcId="{71265E35-2B66-4F23-AD3F-E5555F5C4966}" destId="{21D931A7-CAB8-4B5F-83C2-917AA77C65B5}" srcOrd="3" destOrd="0" presId="urn:microsoft.com/office/officeart/2005/8/layout/equation1"/>
    <dgm:cxn modelId="{3C8D4C42-1535-40D3-BF85-F04B947A77D4}" type="presParOf" srcId="{71265E35-2B66-4F23-AD3F-E5555F5C4966}" destId="{92AF8D47-8D3A-4C29-8B42-910DA40ED44E}" srcOrd="4" destOrd="0" presId="urn:microsoft.com/office/officeart/2005/8/layout/equation1"/>
    <dgm:cxn modelId="{C9E598D4-3BC6-433A-BB5E-C0D9838A14C0}" type="presParOf" srcId="{71265E35-2B66-4F23-AD3F-E5555F5C4966}" destId="{544F7806-89E0-4A70-A958-C9834109CE28}" srcOrd="5" destOrd="0" presId="urn:microsoft.com/office/officeart/2005/8/layout/equation1"/>
    <dgm:cxn modelId="{7EE997D8-950F-44B9-ACBA-82412993AD41}" type="presParOf" srcId="{71265E35-2B66-4F23-AD3F-E5555F5C4966}" destId="{AD30EEEB-3D85-424E-9C32-6B61F372B638}" srcOrd="6" destOrd="0" presId="urn:microsoft.com/office/officeart/2005/8/layout/equation1"/>
    <dgm:cxn modelId="{0F0911B6-7ADA-4D72-A94E-7251D12DC00A}" type="presParOf" srcId="{71265E35-2B66-4F23-AD3F-E5555F5C4966}" destId="{030A4C20-ED8D-4293-9F53-FF6FD8EE4444}" srcOrd="7" destOrd="0" presId="urn:microsoft.com/office/officeart/2005/8/layout/equation1"/>
    <dgm:cxn modelId="{C6498CF4-BE16-40B5-A6B9-9F0C73BBD916}" type="presParOf" srcId="{71265E35-2B66-4F23-AD3F-E5555F5C4966}" destId="{CAC7B317-4276-42DF-84AA-ED820254556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C32C03-7995-45DB-9E2E-ECF3951AFB1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BC72662-D738-456D-B94A-C35166B34076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نظام فکری ابن خلدون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0D4D4CEB-6EBD-4035-9DD2-7B24B3B8474C}" type="parTrans" cxnId="{885983C7-09A2-4AB9-95FA-D6343829E2E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EF644EBA-CD61-4A7C-BAE6-2A9A996C74C9}" type="sibTrans" cxnId="{885983C7-09A2-4AB9-95FA-D6343829E2E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154FC563-24EC-4B04-BB4D-81805E1800F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رابطه علت و معلول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3CD9772B-D4D2-49BA-893B-96577CC4F933}" type="parTrans" cxnId="{DD51175E-152E-4BDB-8EF8-66E8D944DE5A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FAC049BF-72F9-4AA3-B1C1-A32ADAA674AF}" type="sibTrans" cxnId="{DD51175E-152E-4BDB-8EF8-66E8D944DE5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DE36CCBA-3FCD-4334-9B07-362C56FAEC4A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تعیین مسیر و معنای جریانات واقعی به نحو عرضی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535FD805-9FC2-4BB5-AE2B-8E3A75E94FC3}" type="parTrans" cxnId="{0996C87F-5731-495A-A4F9-03D791EE35F4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131ECA4E-5ACE-4294-BB63-6AFBD3DF88C9}" type="sibTrans" cxnId="{0996C87F-5731-495A-A4F9-03D791EE35F4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B0BACC0B-C758-4501-9AA0-B3CEC43FEEC6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عبرت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788F0125-3A9C-4CA6-BCA3-D57B0DFC7707}" type="parTrans" cxnId="{C298A33B-9F0B-4A76-A65A-CE8C662BE88A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AFE63FC6-AF61-4FD1-8155-62A742A758E1}" type="sibTrans" cxnId="{C298A33B-9F0B-4A76-A65A-CE8C662BE88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C93FDB1D-38E6-48D7-9C2B-99112ABE37DA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tx1"/>
              </a:solidFill>
              <a:cs typeface="B Yekan" pitchFamily="2" charset="-78"/>
            </a:rPr>
            <a:t>پلی از ظاهر به باطن، نمایان کننده مراتب فهم امور، ایجاد رابطه  طولی و پیوند میان تاریخ و حکمت</a:t>
          </a:r>
          <a:endParaRPr lang="en-US" sz="1800" dirty="0">
            <a:solidFill>
              <a:schemeClr val="tx1"/>
            </a:solidFill>
            <a:cs typeface="B Yekan" pitchFamily="2" charset="-78"/>
          </a:endParaRPr>
        </a:p>
      </dgm:t>
    </dgm:pt>
    <dgm:pt modelId="{DBE50A55-CB4E-4F90-88A8-D8F5469978C5}" type="parTrans" cxnId="{5554344D-15D1-4D0E-AD1D-6CF48AA6700E}">
      <dgm:prSet custT="1"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2966A9E9-39CF-43BE-B413-085D774F12CE}" type="sibTrans" cxnId="{5554344D-15D1-4D0E-AD1D-6CF48AA6700E}">
      <dgm:prSet/>
      <dgm:spPr/>
      <dgm:t>
        <a:bodyPr/>
        <a:lstStyle/>
        <a:p>
          <a:endParaRPr lang="en-US" sz="1800">
            <a:solidFill>
              <a:schemeClr val="tx1"/>
            </a:solidFill>
            <a:cs typeface="B Yekan" pitchFamily="2" charset="-78"/>
          </a:endParaRPr>
        </a:p>
      </dgm:t>
    </dgm:pt>
    <dgm:pt modelId="{D76AA34E-9CE2-4218-9285-6EB450B96260}" type="pres">
      <dgm:prSet presAssocID="{53C32C03-7995-45DB-9E2E-ECF3951AFB1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9F2B6-8EC0-4CC9-B03F-1C5B7F59DB40}" type="pres">
      <dgm:prSet presAssocID="{DBC72662-D738-456D-B94A-C35166B34076}" presName="root1" presStyleCnt="0"/>
      <dgm:spPr/>
    </dgm:pt>
    <dgm:pt modelId="{4AE17278-C69E-4512-9E19-E2CE5A83F865}" type="pres">
      <dgm:prSet presAssocID="{DBC72662-D738-456D-B94A-C35166B34076}" presName="LevelOneTextNode" presStyleLbl="node0" presStyleIdx="0" presStyleCnt="1" custScaleY="142722" custLinFactNeighborX="-2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4F3E9A-DB65-45AB-A9EF-1ADBE49D3221}" type="pres">
      <dgm:prSet presAssocID="{DBC72662-D738-456D-B94A-C35166B34076}" presName="level2hierChild" presStyleCnt="0"/>
      <dgm:spPr/>
    </dgm:pt>
    <dgm:pt modelId="{CDCE5C6A-4F25-42FE-B133-6C718B1947A2}" type="pres">
      <dgm:prSet presAssocID="{3CD9772B-D4D2-49BA-893B-96577CC4F93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7389FB1-4EE2-411E-BB95-D056761F5F44}" type="pres">
      <dgm:prSet presAssocID="{3CD9772B-D4D2-49BA-893B-96577CC4F93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5087DD5-DFA8-4BF7-AE32-FF7E4E26F721}" type="pres">
      <dgm:prSet presAssocID="{154FC563-24EC-4B04-BB4D-81805E1800FB}" presName="root2" presStyleCnt="0"/>
      <dgm:spPr/>
    </dgm:pt>
    <dgm:pt modelId="{F0BC176D-C006-45FC-98C9-92E3E48DE256}" type="pres">
      <dgm:prSet presAssocID="{154FC563-24EC-4B04-BB4D-81805E1800FB}" presName="LevelTwoTextNode" presStyleLbl="node2" presStyleIdx="0" presStyleCnt="2" custScaleX="150285" custScaleY="100519" custLinFactNeighborX="-8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785C1-CDEC-40E6-ADF5-9AD705A3D7C4}" type="pres">
      <dgm:prSet presAssocID="{154FC563-24EC-4B04-BB4D-81805E1800FB}" presName="level3hierChild" presStyleCnt="0"/>
      <dgm:spPr/>
    </dgm:pt>
    <dgm:pt modelId="{3A350CFC-5F77-4951-9023-28C19A6D489A}" type="pres">
      <dgm:prSet presAssocID="{535FD805-9FC2-4BB5-AE2B-8E3A75E94FC3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5404B84B-57C0-4C40-BC39-35D4B7831EA9}" type="pres">
      <dgm:prSet presAssocID="{535FD805-9FC2-4BB5-AE2B-8E3A75E94FC3}" presName="connTx" presStyleLbl="parChTrans1D3" presStyleIdx="0" presStyleCnt="2"/>
      <dgm:spPr/>
      <dgm:t>
        <a:bodyPr/>
        <a:lstStyle/>
        <a:p>
          <a:endParaRPr lang="en-US"/>
        </a:p>
      </dgm:t>
    </dgm:pt>
    <dgm:pt modelId="{FBAB7D3F-1CCF-46BD-AAEE-D5B11E3CB8C2}" type="pres">
      <dgm:prSet presAssocID="{DE36CCBA-3FCD-4334-9B07-362C56FAEC4A}" presName="root2" presStyleCnt="0"/>
      <dgm:spPr/>
    </dgm:pt>
    <dgm:pt modelId="{25EA4650-651A-42C3-BC16-918DFC3FFF7B}" type="pres">
      <dgm:prSet presAssocID="{DE36CCBA-3FCD-4334-9B07-362C56FAEC4A}" presName="LevelTwoTextNode" presStyleLbl="node3" presStyleIdx="0" presStyleCnt="2" custScaleX="463439" custScaleY="126741" custLinFactNeighborX="7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97725A-4BB3-48E2-A6F4-E8231E36599A}" type="pres">
      <dgm:prSet presAssocID="{DE36CCBA-3FCD-4334-9B07-362C56FAEC4A}" presName="level3hierChild" presStyleCnt="0"/>
      <dgm:spPr/>
    </dgm:pt>
    <dgm:pt modelId="{BE23B3F8-4F08-4C4E-8300-9074C5362638}" type="pres">
      <dgm:prSet presAssocID="{788F0125-3A9C-4CA6-BCA3-D57B0DFC770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A29E3D3-FC21-4E86-A327-D64D9FBFED63}" type="pres">
      <dgm:prSet presAssocID="{788F0125-3A9C-4CA6-BCA3-D57B0DFC770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353C439-A481-4F7D-A51B-44F8B70D9926}" type="pres">
      <dgm:prSet presAssocID="{B0BACC0B-C758-4501-9AA0-B3CEC43FEEC6}" presName="root2" presStyleCnt="0"/>
      <dgm:spPr/>
    </dgm:pt>
    <dgm:pt modelId="{9B3C7640-758E-4F3C-93E8-566A8C8C456F}" type="pres">
      <dgm:prSet presAssocID="{B0BACC0B-C758-4501-9AA0-B3CEC43FEEC6}" presName="LevelTwoTextNode" presStyleLbl="node2" presStyleIdx="1" presStyleCnt="2" custScaleX="150285" custScaleY="100519" custLinFactNeighborX="-8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ED0BF-42F7-4C4D-B6A2-E0A90A6A9684}" type="pres">
      <dgm:prSet presAssocID="{B0BACC0B-C758-4501-9AA0-B3CEC43FEEC6}" presName="level3hierChild" presStyleCnt="0"/>
      <dgm:spPr/>
    </dgm:pt>
    <dgm:pt modelId="{DBA1A812-71C1-4FEB-9183-0A2DA55D0937}" type="pres">
      <dgm:prSet presAssocID="{DBE50A55-CB4E-4F90-88A8-D8F5469978C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6460D673-18FF-40EA-9B80-BB021B27721E}" type="pres">
      <dgm:prSet presAssocID="{DBE50A55-CB4E-4F90-88A8-D8F5469978C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E9DDD7F0-299E-420F-8448-7A26EEA02325}" type="pres">
      <dgm:prSet presAssocID="{C93FDB1D-38E6-48D7-9C2B-99112ABE37DA}" presName="root2" presStyleCnt="0"/>
      <dgm:spPr/>
    </dgm:pt>
    <dgm:pt modelId="{E98C6DB9-4578-4BFD-A60F-AB65698B3251}" type="pres">
      <dgm:prSet presAssocID="{C93FDB1D-38E6-48D7-9C2B-99112ABE37DA}" presName="LevelTwoTextNode" presStyleLbl="node3" presStyleIdx="1" presStyleCnt="2" custScaleX="463439" custScaleY="118144" custLinFactNeighborX="7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BBF36D-DC73-4163-8A35-66541D54EC4E}" type="pres">
      <dgm:prSet presAssocID="{C93FDB1D-38E6-48D7-9C2B-99112ABE37DA}" presName="level3hierChild" presStyleCnt="0"/>
      <dgm:spPr/>
    </dgm:pt>
  </dgm:ptLst>
  <dgm:cxnLst>
    <dgm:cxn modelId="{885983C7-09A2-4AB9-95FA-D6343829E2E1}" srcId="{53C32C03-7995-45DB-9E2E-ECF3951AFB16}" destId="{DBC72662-D738-456D-B94A-C35166B34076}" srcOrd="0" destOrd="0" parTransId="{0D4D4CEB-6EBD-4035-9DD2-7B24B3B8474C}" sibTransId="{EF644EBA-CD61-4A7C-BAE6-2A9A996C74C9}"/>
    <dgm:cxn modelId="{C3C529B6-5259-4805-AB66-C1625C3FF2E6}" type="presOf" srcId="{3CD9772B-D4D2-49BA-893B-96577CC4F933}" destId="{77389FB1-4EE2-411E-BB95-D056761F5F44}" srcOrd="1" destOrd="0" presId="urn:microsoft.com/office/officeart/2005/8/layout/hierarchy2"/>
    <dgm:cxn modelId="{8A770C90-5065-4308-8A1B-D96AF0E0092B}" type="presOf" srcId="{3CD9772B-D4D2-49BA-893B-96577CC4F933}" destId="{CDCE5C6A-4F25-42FE-B133-6C718B1947A2}" srcOrd="0" destOrd="0" presId="urn:microsoft.com/office/officeart/2005/8/layout/hierarchy2"/>
    <dgm:cxn modelId="{6709AA2B-150B-4C15-92F3-67104380BD90}" type="presOf" srcId="{C93FDB1D-38E6-48D7-9C2B-99112ABE37DA}" destId="{E98C6DB9-4578-4BFD-A60F-AB65698B3251}" srcOrd="0" destOrd="0" presId="urn:microsoft.com/office/officeart/2005/8/layout/hierarchy2"/>
    <dgm:cxn modelId="{DD51175E-152E-4BDB-8EF8-66E8D944DE5A}" srcId="{DBC72662-D738-456D-B94A-C35166B34076}" destId="{154FC563-24EC-4B04-BB4D-81805E1800FB}" srcOrd="0" destOrd="0" parTransId="{3CD9772B-D4D2-49BA-893B-96577CC4F933}" sibTransId="{FAC049BF-72F9-4AA3-B1C1-A32ADAA674AF}"/>
    <dgm:cxn modelId="{9FFE6490-45CF-4D57-AE0F-8174E0132400}" type="presOf" srcId="{B0BACC0B-C758-4501-9AA0-B3CEC43FEEC6}" destId="{9B3C7640-758E-4F3C-93E8-566A8C8C456F}" srcOrd="0" destOrd="0" presId="urn:microsoft.com/office/officeart/2005/8/layout/hierarchy2"/>
    <dgm:cxn modelId="{F125185B-12C6-49E5-A292-4E8CE4CB1126}" type="presOf" srcId="{535FD805-9FC2-4BB5-AE2B-8E3A75E94FC3}" destId="{5404B84B-57C0-4C40-BC39-35D4B7831EA9}" srcOrd="1" destOrd="0" presId="urn:microsoft.com/office/officeart/2005/8/layout/hierarchy2"/>
    <dgm:cxn modelId="{E03955FE-6D11-4642-9CE7-BDA82A2CA2AC}" type="presOf" srcId="{DBC72662-D738-456D-B94A-C35166B34076}" destId="{4AE17278-C69E-4512-9E19-E2CE5A83F865}" srcOrd="0" destOrd="0" presId="urn:microsoft.com/office/officeart/2005/8/layout/hierarchy2"/>
    <dgm:cxn modelId="{C298A33B-9F0B-4A76-A65A-CE8C662BE88A}" srcId="{DBC72662-D738-456D-B94A-C35166B34076}" destId="{B0BACC0B-C758-4501-9AA0-B3CEC43FEEC6}" srcOrd="1" destOrd="0" parTransId="{788F0125-3A9C-4CA6-BCA3-D57B0DFC7707}" sibTransId="{AFE63FC6-AF61-4FD1-8155-62A742A758E1}"/>
    <dgm:cxn modelId="{2004E0B4-0075-4F4D-999D-50CBC61E24AB}" type="presOf" srcId="{DE36CCBA-3FCD-4334-9B07-362C56FAEC4A}" destId="{25EA4650-651A-42C3-BC16-918DFC3FFF7B}" srcOrd="0" destOrd="0" presId="urn:microsoft.com/office/officeart/2005/8/layout/hierarchy2"/>
    <dgm:cxn modelId="{F708DCE0-D77E-4093-8197-6AD669ED5271}" type="presOf" srcId="{DBE50A55-CB4E-4F90-88A8-D8F5469978C5}" destId="{DBA1A812-71C1-4FEB-9183-0A2DA55D0937}" srcOrd="0" destOrd="0" presId="urn:microsoft.com/office/officeart/2005/8/layout/hierarchy2"/>
    <dgm:cxn modelId="{7B445A78-7F1C-465B-8B76-30C92F3BCD3E}" type="presOf" srcId="{154FC563-24EC-4B04-BB4D-81805E1800FB}" destId="{F0BC176D-C006-45FC-98C9-92E3E48DE256}" srcOrd="0" destOrd="0" presId="urn:microsoft.com/office/officeart/2005/8/layout/hierarchy2"/>
    <dgm:cxn modelId="{5554344D-15D1-4D0E-AD1D-6CF48AA6700E}" srcId="{B0BACC0B-C758-4501-9AA0-B3CEC43FEEC6}" destId="{C93FDB1D-38E6-48D7-9C2B-99112ABE37DA}" srcOrd="0" destOrd="0" parTransId="{DBE50A55-CB4E-4F90-88A8-D8F5469978C5}" sibTransId="{2966A9E9-39CF-43BE-B413-085D774F12CE}"/>
    <dgm:cxn modelId="{D736A26E-33D5-4A6D-B827-06A2E080BB34}" type="presOf" srcId="{788F0125-3A9C-4CA6-BCA3-D57B0DFC7707}" destId="{BE23B3F8-4F08-4C4E-8300-9074C5362638}" srcOrd="0" destOrd="0" presId="urn:microsoft.com/office/officeart/2005/8/layout/hierarchy2"/>
    <dgm:cxn modelId="{0996C87F-5731-495A-A4F9-03D791EE35F4}" srcId="{154FC563-24EC-4B04-BB4D-81805E1800FB}" destId="{DE36CCBA-3FCD-4334-9B07-362C56FAEC4A}" srcOrd="0" destOrd="0" parTransId="{535FD805-9FC2-4BB5-AE2B-8E3A75E94FC3}" sibTransId="{131ECA4E-5ACE-4294-BB63-6AFBD3DF88C9}"/>
    <dgm:cxn modelId="{FD2FC9E8-6299-47ED-8E45-BB2DCBE7330F}" type="presOf" srcId="{DBE50A55-CB4E-4F90-88A8-D8F5469978C5}" destId="{6460D673-18FF-40EA-9B80-BB021B27721E}" srcOrd="1" destOrd="0" presId="urn:microsoft.com/office/officeart/2005/8/layout/hierarchy2"/>
    <dgm:cxn modelId="{819524AD-7E96-4C97-A4D1-87C58562E292}" type="presOf" srcId="{53C32C03-7995-45DB-9E2E-ECF3951AFB16}" destId="{D76AA34E-9CE2-4218-9285-6EB450B96260}" srcOrd="0" destOrd="0" presId="urn:microsoft.com/office/officeart/2005/8/layout/hierarchy2"/>
    <dgm:cxn modelId="{E5122387-9ADA-4D61-8C9D-D448895F0E7A}" type="presOf" srcId="{535FD805-9FC2-4BB5-AE2B-8E3A75E94FC3}" destId="{3A350CFC-5F77-4951-9023-28C19A6D489A}" srcOrd="0" destOrd="0" presId="urn:microsoft.com/office/officeart/2005/8/layout/hierarchy2"/>
    <dgm:cxn modelId="{B8AF7A63-EF75-42A9-A0E2-FC860C97257A}" type="presOf" srcId="{788F0125-3A9C-4CA6-BCA3-D57B0DFC7707}" destId="{5A29E3D3-FC21-4E86-A327-D64D9FBFED63}" srcOrd="1" destOrd="0" presId="urn:microsoft.com/office/officeart/2005/8/layout/hierarchy2"/>
    <dgm:cxn modelId="{3C4DCAB0-B61E-4E39-AB9C-F1E9C6BFCD3D}" type="presParOf" srcId="{D76AA34E-9CE2-4218-9285-6EB450B96260}" destId="{C239F2B6-8EC0-4CC9-B03F-1C5B7F59DB40}" srcOrd="0" destOrd="0" presId="urn:microsoft.com/office/officeart/2005/8/layout/hierarchy2"/>
    <dgm:cxn modelId="{BAC97040-D86F-479C-BEC7-7CDF1B069FC7}" type="presParOf" srcId="{C239F2B6-8EC0-4CC9-B03F-1C5B7F59DB40}" destId="{4AE17278-C69E-4512-9E19-E2CE5A83F865}" srcOrd="0" destOrd="0" presId="urn:microsoft.com/office/officeart/2005/8/layout/hierarchy2"/>
    <dgm:cxn modelId="{368F4F67-0017-4123-98D9-4C44D65B8016}" type="presParOf" srcId="{C239F2B6-8EC0-4CC9-B03F-1C5B7F59DB40}" destId="{6A4F3E9A-DB65-45AB-A9EF-1ADBE49D3221}" srcOrd="1" destOrd="0" presId="urn:microsoft.com/office/officeart/2005/8/layout/hierarchy2"/>
    <dgm:cxn modelId="{C7642F2F-DA83-4AE6-B949-87E1049A539D}" type="presParOf" srcId="{6A4F3E9A-DB65-45AB-A9EF-1ADBE49D3221}" destId="{CDCE5C6A-4F25-42FE-B133-6C718B1947A2}" srcOrd="0" destOrd="0" presId="urn:microsoft.com/office/officeart/2005/8/layout/hierarchy2"/>
    <dgm:cxn modelId="{EE58EC3D-3FE7-406D-BB4F-8CE033E9132B}" type="presParOf" srcId="{CDCE5C6A-4F25-42FE-B133-6C718B1947A2}" destId="{77389FB1-4EE2-411E-BB95-D056761F5F44}" srcOrd="0" destOrd="0" presId="urn:microsoft.com/office/officeart/2005/8/layout/hierarchy2"/>
    <dgm:cxn modelId="{D623D707-EEE3-4D85-B68F-524687057AED}" type="presParOf" srcId="{6A4F3E9A-DB65-45AB-A9EF-1ADBE49D3221}" destId="{45087DD5-DFA8-4BF7-AE32-FF7E4E26F721}" srcOrd="1" destOrd="0" presId="urn:microsoft.com/office/officeart/2005/8/layout/hierarchy2"/>
    <dgm:cxn modelId="{51EDD72D-43B8-40FB-AE2B-2BE3336E99B0}" type="presParOf" srcId="{45087DD5-DFA8-4BF7-AE32-FF7E4E26F721}" destId="{F0BC176D-C006-45FC-98C9-92E3E48DE256}" srcOrd="0" destOrd="0" presId="urn:microsoft.com/office/officeart/2005/8/layout/hierarchy2"/>
    <dgm:cxn modelId="{BDD45AB8-18DD-4DEB-A294-45CE0D8EDB6A}" type="presParOf" srcId="{45087DD5-DFA8-4BF7-AE32-FF7E4E26F721}" destId="{63F785C1-CDEC-40E6-ADF5-9AD705A3D7C4}" srcOrd="1" destOrd="0" presId="urn:microsoft.com/office/officeart/2005/8/layout/hierarchy2"/>
    <dgm:cxn modelId="{071060C6-8704-43FB-8D35-8D72E71A6A5B}" type="presParOf" srcId="{63F785C1-CDEC-40E6-ADF5-9AD705A3D7C4}" destId="{3A350CFC-5F77-4951-9023-28C19A6D489A}" srcOrd="0" destOrd="0" presId="urn:microsoft.com/office/officeart/2005/8/layout/hierarchy2"/>
    <dgm:cxn modelId="{45DB3D95-F1EB-4F31-B2D5-CE33FB53EEB1}" type="presParOf" srcId="{3A350CFC-5F77-4951-9023-28C19A6D489A}" destId="{5404B84B-57C0-4C40-BC39-35D4B7831EA9}" srcOrd="0" destOrd="0" presId="urn:microsoft.com/office/officeart/2005/8/layout/hierarchy2"/>
    <dgm:cxn modelId="{0F2F8315-0B56-4E78-9AA4-847A5F9358FD}" type="presParOf" srcId="{63F785C1-CDEC-40E6-ADF5-9AD705A3D7C4}" destId="{FBAB7D3F-1CCF-46BD-AAEE-D5B11E3CB8C2}" srcOrd="1" destOrd="0" presId="urn:microsoft.com/office/officeart/2005/8/layout/hierarchy2"/>
    <dgm:cxn modelId="{4CDE6876-1CCB-4C69-96B1-2E1558C5F18F}" type="presParOf" srcId="{FBAB7D3F-1CCF-46BD-AAEE-D5B11E3CB8C2}" destId="{25EA4650-651A-42C3-BC16-918DFC3FFF7B}" srcOrd="0" destOrd="0" presId="urn:microsoft.com/office/officeart/2005/8/layout/hierarchy2"/>
    <dgm:cxn modelId="{C1A96BC9-D602-4F05-A747-CAC69A473BAF}" type="presParOf" srcId="{FBAB7D3F-1CCF-46BD-AAEE-D5B11E3CB8C2}" destId="{8297725A-4BB3-48E2-A6F4-E8231E36599A}" srcOrd="1" destOrd="0" presId="urn:microsoft.com/office/officeart/2005/8/layout/hierarchy2"/>
    <dgm:cxn modelId="{2EC56ADA-3995-43B5-9490-3F2A05306E46}" type="presParOf" srcId="{6A4F3E9A-DB65-45AB-A9EF-1ADBE49D3221}" destId="{BE23B3F8-4F08-4C4E-8300-9074C5362638}" srcOrd="2" destOrd="0" presId="urn:microsoft.com/office/officeart/2005/8/layout/hierarchy2"/>
    <dgm:cxn modelId="{7EDBD65F-4815-4B05-9FB0-A89EBB45BD15}" type="presParOf" srcId="{BE23B3F8-4F08-4C4E-8300-9074C5362638}" destId="{5A29E3D3-FC21-4E86-A327-D64D9FBFED63}" srcOrd="0" destOrd="0" presId="urn:microsoft.com/office/officeart/2005/8/layout/hierarchy2"/>
    <dgm:cxn modelId="{BDAF9E8D-5C9C-44F6-8A81-2F869AE001F9}" type="presParOf" srcId="{6A4F3E9A-DB65-45AB-A9EF-1ADBE49D3221}" destId="{8353C439-A481-4F7D-A51B-44F8B70D9926}" srcOrd="3" destOrd="0" presId="urn:microsoft.com/office/officeart/2005/8/layout/hierarchy2"/>
    <dgm:cxn modelId="{3574A22D-1DC1-4EBE-A5A3-6129D766E92D}" type="presParOf" srcId="{8353C439-A481-4F7D-A51B-44F8B70D9926}" destId="{9B3C7640-758E-4F3C-93E8-566A8C8C456F}" srcOrd="0" destOrd="0" presId="urn:microsoft.com/office/officeart/2005/8/layout/hierarchy2"/>
    <dgm:cxn modelId="{0E230824-5D64-44D4-9AE5-B63368C77A31}" type="presParOf" srcId="{8353C439-A481-4F7D-A51B-44F8B70D9926}" destId="{E84ED0BF-42F7-4C4D-B6A2-E0A90A6A9684}" srcOrd="1" destOrd="0" presId="urn:microsoft.com/office/officeart/2005/8/layout/hierarchy2"/>
    <dgm:cxn modelId="{9AC93A12-0556-4BDB-9B64-78FFCDB9103D}" type="presParOf" srcId="{E84ED0BF-42F7-4C4D-B6A2-E0A90A6A9684}" destId="{DBA1A812-71C1-4FEB-9183-0A2DA55D0937}" srcOrd="0" destOrd="0" presId="urn:microsoft.com/office/officeart/2005/8/layout/hierarchy2"/>
    <dgm:cxn modelId="{88122E3C-BA78-493D-BA5C-9AE1B6F6586D}" type="presParOf" srcId="{DBA1A812-71C1-4FEB-9183-0A2DA55D0937}" destId="{6460D673-18FF-40EA-9B80-BB021B27721E}" srcOrd="0" destOrd="0" presId="urn:microsoft.com/office/officeart/2005/8/layout/hierarchy2"/>
    <dgm:cxn modelId="{C2EE581B-7953-4044-AB22-832C2BA7B6E9}" type="presParOf" srcId="{E84ED0BF-42F7-4C4D-B6A2-E0A90A6A9684}" destId="{E9DDD7F0-299E-420F-8448-7A26EEA02325}" srcOrd="1" destOrd="0" presId="urn:microsoft.com/office/officeart/2005/8/layout/hierarchy2"/>
    <dgm:cxn modelId="{982E7D64-95CD-4A3A-B3C8-F0585AB9A10A}" type="presParOf" srcId="{E9DDD7F0-299E-420F-8448-7A26EEA02325}" destId="{E98C6DB9-4578-4BFD-A60F-AB65698B3251}" srcOrd="0" destOrd="0" presId="urn:microsoft.com/office/officeart/2005/8/layout/hierarchy2"/>
    <dgm:cxn modelId="{E6A01802-C44B-4BAD-B072-2DE21D523179}" type="presParOf" srcId="{E9DDD7F0-299E-420F-8448-7A26EEA02325}" destId="{26BBF36D-DC73-4163-8A35-66541D54EC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DC6E5F-502B-40D7-8205-0E7A54655A71}" type="doc">
      <dgm:prSet loTypeId="urn:microsoft.com/office/officeart/2005/8/layout/v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C6BEE3-48E3-4F41-97D7-72A99932980F}">
      <dgm:prSet phldrT="[Text]" custT="1"/>
      <dgm:spPr/>
      <dgm:t>
        <a:bodyPr/>
        <a:lstStyle/>
        <a:p>
          <a:r>
            <a:rPr lang="fa-IR" sz="2000" dirty="0" smtClean="0">
              <a:cs typeface="B Yekan" pitchFamily="2" charset="-78"/>
            </a:rPr>
            <a:t>عصبیت</a:t>
          </a:r>
          <a:endParaRPr lang="en-US" sz="2000" dirty="0">
            <a:cs typeface="B Yekan" pitchFamily="2" charset="-78"/>
          </a:endParaRPr>
        </a:p>
      </dgm:t>
    </dgm:pt>
    <dgm:pt modelId="{4F4E0516-3CA3-465C-AC89-D8E2072BE987}" type="parTrans" cxnId="{283CF1CF-EF9B-4A90-862B-6BAC1A509F3E}">
      <dgm:prSet/>
      <dgm:spPr/>
      <dgm:t>
        <a:bodyPr/>
        <a:lstStyle/>
        <a:p>
          <a:endParaRPr lang="en-US" sz="2000">
            <a:cs typeface="B Yekan" pitchFamily="2" charset="-78"/>
          </a:endParaRPr>
        </a:p>
      </dgm:t>
    </dgm:pt>
    <dgm:pt modelId="{9485CB56-04D2-4AB0-90C1-170BD396F226}" type="sibTrans" cxnId="{283CF1CF-EF9B-4A90-862B-6BAC1A509F3E}">
      <dgm:prSet/>
      <dgm:spPr/>
      <dgm:t>
        <a:bodyPr/>
        <a:lstStyle/>
        <a:p>
          <a:endParaRPr lang="en-US" sz="2000">
            <a:cs typeface="B Yekan" pitchFamily="2" charset="-78"/>
          </a:endParaRPr>
        </a:p>
      </dgm:t>
    </dgm:pt>
    <dgm:pt modelId="{99B4956D-8919-4F45-8177-37F3228DB1C8}">
      <dgm:prSet phldrT="[Text]" custT="1"/>
      <dgm:spPr/>
      <dgm:t>
        <a:bodyPr/>
        <a:lstStyle/>
        <a:p>
          <a:pPr rtl="1"/>
          <a:r>
            <a:rPr lang="fa-IR" sz="1800" dirty="0" smtClean="0">
              <a:cs typeface="B Yekan" pitchFamily="2" charset="-78"/>
            </a:rPr>
            <a:t>به معنای تعصب قومی و دفاع از قومیت، بر اساس سود و هدف مشترک نوعی پیوند عمیق میان انسان ها را نشان می دهد (شرط لازم عمران)</a:t>
          </a:r>
          <a:endParaRPr lang="en-US" sz="1800" dirty="0">
            <a:cs typeface="B Yekan" pitchFamily="2" charset="-78"/>
          </a:endParaRPr>
        </a:p>
      </dgm:t>
    </dgm:pt>
    <dgm:pt modelId="{735C2EE2-5EF9-4CC2-A16F-3FF9D85F542B}" type="sibTrans" cxnId="{4E6EA7B6-B8D9-4488-9A77-4DEB9429E61E}">
      <dgm:prSet/>
      <dgm:spPr/>
      <dgm:t>
        <a:bodyPr/>
        <a:lstStyle/>
        <a:p>
          <a:endParaRPr lang="en-US" sz="2000">
            <a:cs typeface="B Yekan" pitchFamily="2" charset="-78"/>
          </a:endParaRPr>
        </a:p>
      </dgm:t>
    </dgm:pt>
    <dgm:pt modelId="{4FAB3B09-976A-4E2A-9003-BE3258BD286B}" type="parTrans" cxnId="{4E6EA7B6-B8D9-4488-9A77-4DEB9429E61E}">
      <dgm:prSet/>
      <dgm:spPr/>
      <dgm:t>
        <a:bodyPr/>
        <a:lstStyle/>
        <a:p>
          <a:endParaRPr lang="en-US" sz="2000">
            <a:cs typeface="B Yekan" pitchFamily="2" charset="-78"/>
          </a:endParaRPr>
        </a:p>
      </dgm:t>
    </dgm:pt>
    <dgm:pt modelId="{B4E714D5-376E-4F6B-A79E-60814EE4CBB7}">
      <dgm:prSet phldrT="[Text]" custT="1"/>
      <dgm:spPr/>
      <dgm:t>
        <a:bodyPr/>
        <a:lstStyle/>
        <a:p>
          <a:pPr rtl="1"/>
          <a:r>
            <a:rPr lang="fa-IR" sz="1800" dirty="0" smtClean="0">
              <a:cs typeface="B Yekan" pitchFamily="2" charset="-78"/>
            </a:rPr>
            <a:t>زندگی جمعی سالم و مرفه که در اثر اهداف مشترک مادی و معنوی گروهی در منطقه معین جغرافیایی بوجود می آید. </a:t>
          </a:r>
          <a:endParaRPr lang="en-US" sz="1800" dirty="0">
            <a:cs typeface="B Yekan" pitchFamily="2" charset="-78"/>
          </a:endParaRPr>
        </a:p>
      </dgm:t>
    </dgm:pt>
    <dgm:pt modelId="{3CF261B5-F8AF-4D4A-A9A4-FE6D76613A63}">
      <dgm:prSet phldrT="[Text]" custT="1"/>
      <dgm:spPr/>
      <dgm:t>
        <a:bodyPr/>
        <a:lstStyle/>
        <a:p>
          <a:r>
            <a:rPr lang="fa-IR" sz="2000" dirty="0" smtClean="0">
              <a:cs typeface="B Yekan" pitchFamily="2" charset="-78"/>
            </a:rPr>
            <a:t>عمران</a:t>
          </a:r>
          <a:endParaRPr lang="en-US" sz="2000" dirty="0">
            <a:cs typeface="B Yekan" pitchFamily="2" charset="-78"/>
          </a:endParaRPr>
        </a:p>
      </dgm:t>
    </dgm:pt>
    <dgm:pt modelId="{B1F5ECDB-D1D7-408D-8858-71187D979C99}" type="sibTrans" cxnId="{C379952A-BA43-4EB0-BF8D-958C29D6E388}">
      <dgm:prSet/>
      <dgm:spPr/>
      <dgm:t>
        <a:bodyPr/>
        <a:lstStyle/>
        <a:p>
          <a:endParaRPr lang="en-US" sz="2000">
            <a:cs typeface="B Yekan" pitchFamily="2" charset="-78"/>
          </a:endParaRPr>
        </a:p>
      </dgm:t>
    </dgm:pt>
    <dgm:pt modelId="{E6ACCA7D-83E0-40DE-A6F8-4EE031919232}" type="parTrans" cxnId="{C379952A-BA43-4EB0-BF8D-958C29D6E388}">
      <dgm:prSet/>
      <dgm:spPr/>
      <dgm:t>
        <a:bodyPr/>
        <a:lstStyle/>
        <a:p>
          <a:endParaRPr lang="en-US" sz="2000">
            <a:cs typeface="B Yekan" pitchFamily="2" charset="-78"/>
          </a:endParaRPr>
        </a:p>
      </dgm:t>
    </dgm:pt>
    <dgm:pt modelId="{37F81C0F-77A0-42A2-B76B-5F4CD25EC8DA}" type="sibTrans" cxnId="{93BCAB34-4133-4226-AFCD-4EEBF042C143}">
      <dgm:prSet/>
      <dgm:spPr/>
      <dgm:t>
        <a:bodyPr/>
        <a:lstStyle/>
        <a:p>
          <a:endParaRPr lang="en-US" sz="2000">
            <a:cs typeface="B Yekan" pitchFamily="2" charset="-78"/>
          </a:endParaRPr>
        </a:p>
      </dgm:t>
    </dgm:pt>
    <dgm:pt modelId="{03A324E0-A767-4BC2-8CFE-F6E73C301B54}" type="parTrans" cxnId="{93BCAB34-4133-4226-AFCD-4EEBF042C143}">
      <dgm:prSet/>
      <dgm:spPr/>
      <dgm:t>
        <a:bodyPr/>
        <a:lstStyle/>
        <a:p>
          <a:endParaRPr lang="en-US" sz="2000">
            <a:cs typeface="B Yekan" pitchFamily="2" charset="-78"/>
          </a:endParaRPr>
        </a:p>
      </dgm:t>
    </dgm:pt>
    <dgm:pt modelId="{B23824C0-9BB5-4357-A22D-A7C62B6BF9D1}" type="pres">
      <dgm:prSet presAssocID="{AEDC6E5F-502B-40D7-8205-0E7A54655A71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4817DB-47FD-43AF-93D7-0C33413219A4}" type="pres">
      <dgm:prSet presAssocID="{AAC6BEE3-48E3-4F41-97D7-72A99932980F}" presName="linNode" presStyleCnt="0"/>
      <dgm:spPr/>
    </dgm:pt>
    <dgm:pt modelId="{317B04A9-1FE1-4BC4-9C88-6F7AC31AC3CB}" type="pres">
      <dgm:prSet presAssocID="{AAC6BEE3-48E3-4F41-97D7-72A99932980F}" presName="parentShp" presStyleLbl="node1" presStyleIdx="0" presStyleCnt="2" custScaleX="34833" custScaleY="23629" custLinFactNeighborX="-4149" custLinFactNeighborY="-12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30628-8A1C-4745-AA2E-07CD241C3C74}" type="pres">
      <dgm:prSet presAssocID="{AAC6BEE3-48E3-4F41-97D7-72A99932980F}" presName="childShp" presStyleLbl="bgAccFollowNode1" presStyleIdx="0" presStyleCnt="2" custScaleX="130430" custScaleY="33419" custLinFactNeighborX="-9761" custLinFactNeighborY="-1295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32D67A2-1993-4B96-9AF2-7219BC6917BA}" type="pres">
      <dgm:prSet presAssocID="{9485CB56-04D2-4AB0-90C1-170BD396F226}" presName="spacing" presStyleCnt="0"/>
      <dgm:spPr/>
    </dgm:pt>
    <dgm:pt modelId="{D5FB90B3-42BB-4817-A9DF-52887B447406}" type="pres">
      <dgm:prSet presAssocID="{3CF261B5-F8AF-4D4A-A9A4-FE6D76613A63}" presName="linNode" presStyleCnt="0"/>
      <dgm:spPr/>
    </dgm:pt>
    <dgm:pt modelId="{EBA7FF6C-9FDA-460D-9374-FD7D7C763F5D}" type="pres">
      <dgm:prSet presAssocID="{3CF261B5-F8AF-4D4A-A9A4-FE6D76613A63}" presName="parentShp" presStyleLbl="node1" presStyleIdx="1" presStyleCnt="2" custScaleX="34833" custScaleY="23629" custLinFactNeighborX="-4149" custLinFactNeighborY="-12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5512A-18B9-4589-98EA-B4DD6D1FF2F1}" type="pres">
      <dgm:prSet presAssocID="{3CF261B5-F8AF-4D4A-A9A4-FE6D76613A63}" presName="childShp" presStyleLbl="bgAccFollowNode1" presStyleIdx="1" presStyleCnt="2" custScaleX="130430" custScaleY="29318" custLinFactNeighborX="-9761" custLinFactNeighborY="-1295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379952A-BA43-4EB0-BF8D-958C29D6E388}" srcId="{AEDC6E5F-502B-40D7-8205-0E7A54655A71}" destId="{3CF261B5-F8AF-4D4A-A9A4-FE6D76613A63}" srcOrd="1" destOrd="0" parTransId="{E6ACCA7D-83E0-40DE-A6F8-4EE031919232}" sibTransId="{B1F5ECDB-D1D7-408D-8858-71187D979C99}"/>
    <dgm:cxn modelId="{4E6EA7B6-B8D9-4488-9A77-4DEB9429E61E}" srcId="{AAC6BEE3-48E3-4F41-97D7-72A99932980F}" destId="{99B4956D-8919-4F45-8177-37F3228DB1C8}" srcOrd="0" destOrd="0" parTransId="{4FAB3B09-976A-4E2A-9003-BE3258BD286B}" sibTransId="{735C2EE2-5EF9-4CC2-A16F-3FF9D85F542B}"/>
    <dgm:cxn modelId="{3B276A40-BC6E-4803-BBBD-7B67201661A9}" type="presOf" srcId="{3CF261B5-F8AF-4D4A-A9A4-FE6D76613A63}" destId="{EBA7FF6C-9FDA-460D-9374-FD7D7C763F5D}" srcOrd="0" destOrd="0" presId="urn:microsoft.com/office/officeart/2005/8/layout/vList6"/>
    <dgm:cxn modelId="{CD691570-E3E8-4EB9-9DED-E87FFB09A0FC}" type="presOf" srcId="{AEDC6E5F-502B-40D7-8205-0E7A54655A71}" destId="{B23824C0-9BB5-4357-A22D-A7C62B6BF9D1}" srcOrd="0" destOrd="0" presId="urn:microsoft.com/office/officeart/2005/8/layout/vList6"/>
    <dgm:cxn modelId="{93BCAB34-4133-4226-AFCD-4EEBF042C143}" srcId="{3CF261B5-F8AF-4D4A-A9A4-FE6D76613A63}" destId="{B4E714D5-376E-4F6B-A79E-60814EE4CBB7}" srcOrd="0" destOrd="0" parTransId="{03A324E0-A767-4BC2-8CFE-F6E73C301B54}" sibTransId="{37F81C0F-77A0-42A2-B76B-5F4CD25EC8DA}"/>
    <dgm:cxn modelId="{E0309A81-136F-467C-9E3B-13D49B90423C}" type="presOf" srcId="{AAC6BEE3-48E3-4F41-97D7-72A99932980F}" destId="{317B04A9-1FE1-4BC4-9C88-6F7AC31AC3CB}" srcOrd="0" destOrd="0" presId="urn:microsoft.com/office/officeart/2005/8/layout/vList6"/>
    <dgm:cxn modelId="{DEA80DA9-B658-426A-B3EA-1FBF2F3DD97F}" type="presOf" srcId="{99B4956D-8919-4F45-8177-37F3228DB1C8}" destId="{5A230628-8A1C-4745-AA2E-07CD241C3C74}" srcOrd="0" destOrd="0" presId="urn:microsoft.com/office/officeart/2005/8/layout/vList6"/>
    <dgm:cxn modelId="{6C69D804-3CB0-4636-A325-D8A7B848345F}" type="presOf" srcId="{B4E714D5-376E-4F6B-A79E-60814EE4CBB7}" destId="{0D05512A-18B9-4589-98EA-B4DD6D1FF2F1}" srcOrd="0" destOrd="0" presId="urn:microsoft.com/office/officeart/2005/8/layout/vList6"/>
    <dgm:cxn modelId="{283CF1CF-EF9B-4A90-862B-6BAC1A509F3E}" srcId="{AEDC6E5F-502B-40D7-8205-0E7A54655A71}" destId="{AAC6BEE3-48E3-4F41-97D7-72A99932980F}" srcOrd="0" destOrd="0" parTransId="{4F4E0516-3CA3-465C-AC89-D8E2072BE987}" sibTransId="{9485CB56-04D2-4AB0-90C1-170BD396F226}"/>
    <dgm:cxn modelId="{B84788BD-5FF5-4266-92CA-8CC29DF619D9}" type="presParOf" srcId="{B23824C0-9BB5-4357-A22D-A7C62B6BF9D1}" destId="{0B4817DB-47FD-43AF-93D7-0C33413219A4}" srcOrd="0" destOrd="0" presId="urn:microsoft.com/office/officeart/2005/8/layout/vList6"/>
    <dgm:cxn modelId="{7E44D461-2C9E-45B8-9F74-3E555784E26D}" type="presParOf" srcId="{0B4817DB-47FD-43AF-93D7-0C33413219A4}" destId="{317B04A9-1FE1-4BC4-9C88-6F7AC31AC3CB}" srcOrd="0" destOrd="0" presId="urn:microsoft.com/office/officeart/2005/8/layout/vList6"/>
    <dgm:cxn modelId="{B056FC6F-D29D-4C8B-BC18-283772C6F6D9}" type="presParOf" srcId="{0B4817DB-47FD-43AF-93D7-0C33413219A4}" destId="{5A230628-8A1C-4745-AA2E-07CD241C3C74}" srcOrd="1" destOrd="0" presId="urn:microsoft.com/office/officeart/2005/8/layout/vList6"/>
    <dgm:cxn modelId="{7E5835ED-2103-4120-81F7-F91B7808AF33}" type="presParOf" srcId="{B23824C0-9BB5-4357-A22D-A7C62B6BF9D1}" destId="{F32D67A2-1993-4B96-9AF2-7219BC6917BA}" srcOrd="1" destOrd="0" presId="urn:microsoft.com/office/officeart/2005/8/layout/vList6"/>
    <dgm:cxn modelId="{952E83B1-C0CC-4D72-AC45-CFAABCA97C69}" type="presParOf" srcId="{B23824C0-9BB5-4357-A22D-A7C62B6BF9D1}" destId="{D5FB90B3-42BB-4817-A9DF-52887B447406}" srcOrd="2" destOrd="0" presId="urn:microsoft.com/office/officeart/2005/8/layout/vList6"/>
    <dgm:cxn modelId="{C0A6AE6C-5996-4781-BC1D-344EDE6D67A9}" type="presParOf" srcId="{D5FB90B3-42BB-4817-A9DF-52887B447406}" destId="{EBA7FF6C-9FDA-460D-9374-FD7D7C763F5D}" srcOrd="0" destOrd="0" presId="urn:microsoft.com/office/officeart/2005/8/layout/vList6"/>
    <dgm:cxn modelId="{7B53B0F1-D324-45FF-A94B-6F967CC96E33}" type="presParOf" srcId="{D5FB90B3-42BB-4817-A9DF-52887B447406}" destId="{0D05512A-18B9-4589-98EA-B4DD6D1FF2F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C32C03-7995-45DB-9E2E-ECF3951AFB16}" type="doc">
      <dgm:prSet loTypeId="urn:microsoft.com/office/officeart/2005/8/layout/hierarchy2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BC72662-D738-456D-B94A-C35166B34076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bg1"/>
              </a:solidFill>
              <a:cs typeface="B Yekan" pitchFamily="2" charset="-78"/>
            </a:rPr>
            <a:t>علل چهارگانه ارسطویی در عمران</a:t>
          </a:r>
          <a:endParaRPr lang="en-US" sz="1800" dirty="0">
            <a:solidFill>
              <a:schemeClr val="bg1"/>
            </a:solidFill>
            <a:cs typeface="B Yekan" pitchFamily="2" charset="-78"/>
          </a:endParaRPr>
        </a:p>
      </dgm:t>
    </dgm:pt>
    <dgm:pt modelId="{0D4D4CEB-6EBD-4035-9DD2-7B24B3B8474C}" type="parTrans" cxnId="{885983C7-09A2-4AB9-95FA-D6343829E2E1}">
      <dgm:prSet/>
      <dgm:spPr/>
      <dgm:t>
        <a:bodyPr/>
        <a:lstStyle/>
        <a:p>
          <a:endParaRPr lang="en-US" sz="1800">
            <a:solidFill>
              <a:schemeClr val="bg1"/>
            </a:solidFill>
            <a:cs typeface="B Yekan" pitchFamily="2" charset="-78"/>
          </a:endParaRPr>
        </a:p>
      </dgm:t>
    </dgm:pt>
    <dgm:pt modelId="{EF644EBA-CD61-4A7C-BAE6-2A9A996C74C9}" type="sibTrans" cxnId="{885983C7-09A2-4AB9-95FA-D6343829E2E1}">
      <dgm:prSet/>
      <dgm:spPr/>
      <dgm:t>
        <a:bodyPr/>
        <a:lstStyle/>
        <a:p>
          <a:endParaRPr lang="en-US" sz="1800">
            <a:solidFill>
              <a:schemeClr val="bg1"/>
            </a:solidFill>
            <a:cs typeface="B Yekan" pitchFamily="2" charset="-78"/>
          </a:endParaRPr>
        </a:p>
      </dgm:t>
    </dgm:pt>
    <dgm:pt modelId="{154FC563-24EC-4B04-BB4D-81805E1800F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a-IR" sz="1800" dirty="0" smtClean="0">
              <a:solidFill>
                <a:schemeClr val="bg1"/>
              </a:solidFill>
              <a:cs typeface="B Yekan" pitchFamily="2" charset="-78"/>
            </a:rPr>
            <a:t>علت مادی</a:t>
          </a:r>
          <a:endParaRPr lang="en-US" sz="1800" dirty="0">
            <a:solidFill>
              <a:schemeClr val="bg1"/>
            </a:solidFill>
            <a:cs typeface="B Yekan" pitchFamily="2" charset="-78"/>
          </a:endParaRPr>
        </a:p>
      </dgm:t>
    </dgm:pt>
    <dgm:pt modelId="{3CD9772B-D4D2-49BA-893B-96577CC4F933}" type="parTrans" cxnId="{DD51175E-152E-4BDB-8EF8-66E8D944DE5A}">
      <dgm:prSet custT="1"/>
      <dgm:spPr/>
      <dgm:t>
        <a:bodyPr/>
        <a:lstStyle/>
        <a:p>
          <a:endParaRPr lang="en-US" sz="1800">
            <a:solidFill>
              <a:schemeClr val="bg1"/>
            </a:solidFill>
            <a:cs typeface="B Yekan" pitchFamily="2" charset="-78"/>
          </a:endParaRPr>
        </a:p>
      </dgm:t>
    </dgm:pt>
    <dgm:pt modelId="{FAC049BF-72F9-4AA3-B1C1-A32ADAA674AF}" type="sibTrans" cxnId="{DD51175E-152E-4BDB-8EF8-66E8D944DE5A}">
      <dgm:prSet/>
      <dgm:spPr/>
      <dgm:t>
        <a:bodyPr/>
        <a:lstStyle/>
        <a:p>
          <a:endParaRPr lang="en-US" sz="1800">
            <a:solidFill>
              <a:schemeClr val="bg1"/>
            </a:solidFill>
            <a:cs typeface="B Yekan" pitchFamily="2" charset="-78"/>
          </a:endParaRPr>
        </a:p>
      </dgm:t>
    </dgm:pt>
    <dgm:pt modelId="{DE36CCBA-3FCD-4334-9B07-362C56FAEC4A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bg1"/>
              </a:solidFill>
              <a:cs typeface="B Yekan" pitchFamily="2" charset="-78"/>
            </a:rPr>
            <a:t>فعالیت اقتصادی و بنیادی مدنی</a:t>
          </a:r>
          <a:endParaRPr lang="en-US" sz="1800" dirty="0">
            <a:solidFill>
              <a:schemeClr val="bg1"/>
            </a:solidFill>
            <a:cs typeface="B Yekan" pitchFamily="2" charset="-78"/>
          </a:endParaRPr>
        </a:p>
      </dgm:t>
    </dgm:pt>
    <dgm:pt modelId="{535FD805-9FC2-4BB5-AE2B-8E3A75E94FC3}" type="parTrans" cxnId="{0996C87F-5731-495A-A4F9-03D791EE35F4}">
      <dgm:prSet custT="1"/>
      <dgm:spPr/>
      <dgm:t>
        <a:bodyPr/>
        <a:lstStyle/>
        <a:p>
          <a:endParaRPr lang="en-US" sz="1800">
            <a:solidFill>
              <a:schemeClr val="bg1"/>
            </a:solidFill>
            <a:cs typeface="B Yekan" pitchFamily="2" charset="-78"/>
          </a:endParaRPr>
        </a:p>
      </dgm:t>
    </dgm:pt>
    <dgm:pt modelId="{131ECA4E-5ACE-4294-BB63-6AFBD3DF88C9}" type="sibTrans" cxnId="{0996C87F-5731-495A-A4F9-03D791EE35F4}">
      <dgm:prSet/>
      <dgm:spPr/>
      <dgm:t>
        <a:bodyPr/>
        <a:lstStyle/>
        <a:p>
          <a:endParaRPr lang="en-US" sz="1800">
            <a:solidFill>
              <a:schemeClr val="bg1"/>
            </a:solidFill>
            <a:cs typeface="B Yekan" pitchFamily="2" charset="-78"/>
          </a:endParaRPr>
        </a:p>
      </dgm:t>
    </dgm:pt>
    <dgm:pt modelId="{B0BACC0B-C758-4501-9AA0-B3CEC43FEEC6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bg1"/>
              </a:solidFill>
              <a:cs typeface="B Yekan" pitchFamily="2" charset="-78"/>
            </a:rPr>
            <a:t>علت صوری</a:t>
          </a:r>
          <a:endParaRPr lang="en-US" sz="1800" dirty="0">
            <a:solidFill>
              <a:schemeClr val="bg1"/>
            </a:solidFill>
            <a:cs typeface="B Yekan" pitchFamily="2" charset="-78"/>
          </a:endParaRPr>
        </a:p>
      </dgm:t>
    </dgm:pt>
    <dgm:pt modelId="{788F0125-3A9C-4CA6-BCA3-D57B0DFC7707}" type="parTrans" cxnId="{C298A33B-9F0B-4A76-A65A-CE8C662BE88A}">
      <dgm:prSet custT="1"/>
      <dgm:spPr/>
      <dgm:t>
        <a:bodyPr/>
        <a:lstStyle/>
        <a:p>
          <a:endParaRPr lang="en-US" sz="1800">
            <a:solidFill>
              <a:schemeClr val="bg1"/>
            </a:solidFill>
            <a:cs typeface="B Yekan" pitchFamily="2" charset="-78"/>
          </a:endParaRPr>
        </a:p>
      </dgm:t>
    </dgm:pt>
    <dgm:pt modelId="{AFE63FC6-AF61-4FD1-8155-62A742A758E1}" type="sibTrans" cxnId="{C298A33B-9F0B-4A76-A65A-CE8C662BE88A}">
      <dgm:prSet/>
      <dgm:spPr/>
      <dgm:t>
        <a:bodyPr/>
        <a:lstStyle/>
        <a:p>
          <a:endParaRPr lang="en-US" sz="1800">
            <a:solidFill>
              <a:schemeClr val="bg1"/>
            </a:solidFill>
            <a:cs typeface="B Yekan" pitchFamily="2" charset="-78"/>
          </a:endParaRPr>
        </a:p>
      </dgm:t>
    </dgm:pt>
    <dgm:pt modelId="{C93FDB1D-38E6-48D7-9C2B-99112ABE37DA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bg1"/>
              </a:solidFill>
              <a:cs typeface="B Yekan" pitchFamily="2" charset="-78"/>
            </a:rPr>
            <a:t>خیر عمومی یا عمران</a:t>
          </a:r>
          <a:endParaRPr lang="en-US" sz="1800" dirty="0">
            <a:solidFill>
              <a:schemeClr val="bg1"/>
            </a:solidFill>
            <a:cs typeface="B Yekan" pitchFamily="2" charset="-78"/>
          </a:endParaRPr>
        </a:p>
      </dgm:t>
    </dgm:pt>
    <dgm:pt modelId="{DBE50A55-CB4E-4F90-88A8-D8F5469978C5}" type="parTrans" cxnId="{5554344D-15D1-4D0E-AD1D-6CF48AA6700E}">
      <dgm:prSet custT="1"/>
      <dgm:spPr/>
      <dgm:t>
        <a:bodyPr/>
        <a:lstStyle/>
        <a:p>
          <a:endParaRPr lang="en-US" sz="1800">
            <a:solidFill>
              <a:schemeClr val="bg1"/>
            </a:solidFill>
            <a:cs typeface="B Yekan" pitchFamily="2" charset="-78"/>
          </a:endParaRPr>
        </a:p>
      </dgm:t>
    </dgm:pt>
    <dgm:pt modelId="{2966A9E9-39CF-43BE-B413-085D774F12CE}" type="sibTrans" cxnId="{5554344D-15D1-4D0E-AD1D-6CF48AA6700E}">
      <dgm:prSet/>
      <dgm:spPr/>
      <dgm:t>
        <a:bodyPr/>
        <a:lstStyle/>
        <a:p>
          <a:endParaRPr lang="en-US" sz="1800">
            <a:solidFill>
              <a:schemeClr val="bg1"/>
            </a:solidFill>
            <a:cs typeface="B Yekan" pitchFamily="2" charset="-78"/>
          </a:endParaRPr>
        </a:p>
      </dgm:t>
    </dgm:pt>
    <dgm:pt modelId="{52C5A256-4DE1-4BFD-BC62-F6416843B2B3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bg1"/>
              </a:solidFill>
              <a:cs typeface="B Yekan" pitchFamily="2" charset="-78"/>
            </a:rPr>
            <a:t>علت فاعلی</a:t>
          </a:r>
          <a:endParaRPr lang="en-US" sz="1800" dirty="0">
            <a:solidFill>
              <a:schemeClr val="bg1"/>
            </a:solidFill>
            <a:cs typeface="B Yekan" pitchFamily="2" charset="-78"/>
          </a:endParaRPr>
        </a:p>
      </dgm:t>
    </dgm:pt>
    <dgm:pt modelId="{CC6AD7D0-8815-45E8-8AEF-FEC3ABDBF841}" type="parTrans" cxnId="{9C9AA5AC-A3CA-4B50-9BD6-7676ACE16729}">
      <dgm:prSet/>
      <dgm:spPr/>
      <dgm:t>
        <a:bodyPr/>
        <a:lstStyle/>
        <a:p>
          <a:endParaRPr lang="en-US"/>
        </a:p>
      </dgm:t>
    </dgm:pt>
    <dgm:pt modelId="{E33B3ADB-12EC-4261-A508-D9D2D44B1BE7}" type="sibTrans" cxnId="{9C9AA5AC-A3CA-4B50-9BD6-7676ACE16729}">
      <dgm:prSet/>
      <dgm:spPr/>
      <dgm:t>
        <a:bodyPr/>
        <a:lstStyle/>
        <a:p>
          <a:endParaRPr lang="en-US"/>
        </a:p>
      </dgm:t>
    </dgm:pt>
    <dgm:pt modelId="{6E8614BF-0052-4949-8898-0231E9321A81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bg1"/>
              </a:solidFill>
              <a:cs typeface="B Yekan" pitchFamily="2" charset="-78"/>
            </a:rPr>
            <a:t>علت غایی</a:t>
          </a:r>
          <a:endParaRPr lang="en-US" sz="1800" dirty="0">
            <a:solidFill>
              <a:schemeClr val="bg1"/>
            </a:solidFill>
            <a:cs typeface="B Yekan" pitchFamily="2" charset="-78"/>
          </a:endParaRPr>
        </a:p>
      </dgm:t>
    </dgm:pt>
    <dgm:pt modelId="{8F622420-EC63-40FD-8FD5-32B68930E378}" type="parTrans" cxnId="{B0066F4C-19DC-4DF5-BEBE-BA4FB127863E}">
      <dgm:prSet/>
      <dgm:spPr/>
      <dgm:t>
        <a:bodyPr/>
        <a:lstStyle/>
        <a:p>
          <a:endParaRPr lang="en-US"/>
        </a:p>
      </dgm:t>
    </dgm:pt>
    <dgm:pt modelId="{A1D8BC17-79B1-4E9D-BC74-8F7EB560DA36}" type="sibTrans" cxnId="{B0066F4C-19DC-4DF5-BEBE-BA4FB127863E}">
      <dgm:prSet/>
      <dgm:spPr/>
      <dgm:t>
        <a:bodyPr/>
        <a:lstStyle/>
        <a:p>
          <a:endParaRPr lang="en-US"/>
        </a:p>
      </dgm:t>
    </dgm:pt>
    <dgm:pt modelId="{AF793B9F-38A2-4BD3-AB4D-0333672A638A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bg1"/>
              </a:solidFill>
              <a:cs typeface="B Yekan" pitchFamily="2" charset="-78"/>
            </a:rPr>
            <a:t>دولت</a:t>
          </a:r>
          <a:endParaRPr lang="en-US" sz="1800" dirty="0">
            <a:solidFill>
              <a:schemeClr val="bg1"/>
            </a:solidFill>
            <a:cs typeface="B Yekan" pitchFamily="2" charset="-78"/>
          </a:endParaRPr>
        </a:p>
      </dgm:t>
    </dgm:pt>
    <dgm:pt modelId="{4111DDDF-52A5-4C5A-AE17-0BFAB4D1F27A}" type="parTrans" cxnId="{6B3F3107-6DD1-493B-A2FB-DDF5BEA99CF0}">
      <dgm:prSet/>
      <dgm:spPr/>
      <dgm:t>
        <a:bodyPr/>
        <a:lstStyle/>
        <a:p>
          <a:endParaRPr lang="en-US"/>
        </a:p>
      </dgm:t>
    </dgm:pt>
    <dgm:pt modelId="{96B6F2BA-48E8-4E60-8C70-6141B076BC2B}" type="sibTrans" cxnId="{6B3F3107-6DD1-493B-A2FB-DDF5BEA99CF0}">
      <dgm:prSet/>
      <dgm:spPr/>
      <dgm:t>
        <a:bodyPr/>
        <a:lstStyle/>
        <a:p>
          <a:endParaRPr lang="en-US"/>
        </a:p>
      </dgm:t>
    </dgm:pt>
    <dgm:pt modelId="{25ADB9EB-968D-4D16-BA9A-1E05B3A3DC79}">
      <dgm:prSet phldrT="[Text]" custT="1"/>
      <dgm:spPr/>
      <dgm:t>
        <a:bodyPr/>
        <a:lstStyle/>
        <a:p>
          <a:r>
            <a:rPr lang="fa-IR" sz="1800" dirty="0" smtClean="0">
              <a:solidFill>
                <a:schemeClr val="bg1"/>
              </a:solidFill>
              <a:cs typeface="B Yekan" pitchFamily="2" charset="-78"/>
            </a:rPr>
            <a:t>تعصب قومی</a:t>
          </a:r>
          <a:endParaRPr lang="en-US" sz="1800" dirty="0">
            <a:solidFill>
              <a:schemeClr val="bg1"/>
            </a:solidFill>
            <a:cs typeface="B Yekan" pitchFamily="2" charset="-78"/>
          </a:endParaRPr>
        </a:p>
      </dgm:t>
    </dgm:pt>
    <dgm:pt modelId="{455150F0-F6B1-4C71-9FF0-D96CBC8D3599}" type="parTrans" cxnId="{E1A8DFF1-75DC-46CA-ABB6-D247ED61F99D}">
      <dgm:prSet/>
      <dgm:spPr/>
      <dgm:t>
        <a:bodyPr/>
        <a:lstStyle/>
        <a:p>
          <a:endParaRPr lang="en-US"/>
        </a:p>
      </dgm:t>
    </dgm:pt>
    <dgm:pt modelId="{A8B8D0FF-F4A6-4140-8C28-791D32A88990}" type="sibTrans" cxnId="{E1A8DFF1-75DC-46CA-ABB6-D247ED61F99D}">
      <dgm:prSet/>
      <dgm:spPr/>
      <dgm:t>
        <a:bodyPr/>
        <a:lstStyle/>
        <a:p>
          <a:endParaRPr lang="en-US"/>
        </a:p>
      </dgm:t>
    </dgm:pt>
    <dgm:pt modelId="{D76AA34E-9CE2-4218-9285-6EB450B96260}" type="pres">
      <dgm:prSet presAssocID="{53C32C03-7995-45DB-9E2E-ECF3951AFB16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39F2B6-8EC0-4CC9-B03F-1C5B7F59DB40}" type="pres">
      <dgm:prSet presAssocID="{DBC72662-D738-456D-B94A-C35166B34076}" presName="root1" presStyleCnt="0"/>
      <dgm:spPr/>
    </dgm:pt>
    <dgm:pt modelId="{4AE17278-C69E-4512-9E19-E2CE5A83F865}" type="pres">
      <dgm:prSet presAssocID="{DBC72662-D738-456D-B94A-C35166B34076}" presName="LevelOneTextNode" presStyleLbl="node0" presStyleIdx="0" presStyleCnt="1" custScaleX="183959" custScaleY="229365" custLinFactNeighborX="-2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4F3E9A-DB65-45AB-A9EF-1ADBE49D3221}" type="pres">
      <dgm:prSet presAssocID="{DBC72662-D738-456D-B94A-C35166B34076}" presName="level2hierChild" presStyleCnt="0"/>
      <dgm:spPr/>
    </dgm:pt>
    <dgm:pt modelId="{CDCE5C6A-4F25-42FE-B133-6C718B1947A2}" type="pres">
      <dgm:prSet presAssocID="{3CD9772B-D4D2-49BA-893B-96577CC4F933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7389FB1-4EE2-411E-BB95-D056761F5F44}" type="pres">
      <dgm:prSet presAssocID="{3CD9772B-D4D2-49BA-893B-96577CC4F93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45087DD5-DFA8-4BF7-AE32-FF7E4E26F721}" type="pres">
      <dgm:prSet presAssocID="{154FC563-24EC-4B04-BB4D-81805E1800FB}" presName="root2" presStyleCnt="0"/>
      <dgm:spPr/>
    </dgm:pt>
    <dgm:pt modelId="{F0BC176D-C006-45FC-98C9-92E3E48DE256}" type="pres">
      <dgm:prSet presAssocID="{154FC563-24EC-4B04-BB4D-81805E1800FB}" presName="LevelTwoTextNode" presStyleLbl="node2" presStyleIdx="0" presStyleCnt="4" custScaleX="150285" custScaleY="100519" custLinFactNeighborX="-8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F785C1-CDEC-40E6-ADF5-9AD705A3D7C4}" type="pres">
      <dgm:prSet presAssocID="{154FC563-24EC-4B04-BB4D-81805E1800FB}" presName="level3hierChild" presStyleCnt="0"/>
      <dgm:spPr/>
    </dgm:pt>
    <dgm:pt modelId="{3A350CFC-5F77-4951-9023-28C19A6D489A}" type="pres">
      <dgm:prSet presAssocID="{535FD805-9FC2-4BB5-AE2B-8E3A75E94FC3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5404B84B-57C0-4C40-BC39-35D4B7831EA9}" type="pres">
      <dgm:prSet presAssocID="{535FD805-9FC2-4BB5-AE2B-8E3A75E94FC3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BAB7D3F-1CCF-46BD-AAEE-D5B11E3CB8C2}" type="pres">
      <dgm:prSet presAssocID="{DE36CCBA-3FCD-4334-9B07-362C56FAEC4A}" presName="root2" presStyleCnt="0"/>
      <dgm:spPr/>
    </dgm:pt>
    <dgm:pt modelId="{25EA4650-651A-42C3-BC16-918DFC3FFF7B}" type="pres">
      <dgm:prSet presAssocID="{DE36CCBA-3FCD-4334-9B07-362C56FAEC4A}" presName="LevelTwoTextNode" presStyleLbl="node3" presStyleIdx="0" presStyleCnt="4" custScaleX="236806" custScaleY="126741" custLinFactNeighborX="7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97725A-4BB3-48E2-A6F4-E8231E36599A}" type="pres">
      <dgm:prSet presAssocID="{DE36CCBA-3FCD-4334-9B07-362C56FAEC4A}" presName="level3hierChild" presStyleCnt="0"/>
      <dgm:spPr/>
    </dgm:pt>
    <dgm:pt modelId="{BE23B3F8-4F08-4C4E-8300-9074C5362638}" type="pres">
      <dgm:prSet presAssocID="{788F0125-3A9C-4CA6-BCA3-D57B0DFC7707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5A29E3D3-FC21-4E86-A327-D64D9FBFED63}" type="pres">
      <dgm:prSet presAssocID="{788F0125-3A9C-4CA6-BCA3-D57B0DFC770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353C439-A481-4F7D-A51B-44F8B70D9926}" type="pres">
      <dgm:prSet presAssocID="{B0BACC0B-C758-4501-9AA0-B3CEC43FEEC6}" presName="root2" presStyleCnt="0"/>
      <dgm:spPr/>
    </dgm:pt>
    <dgm:pt modelId="{9B3C7640-758E-4F3C-93E8-566A8C8C456F}" type="pres">
      <dgm:prSet presAssocID="{B0BACC0B-C758-4501-9AA0-B3CEC43FEEC6}" presName="LevelTwoTextNode" presStyleLbl="node2" presStyleIdx="1" presStyleCnt="4" custScaleX="150285" custScaleY="100519" custLinFactNeighborX="-8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ED0BF-42F7-4C4D-B6A2-E0A90A6A9684}" type="pres">
      <dgm:prSet presAssocID="{B0BACC0B-C758-4501-9AA0-B3CEC43FEEC6}" presName="level3hierChild" presStyleCnt="0"/>
      <dgm:spPr/>
    </dgm:pt>
    <dgm:pt modelId="{CC26909D-938F-482C-AD8A-954B2E8C4E60}" type="pres">
      <dgm:prSet presAssocID="{4111DDDF-52A5-4C5A-AE17-0BFAB4D1F27A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97DA2E62-6C67-4432-B1A1-35291A84D8A5}" type="pres">
      <dgm:prSet presAssocID="{4111DDDF-52A5-4C5A-AE17-0BFAB4D1F27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D48B1E28-D2DB-4613-B2CA-FC4EF9C2914E}" type="pres">
      <dgm:prSet presAssocID="{AF793B9F-38A2-4BD3-AB4D-0333672A638A}" presName="root2" presStyleCnt="0"/>
      <dgm:spPr/>
    </dgm:pt>
    <dgm:pt modelId="{EFAAC61D-5AD6-499B-AFCE-E81975B05EC2}" type="pres">
      <dgm:prSet presAssocID="{AF793B9F-38A2-4BD3-AB4D-0333672A638A}" presName="LevelTwoTextNode" presStyleLbl="node3" presStyleIdx="1" presStyleCnt="4" custScaleX="230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8F21DE-F391-4D77-9BE9-762FC6E8C067}" type="pres">
      <dgm:prSet presAssocID="{AF793B9F-38A2-4BD3-AB4D-0333672A638A}" presName="level3hierChild" presStyleCnt="0"/>
      <dgm:spPr/>
    </dgm:pt>
    <dgm:pt modelId="{751A17E3-4783-408F-9FC4-5D8F29B94854}" type="pres">
      <dgm:prSet presAssocID="{CC6AD7D0-8815-45E8-8AEF-FEC3ABDBF841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8E9F2A0-ED0B-4C83-B66B-946276298914}" type="pres">
      <dgm:prSet presAssocID="{CC6AD7D0-8815-45E8-8AEF-FEC3ABDBF84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B6B9E2E-6049-4C52-99C2-DA73A466DE90}" type="pres">
      <dgm:prSet presAssocID="{52C5A256-4DE1-4BFD-BC62-F6416843B2B3}" presName="root2" presStyleCnt="0"/>
      <dgm:spPr/>
    </dgm:pt>
    <dgm:pt modelId="{1E1FFE8C-6194-4150-926A-C5410EB4CF1D}" type="pres">
      <dgm:prSet presAssocID="{52C5A256-4DE1-4BFD-BC62-F6416843B2B3}" presName="LevelTwoTextNode" presStyleLbl="node2" presStyleIdx="2" presStyleCnt="4" custScaleX="152292" custLinFactNeighborX="-6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7171B3-406B-460F-AA1D-04B2F22AB663}" type="pres">
      <dgm:prSet presAssocID="{52C5A256-4DE1-4BFD-BC62-F6416843B2B3}" presName="level3hierChild" presStyleCnt="0"/>
      <dgm:spPr/>
    </dgm:pt>
    <dgm:pt modelId="{81540A43-D4BF-43B8-B3A8-B8EC54BEB67B}" type="pres">
      <dgm:prSet presAssocID="{455150F0-F6B1-4C71-9FF0-D96CBC8D3599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B1EBC57E-7329-4DC4-A7DE-FA1489A6C046}" type="pres">
      <dgm:prSet presAssocID="{455150F0-F6B1-4C71-9FF0-D96CBC8D3599}" presName="connTx" presStyleLbl="parChTrans1D3" presStyleIdx="2" presStyleCnt="4"/>
      <dgm:spPr/>
      <dgm:t>
        <a:bodyPr/>
        <a:lstStyle/>
        <a:p>
          <a:endParaRPr lang="en-US"/>
        </a:p>
      </dgm:t>
    </dgm:pt>
    <dgm:pt modelId="{2A8C544F-2A0A-4F92-A1B5-EACC182D85F4}" type="pres">
      <dgm:prSet presAssocID="{25ADB9EB-968D-4D16-BA9A-1E05B3A3DC79}" presName="root2" presStyleCnt="0"/>
      <dgm:spPr/>
    </dgm:pt>
    <dgm:pt modelId="{BFFE3BF9-1331-4B78-95AF-50AA61EDC915}" type="pres">
      <dgm:prSet presAssocID="{25ADB9EB-968D-4D16-BA9A-1E05B3A3DC79}" presName="LevelTwoTextNode" presStyleLbl="node3" presStyleIdx="2" presStyleCnt="4" custScaleX="230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C260A-A744-44B5-AABF-872122095D49}" type="pres">
      <dgm:prSet presAssocID="{25ADB9EB-968D-4D16-BA9A-1E05B3A3DC79}" presName="level3hierChild" presStyleCnt="0"/>
      <dgm:spPr/>
    </dgm:pt>
    <dgm:pt modelId="{5219EA09-AFE6-48F1-BA25-ED8E62B22292}" type="pres">
      <dgm:prSet presAssocID="{8F622420-EC63-40FD-8FD5-32B68930E37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6DC24F7-72B7-4CB1-985A-78ED5E29E723}" type="pres">
      <dgm:prSet presAssocID="{8F622420-EC63-40FD-8FD5-32B68930E37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402E394-8925-495A-B81B-C18C04D99F70}" type="pres">
      <dgm:prSet presAssocID="{6E8614BF-0052-4949-8898-0231E9321A81}" presName="root2" presStyleCnt="0"/>
      <dgm:spPr/>
    </dgm:pt>
    <dgm:pt modelId="{D0D02F97-E381-4AEA-8BAC-450B4B8D3706}" type="pres">
      <dgm:prSet presAssocID="{6E8614BF-0052-4949-8898-0231E9321A81}" presName="LevelTwoTextNode" presStyleLbl="node2" presStyleIdx="3" presStyleCnt="4" custScaleX="152292" custLinFactNeighborX="-6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35DBA6-A712-4105-90C2-664113DE034B}" type="pres">
      <dgm:prSet presAssocID="{6E8614BF-0052-4949-8898-0231E9321A81}" presName="level3hierChild" presStyleCnt="0"/>
      <dgm:spPr/>
    </dgm:pt>
    <dgm:pt modelId="{DBA1A812-71C1-4FEB-9183-0A2DA55D0937}" type="pres">
      <dgm:prSet presAssocID="{DBE50A55-CB4E-4F90-88A8-D8F5469978C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6460D673-18FF-40EA-9B80-BB021B27721E}" type="pres">
      <dgm:prSet presAssocID="{DBE50A55-CB4E-4F90-88A8-D8F5469978C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E9DDD7F0-299E-420F-8448-7A26EEA02325}" type="pres">
      <dgm:prSet presAssocID="{C93FDB1D-38E6-48D7-9C2B-99112ABE37DA}" presName="root2" presStyleCnt="0"/>
      <dgm:spPr/>
    </dgm:pt>
    <dgm:pt modelId="{E98C6DB9-4578-4BFD-A60F-AB65698B3251}" type="pres">
      <dgm:prSet presAssocID="{C93FDB1D-38E6-48D7-9C2B-99112ABE37DA}" presName="LevelTwoTextNode" presStyleLbl="node3" presStyleIdx="3" presStyleCnt="4" custScaleX="236806" custScaleY="118144" custLinFactNeighborX="7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BBF36D-DC73-4163-8A35-66541D54EC4E}" type="pres">
      <dgm:prSet presAssocID="{C93FDB1D-38E6-48D7-9C2B-99112ABE37DA}" presName="level3hierChild" presStyleCnt="0"/>
      <dgm:spPr/>
    </dgm:pt>
  </dgm:ptLst>
  <dgm:cxnLst>
    <dgm:cxn modelId="{9DAEF914-367A-49C8-897E-0B4B83BFE316}" type="presOf" srcId="{154FC563-24EC-4B04-BB4D-81805E1800FB}" destId="{F0BC176D-C006-45FC-98C9-92E3E48DE256}" srcOrd="0" destOrd="0" presId="urn:microsoft.com/office/officeart/2005/8/layout/hierarchy2"/>
    <dgm:cxn modelId="{84DA9886-05DD-47F0-8B4D-8931120DCE86}" type="presOf" srcId="{25ADB9EB-968D-4D16-BA9A-1E05B3A3DC79}" destId="{BFFE3BF9-1331-4B78-95AF-50AA61EDC915}" srcOrd="0" destOrd="0" presId="urn:microsoft.com/office/officeart/2005/8/layout/hierarchy2"/>
    <dgm:cxn modelId="{DD51175E-152E-4BDB-8EF8-66E8D944DE5A}" srcId="{DBC72662-D738-456D-B94A-C35166B34076}" destId="{154FC563-24EC-4B04-BB4D-81805E1800FB}" srcOrd="0" destOrd="0" parTransId="{3CD9772B-D4D2-49BA-893B-96577CC4F933}" sibTransId="{FAC049BF-72F9-4AA3-B1C1-A32ADAA674AF}"/>
    <dgm:cxn modelId="{E09042E6-FF39-4CA3-8B84-82791EA7F061}" type="presOf" srcId="{3CD9772B-D4D2-49BA-893B-96577CC4F933}" destId="{77389FB1-4EE2-411E-BB95-D056761F5F44}" srcOrd="1" destOrd="0" presId="urn:microsoft.com/office/officeart/2005/8/layout/hierarchy2"/>
    <dgm:cxn modelId="{C298A33B-9F0B-4A76-A65A-CE8C662BE88A}" srcId="{DBC72662-D738-456D-B94A-C35166B34076}" destId="{B0BACC0B-C758-4501-9AA0-B3CEC43FEEC6}" srcOrd="1" destOrd="0" parTransId="{788F0125-3A9C-4CA6-BCA3-D57B0DFC7707}" sibTransId="{AFE63FC6-AF61-4FD1-8155-62A742A758E1}"/>
    <dgm:cxn modelId="{138E89AB-A3A9-481F-960A-06FA87D302C6}" type="presOf" srcId="{DBE50A55-CB4E-4F90-88A8-D8F5469978C5}" destId="{DBA1A812-71C1-4FEB-9183-0A2DA55D0937}" srcOrd="0" destOrd="0" presId="urn:microsoft.com/office/officeart/2005/8/layout/hierarchy2"/>
    <dgm:cxn modelId="{0996C87F-5731-495A-A4F9-03D791EE35F4}" srcId="{154FC563-24EC-4B04-BB4D-81805E1800FB}" destId="{DE36CCBA-3FCD-4334-9B07-362C56FAEC4A}" srcOrd="0" destOrd="0" parTransId="{535FD805-9FC2-4BB5-AE2B-8E3A75E94FC3}" sibTransId="{131ECA4E-5ACE-4294-BB63-6AFBD3DF88C9}"/>
    <dgm:cxn modelId="{07588963-A67A-4237-9546-25C63F2DA047}" type="presOf" srcId="{8F622420-EC63-40FD-8FD5-32B68930E378}" destId="{66DC24F7-72B7-4CB1-985A-78ED5E29E723}" srcOrd="1" destOrd="0" presId="urn:microsoft.com/office/officeart/2005/8/layout/hierarchy2"/>
    <dgm:cxn modelId="{9C9AA5AC-A3CA-4B50-9BD6-7676ACE16729}" srcId="{DBC72662-D738-456D-B94A-C35166B34076}" destId="{52C5A256-4DE1-4BFD-BC62-F6416843B2B3}" srcOrd="2" destOrd="0" parTransId="{CC6AD7D0-8815-45E8-8AEF-FEC3ABDBF841}" sibTransId="{E33B3ADB-12EC-4261-A508-D9D2D44B1BE7}"/>
    <dgm:cxn modelId="{F4B2E8A1-47D0-47E3-949A-01E35EAE633A}" type="presOf" srcId="{3CD9772B-D4D2-49BA-893B-96577CC4F933}" destId="{CDCE5C6A-4F25-42FE-B133-6C718B1947A2}" srcOrd="0" destOrd="0" presId="urn:microsoft.com/office/officeart/2005/8/layout/hierarchy2"/>
    <dgm:cxn modelId="{885983C7-09A2-4AB9-95FA-D6343829E2E1}" srcId="{53C32C03-7995-45DB-9E2E-ECF3951AFB16}" destId="{DBC72662-D738-456D-B94A-C35166B34076}" srcOrd="0" destOrd="0" parTransId="{0D4D4CEB-6EBD-4035-9DD2-7B24B3B8474C}" sibTransId="{EF644EBA-CD61-4A7C-BAE6-2A9A996C74C9}"/>
    <dgm:cxn modelId="{869EF1DD-7BEE-4139-8D66-322910E7D60F}" type="presOf" srcId="{53C32C03-7995-45DB-9E2E-ECF3951AFB16}" destId="{D76AA34E-9CE2-4218-9285-6EB450B96260}" srcOrd="0" destOrd="0" presId="urn:microsoft.com/office/officeart/2005/8/layout/hierarchy2"/>
    <dgm:cxn modelId="{AFB2819C-8D88-48C6-B295-431B813A9455}" type="presOf" srcId="{AF793B9F-38A2-4BD3-AB4D-0333672A638A}" destId="{EFAAC61D-5AD6-499B-AFCE-E81975B05EC2}" srcOrd="0" destOrd="0" presId="urn:microsoft.com/office/officeart/2005/8/layout/hierarchy2"/>
    <dgm:cxn modelId="{B0066F4C-19DC-4DF5-BEBE-BA4FB127863E}" srcId="{DBC72662-D738-456D-B94A-C35166B34076}" destId="{6E8614BF-0052-4949-8898-0231E9321A81}" srcOrd="3" destOrd="0" parTransId="{8F622420-EC63-40FD-8FD5-32B68930E378}" sibTransId="{A1D8BC17-79B1-4E9D-BC74-8F7EB560DA36}"/>
    <dgm:cxn modelId="{614B696F-B078-414B-A781-DBBBC75C3C40}" type="presOf" srcId="{52C5A256-4DE1-4BFD-BC62-F6416843B2B3}" destId="{1E1FFE8C-6194-4150-926A-C5410EB4CF1D}" srcOrd="0" destOrd="0" presId="urn:microsoft.com/office/officeart/2005/8/layout/hierarchy2"/>
    <dgm:cxn modelId="{14AD7817-6AE6-4DBF-A6FF-D65379C93CD6}" type="presOf" srcId="{788F0125-3A9C-4CA6-BCA3-D57B0DFC7707}" destId="{5A29E3D3-FC21-4E86-A327-D64D9FBFED63}" srcOrd="1" destOrd="0" presId="urn:microsoft.com/office/officeart/2005/8/layout/hierarchy2"/>
    <dgm:cxn modelId="{002D867D-DC47-41AF-906F-66149566876C}" type="presOf" srcId="{C93FDB1D-38E6-48D7-9C2B-99112ABE37DA}" destId="{E98C6DB9-4578-4BFD-A60F-AB65698B3251}" srcOrd="0" destOrd="0" presId="urn:microsoft.com/office/officeart/2005/8/layout/hierarchy2"/>
    <dgm:cxn modelId="{18E60282-88D5-4F70-9797-362CFE63135A}" type="presOf" srcId="{DBE50A55-CB4E-4F90-88A8-D8F5469978C5}" destId="{6460D673-18FF-40EA-9B80-BB021B27721E}" srcOrd="1" destOrd="0" presId="urn:microsoft.com/office/officeart/2005/8/layout/hierarchy2"/>
    <dgm:cxn modelId="{E4457DF6-80BE-4FE0-89EC-4478A1337BD6}" type="presOf" srcId="{788F0125-3A9C-4CA6-BCA3-D57B0DFC7707}" destId="{BE23B3F8-4F08-4C4E-8300-9074C5362638}" srcOrd="0" destOrd="0" presId="urn:microsoft.com/office/officeart/2005/8/layout/hierarchy2"/>
    <dgm:cxn modelId="{0C0C491C-B9B5-43E0-9C2F-ED322871EFE6}" type="presOf" srcId="{DE36CCBA-3FCD-4334-9B07-362C56FAEC4A}" destId="{25EA4650-651A-42C3-BC16-918DFC3FFF7B}" srcOrd="0" destOrd="0" presId="urn:microsoft.com/office/officeart/2005/8/layout/hierarchy2"/>
    <dgm:cxn modelId="{3A2B3F83-7CF1-488F-99FA-C9E21BCEC0C4}" type="presOf" srcId="{455150F0-F6B1-4C71-9FF0-D96CBC8D3599}" destId="{81540A43-D4BF-43B8-B3A8-B8EC54BEB67B}" srcOrd="0" destOrd="0" presId="urn:microsoft.com/office/officeart/2005/8/layout/hierarchy2"/>
    <dgm:cxn modelId="{E628D1B1-A08C-4576-9250-5CD274F0CE18}" type="presOf" srcId="{4111DDDF-52A5-4C5A-AE17-0BFAB4D1F27A}" destId="{97DA2E62-6C67-4432-B1A1-35291A84D8A5}" srcOrd="1" destOrd="0" presId="urn:microsoft.com/office/officeart/2005/8/layout/hierarchy2"/>
    <dgm:cxn modelId="{4748C5ED-1E0A-443A-A825-A03178F1B93D}" type="presOf" srcId="{6E8614BF-0052-4949-8898-0231E9321A81}" destId="{D0D02F97-E381-4AEA-8BAC-450B4B8D3706}" srcOrd="0" destOrd="0" presId="urn:microsoft.com/office/officeart/2005/8/layout/hierarchy2"/>
    <dgm:cxn modelId="{02CB85DD-AFFE-4B37-A8D0-6412FA7D22F8}" type="presOf" srcId="{8F622420-EC63-40FD-8FD5-32B68930E378}" destId="{5219EA09-AFE6-48F1-BA25-ED8E62B22292}" srcOrd="0" destOrd="0" presId="urn:microsoft.com/office/officeart/2005/8/layout/hierarchy2"/>
    <dgm:cxn modelId="{5166615B-0CD8-4B86-85D7-FB5766252076}" type="presOf" srcId="{4111DDDF-52A5-4C5A-AE17-0BFAB4D1F27A}" destId="{CC26909D-938F-482C-AD8A-954B2E8C4E60}" srcOrd="0" destOrd="0" presId="urn:microsoft.com/office/officeart/2005/8/layout/hierarchy2"/>
    <dgm:cxn modelId="{A3AF8113-20B7-4275-B914-091683DE1EAA}" type="presOf" srcId="{535FD805-9FC2-4BB5-AE2B-8E3A75E94FC3}" destId="{3A350CFC-5F77-4951-9023-28C19A6D489A}" srcOrd="0" destOrd="0" presId="urn:microsoft.com/office/officeart/2005/8/layout/hierarchy2"/>
    <dgm:cxn modelId="{ED07C048-1D09-43C0-8E66-1CFD986764CA}" type="presOf" srcId="{535FD805-9FC2-4BB5-AE2B-8E3A75E94FC3}" destId="{5404B84B-57C0-4C40-BC39-35D4B7831EA9}" srcOrd="1" destOrd="0" presId="urn:microsoft.com/office/officeart/2005/8/layout/hierarchy2"/>
    <dgm:cxn modelId="{5554344D-15D1-4D0E-AD1D-6CF48AA6700E}" srcId="{6E8614BF-0052-4949-8898-0231E9321A81}" destId="{C93FDB1D-38E6-48D7-9C2B-99112ABE37DA}" srcOrd="0" destOrd="0" parTransId="{DBE50A55-CB4E-4F90-88A8-D8F5469978C5}" sibTransId="{2966A9E9-39CF-43BE-B413-085D774F12CE}"/>
    <dgm:cxn modelId="{6B3F3107-6DD1-493B-A2FB-DDF5BEA99CF0}" srcId="{B0BACC0B-C758-4501-9AA0-B3CEC43FEEC6}" destId="{AF793B9F-38A2-4BD3-AB4D-0333672A638A}" srcOrd="0" destOrd="0" parTransId="{4111DDDF-52A5-4C5A-AE17-0BFAB4D1F27A}" sibTransId="{96B6F2BA-48E8-4E60-8C70-6141B076BC2B}"/>
    <dgm:cxn modelId="{FE275D70-B501-47E4-BF8E-8012FEE0A701}" type="presOf" srcId="{CC6AD7D0-8815-45E8-8AEF-FEC3ABDBF841}" destId="{751A17E3-4783-408F-9FC4-5D8F29B94854}" srcOrd="0" destOrd="0" presId="urn:microsoft.com/office/officeart/2005/8/layout/hierarchy2"/>
    <dgm:cxn modelId="{FF6F0F87-164C-4FE1-91BD-B269E84160B5}" type="presOf" srcId="{DBC72662-D738-456D-B94A-C35166B34076}" destId="{4AE17278-C69E-4512-9E19-E2CE5A83F865}" srcOrd="0" destOrd="0" presId="urn:microsoft.com/office/officeart/2005/8/layout/hierarchy2"/>
    <dgm:cxn modelId="{E1A8DFF1-75DC-46CA-ABB6-D247ED61F99D}" srcId="{52C5A256-4DE1-4BFD-BC62-F6416843B2B3}" destId="{25ADB9EB-968D-4D16-BA9A-1E05B3A3DC79}" srcOrd="0" destOrd="0" parTransId="{455150F0-F6B1-4C71-9FF0-D96CBC8D3599}" sibTransId="{A8B8D0FF-F4A6-4140-8C28-791D32A88990}"/>
    <dgm:cxn modelId="{E4CF7CD0-F1A1-4820-824E-A5792D5C2301}" type="presOf" srcId="{B0BACC0B-C758-4501-9AA0-B3CEC43FEEC6}" destId="{9B3C7640-758E-4F3C-93E8-566A8C8C456F}" srcOrd="0" destOrd="0" presId="urn:microsoft.com/office/officeart/2005/8/layout/hierarchy2"/>
    <dgm:cxn modelId="{D86B043E-E664-4A5F-9E93-AF37A0677C27}" type="presOf" srcId="{455150F0-F6B1-4C71-9FF0-D96CBC8D3599}" destId="{B1EBC57E-7329-4DC4-A7DE-FA1489A6C046}" srcOrd="1" destOrd="0" presId="urn:microsoft.com/office/officeart/2005/8/layout/hierarchy2"/>
    <dgm:cxn modelId="{95CB064C-B8F4-4824-BC67-DEDC163738D0}" type="presOf" srcId="{CC6AD7D0-8815-45E8-8AEF-FEC3ABDBF841}" destId="{C8E9F2A0-ED0B-4C83-B66B-946276298914}" srcOrd="1" destOrd="0" presId="urn:microsoft.com/office/officeart/2005/8/layout/hierarchy2"/>
    <dgm:cxn modelId="{92097A5E-AA3C-44A7-ACED-9D0AE17A5A57}" type="presParOf" srcId="{D76AA34E-9CE2-4218-9285-6EB450B96260}" destId="{C239F2B6-8EC0-4CC9-B03F-1C5B7F59DB40}" srcOrd="0" destOrd="0" presId="urn:microsoft.com/office/officeart/2005/8/layout/hierarchy2"/>
    <dgm:cxn modelId="{6DEEF0B0-1EB1-439B-BC96-7DFBB3B1FBB5}" type="presParOf" srcId="{C239F2B6-8EC0-4CC9-B03F-1C5B7F59DB40}" destId="{4AE17278-C69E-4512-9E19-E2CE5A83F865}" srcOrd="0" destOrd="0" presId="urn:microsoft.com/office/officeart/2005/8/layout/hierarchy2"/>
    <dgm:cxn modelId="{D188C0CD-35CF-469C-8F45-7104E6C57386}" type="presParOf" srcId="{C239F2B6-8EC0-4CC9-B03F-1C5B7F59DB40}" destId="{6A4F3E9A-DB65-45AB-A9EF-1ADBE49D3221}" srcOrd="1" destOrd="0" presId="urn:microsoft.com/office/officeart/2005/8/layout/hierarchy2"/>
    <dgm:cxn modelId="{990756A7-B315-41A3-8B82-74BA94CE9DFF}" type="presParOf" srcId="{6A4F3E9A-DB65-45AB-A9EF-1ADBE49D3221}" destId="{CDCE5C6A-4F25-42FE-B133-6C718B1947A2}" srcOrd="0" destOrd="0" presId="urn:microsoft.com/office/officeart/2005/8/layout/hierarchy2"/>
    <dgm:cxn modelId="{293A8A51-B02E-4327-ADEC-A3561A00ED99}" type="presParOf" srcId="{CDCE5C6A-4F25-42FE-B133-6C718B1947A2}" destId="{77389FB1-4EE2-411E-BB95-D056761F5F44}" srcOrd="0" destOrd="0" presId="urn:microsoft.com/office/officeart/2005/8/layout/hierarchy2"/>
    <dgm:cxn modelId="{378E1E82-D36B-4BAE-A998-D39D0FD4D882}" type="presParOf" srcId="{6A4F3E9A-DB65-45AB-A9EF-1ADBE49D3221}" destId="{45087DD5-DFA8-4BF7-AE32-FF7E4E26F721}" srcOrd="1" destOrd="0" presId="urn:microsoft.com/office/officeart/2005/8/layout/hierarchy2"/>
    <dgm:cxn modelId="{CC8C092C-B156-4265-A7BF-43FB84A708FF}" type="presParOf" srcId="{45087DD5-DFA8-4BF7-AE32-FF7E4E26F721}" destId="{F0BC176D-C006-45FC-98C9-92E3E48DE256}" srcOrd="0" destOrd="0" presId="urn:microsoft.com/office/officeart/2005/8/layout/hierarchy2"/>
    <dgm:cxn modelId="{D20001A3-9590-4A74-97D1-65D864A2D1EC}" type="presParOf" srcId="{45087DD5-DFA8-4BF7-AE32-FF7E4E26F721}" destId="{63F785C1-CDEC-40E6-ADF5-9AD705A3D7C4}" srcOrd="1" destOrd="0" presId="urn:microsoft.com/office/officeart/2005/8/layout/hierarchy2"/>
    <dgm:cxn modelId="{3F20283E-A236-4617-A635-305475C486CA}" type="presParOf" srcId="{63F785C1-CDEC-40E6-ADF5-9AD705A3D7C4}" destId="{3A350CFC-5F77-4951-9023-28C19A6D489A}" srcOrd="0" destOrd="0" presId="urn:microsoft.com/office/officeart/2005/8/layout/hierarchy2"/>
    <dgm:cxn modelId="{727FA1D4-4227-4DAD-B2AF-CD65EB8EF4FC}" type="presParOf" srcId="{3A350CFC-5F77-4951-9023-28C19A6D489A}" destId="{5404B84B-57C0-4C40-BC39-35D4B7831EA9}" srcOrd="0" destOrd="0" presId="urn:microsoft.com/office/officeart/2005/8/layout/hierarchy2"/>
    <dgm:cxn modelId="{9B817F64-C9BD-42D9-9921-CDC546FC66EC}" type="presParOf" srcId="{63F785C1-CDEC-40E6-ADF5-9AD705A3D7C4}" destId="{FBAB7D3F-1CCF-46BD-AAEE-D5B11E3CB8C2}" srcOrd="1" destOrd="0" presId="urn:microsoft.com/office/officeart/2005/8/layout/hierarchy2"/>
    <dgm:cxn modelId="{59901228-19D3-4E46-99F7-B63D6027DC31}" type="presParOf" srcId="{FBAB7D3F-1CCF-46BD-AAEE-D5B11E3CB8C2}" destId="{25EA4650-651A-42C3-BC16-918DFC3FFF7B}" srcOrd="0" destOrd="0" presId="urn:microsoft.com/office/officeart/2005/8/layout/hierarchy2"/>
    <dgm:cxn modelId="{BBBC4F82-A782-4B1D-BBC9-65021D19577D}" type="presParOf" srcId="{FBAB7D3F-1CCF-46BD-AAEE-D5B11E3CB8C2}" destId="{8297725A-4BB3-48E2-A6F4-E8231E36599A}" srcOrd="1" destOrd="0" presId="urn:microsoft.com/office/officeart/2005/8/layout/hierarchy2"/>
    <dgm:cxn modelId="{C9F6DC9B-F214-4358-A446-3377B86EBF98}" type="presParOf" srcId="{6A4F3E9A-DB65-45AB-A9EF-1ADBE49D3221}" destId="{BE23B3F8-4F08-4C4E-8300-9074C5362638}" srcOrd="2" destOrd="0" presId="urn:microsoft.com/office/officeart/2005/8/layout/hierarchy2"/>
    <dgm:cxn modelId="{86EE6E81-6FEB-44C1-92C6-10CA841647D5}" type="presParOf" srcId="{BE23B3F8-4F08-4C4E-8300-9074C5362638}" destId="{5A29E3D3-FC21-4E86-A327-D64D9FBFED63}" srcOrd="0" destOrd="0" presId="urn:microsoft.com/office/officeart/2005/8/layout/hierarchy2"/>
    <dgm:cxn modelId="{4FC455C9-2FDE-4C00-9D24-DAB12870CF85}" type="presParOf" srcId="{6A4F3E9A-DB65-45AB-A9EF-1ADBE49D3221}" destId="{8353C439-A481-4F7D-A51B-44F8B70D9926}" srcOrd="3" destOrd="0" presId="urn:microsoft.com/office/officeart/2005/8/layout/hierarchy2"/>
    <dgm:cxn modelId="{B4B64832-A4C8-4B01-BD4B-CBCAA2C60876}" type="presParOf" srcId="{8353C439-A481-4F7D-A51B-44F8B70D9926}" destId="{9B3C7640-758E-4F3C-93E8-566A8C8C456F}" srcOrd="0" destOrd="0" presId="urn:microsoft.com/office/officeart/2005/8/layout/hierarchy2"/>
    <dgm:cxn modelId="{BF320088-82A0-4227-A3D4-FFF096B3BB8A}" type="presParOf" srcId="{8353C439-A481-4F7D-A51B-44F8B70D9926}" destId="{E84ED0BF-42F7-4C4D-B6A2-E0A90A6A9684}" srcOrd="1" destOrd="0" presId="urn:microsoft.com/office/officeart/2005/8/layout/hierarchy2"/>
    <dgm:cxn modelId="{9B754E8D-BC36-4EB3-A9F0-BDC207E7B5B3}" type="presParOf" srcId="{E84ED0BF-42F7-4C4D-B6A2-E0A90A6A9684}" destId="{CC26909D-938F-482C-AD8A-954B2E8C4E60}" srcOrd="0" destOrd="0" presId="urn:microsoft.com/office/officeart/2005/8/layout/hierarchy2"/>
    <dgm:cxn modelId="{DCE725C9-6910-400D-ABFC-EA5A5EE0A00A}" type="presParOf" srcId="{CC26909D-938F-482C-AD8A-954B2E8C4E60}" destId="{97DA2E62-6C67-4432-B1A1-35291A84D8A5}" srcOrd="0" destOrd="0" presId="urn:microsoft.com/office/officeart/2005/8/layout/hierarchy2"/>
    <dgm:cxn modelId="{CE8C0514-2232-419F-AF63-889F0BF7B8F5}" type="presParOf" srcId="{E84ED0BF-42F7-4C4D-B6A2-E0A90A6A9684}" destId="{D48B1E28-D2DB-4613-B2CA-FC4EF9C2914E}" srcOrd="1" destOrd="0" presId="urn:microsoft.com/office/officeart/2005/8/layout/hierarchy2"/>
    <dgm:cxn modelId="{E7FA1354-D12D-4F19-B09A-021E6B896205}" type="presParOf" srcId="{D48B1E28-D2DB-4613-B2CA-FC4EF9C2914E}" destId="{EFAAC61D-5AD6-499B-AFCE-E81975B05EC2}" srcOrd="0" destOrd="0" presId="urn:microsoft.com/office/officeart/2005/8/layout/hierarchy2"/>
    <dgm:cxn modelId="{E7145711-A79A-488A-B4A2-80C9EBF60474}" type="presParOf" srcId="{D48B1E28-D2DB-4613-B2CA-FC4EF9C2914E}" destId="{D78F21DE-F391-4D77-9BE9-762FC6E8C067}" srcOrd="1" destOrd="0" presId="urn:microsoft.com/office/officeart/2005/8/layout/hierarchy2"/>
    <dgm:cxn modelId="{CC93E415-B379-4D44-A9AB-24F7B2378896}" type="presParOf" srcId="{6A4F3E9A-DB65-45AB-A9EF-1ADBE49D3221}" destId="{751A17E3-4783-408F-9FC4-5D8F29B94854}" srcOrd="4" destOrd="0" presId="urn:microsoft.com/office/officeart/2005/8/layout/hierarchy2"/>
    <dgm:cxn modelId="{B78AF8BF-2566-46F8-8FD9-159968D4879F}" type="presParOf" srcId="{751A17E3-4783-408F-9FC4-5D8F29B94854}" destId="{C8E9F2A0-ED0B-4C83-B66B-946276298914}" srcOrd="0" destOrd="0" presId="urn:microsoft.com/office/officeart/2005/8/layout/hierarchy2"/>
    <dgm:cxn modelId="{70F8C2E6-F8A6-4958-9A25-7F623603685B}" type="presParOf" srcId="{6A4F3E9A-DB65-45AB-A9EF-1ADBE49D3221}" destId="{FB6B9E2E-6049-4C52-99C2-DA73A466DE90}" srcOrd="5" destOrd="0" presId="urn:microsoft.com/office/officeart/2005/8/layout/hierarchy2"/>
    <dgm:cxn modelId="{C9529645-BD6F-4F40-8057-A7EA05212AB1}" type="presParOf" srcId="{FB6B9E2E-6049-4C52-99C2-DA73A466DE90}" destId="{1E1FFE8C-6194-4150-926A-C5410EB4CF1D}" srcOrd="0" destOrd="0" presId="urn:microsoft.com/office/officeart/2005/8/layout/hierarchy2"/>
    <dgm:cxn modelId="{0C248CC7-BE86-46D3-AF58-245D1AD89205}" type="presParOf" srcId="{FB6B9E2E-6049-4C52-99C2-DA73A466DE90}" destId="{7F7171B3-406B-460F-AA1D-04B2F22AB663}" srcOrd="1" destOrd="0" presId="urn:microsoft.com/office/officeart/2005/8/layout/hierarchy2"/>
    <dgm:cxn modelId="{8DA19767-4263-4754-B27F-3D03E9C93236}" type="presParOf" srcId="{7F7171B3-406B-460F-AA1D-04B2F22AB663}" destId="{81540A43-D4BF-43B8-B3A8-B8EC54BEB67B}" srcOrd="0" destOrd="0" presId="urn:microsoft.com/office/officeart/2005/8/layout/hierarchy2"/>
    <dgm:cxn modelId="{D10AED0D-E248-4FCF-90B1-520FA70F3DB9}" type="presParOf" srcId="{81540A43-D4BF-43B8-B3A8-B8EC54BEB67B}" destId="{B1EBC57E-7329-4DC4-A7DE-FA1489A6C046}" srcOrd="0" destOrd="0" presId="urn:microsoft.com/office/officeart/2005/8/layout/hierarchy2"/>
    <dgm:cxn modelId="{D2F76BF8-9B73-4E5E-B4C9-54076EAA7C8A}" type="presParOf" srcId="{7F7171B3-406B-460F-AA1D-04B2F22AB663}" destId="{2A8C544F-2A0A-4F92-A1B5-EACC182D85F4}" srcOrd="1" destOrd="0" presId="urn:microsoft.com/office/officeart/2005/8/layout/hierarchy2"/>
    <dgm:cxn modelId="{CFB3FD79-D5A8-4853-98F5-E21CCF211027}" type="presParOf" srcId="{2A8C544F-2A0A-4F92-A1B5-EACC182D85F4}" destId="{BFFE3BF9-1331-4B78-95AF-50AA61EDC915}" srcOrd="0" destOrd="0" presId="urn:microsoft.com/office/officeart/2005/8/layout/hierarchy2"/>
    <dgm:cxn modelId="{B84DE62A-8FE2-4904-A9EB-5E0BF12BE39A}" type="presParOf" srcId="{2A8C544F-2A0A-4F92-A1B5-EACC182D85F4}" destId="{0AAC260A-A744-44B5-AABF-872122095D49}" srcOrd="1" destOrd="0" presId="urn:microsoft.com/office/officeart/2005/8/layout/hierarchy2"/>
    <dgm:cxn modelId="{F2F1D724-A297-4283-A280-95915AA46F7F}" type="presParOf" srcId="{6A4F3E9A-DB65-45AB-A9EF-1ADBE49D3221}" destId="{5219EA09-AFE6-48F1-BA25-ED8E62B22292}" srcOrd="6" destOrd="0" presId="urn:microsoft.com/office/officeart/2005/8/layout/hierarchy2"/>
    <dgm:cxn modelId="{05979812-75F3-4BD2-9E32-405DC9512BDC}" type="presParOf" srcId="{5219EA09-AFE6-48F1-BA25-ED8E62B22292}" destId="{66DC24F7-72B7-4CB1-985A-78ED5E29E723}" srcOrd="0" destOrd="0" presId="urn:microsoft.com/office/officeart/2005/8/layout/hierarchy2"/>
    <dgm:cxn modelId="{795FF6B4-1F99-4A16-8DD2-0280B3557B0E}" type="presParOf" srcId="{6A4F3E9A-DB65-45AB-A9EF-1ADBE49D3221}" destId="{1402E394-8925-495A-B81B-C18C04D99F70}" srcOrd="7" destOrd="0" presId="urn:microsoft.com/office/officeart/2005/8/layout/hierarchy2"/>
    <dgm:cxn modelId="{DBACEC67-A057-4179-9680-76744C75341E}" type="presParOf" srcId="{1402E394-8925-495A-B81B-C18C04D99F70}" destId="{D0D02F97-E381-4AEA-8BAC-450B4B8D3706}" srcOrd="0" destOrd="0" presId="urn:microsoft.com/office/officeart/2005/8/layout/hierarchy2"/>
    <dgm:cxn modelId="{4F56CBCA-6180-487F-8B50-CB73F04DD65A}" type="presParOf" srcId="{1402E394-8925-495A-B81B-C18C04D99F70}" destId="{2D35DBA6-A712-4105-90C2-664113DE034B}" srcOrd="1" destOrd="0" presId="urn:microsoft.com/office/officeart/2005/8/layout/hierarchy2"/>
    <dgm:cxn modelId="{2561BEF2-BF65-4D19-BD45-5DD8E7D50216}" type="presParOf" srcId="{2D35DBA6-A712-4105-90C2-664113DE034B}" destId="{DBA1A812-71C1-4FEB-9183-0A2DA55D0937}" srcOrd="0" destOrd="0" presId="urn:microsoft.com/office/officeart/2005/8/layout/hierarchy2"/>
    <dgm:cxn modelId="{BBD8D237-7F5D-4269-9C95-834B502012BD}" type="presParOf" srcId="{DBA1A812-71C1-4FEB-9183-0A2DA55D0937}" destId="{6460D673-18FF-40EA-9B80-BB021B27721E}" srcOrd="0" destOrd="0" presId="urn:microsoft.com/office/officeart/2005/8/layout/hierarchy2"/>
    <dgm:cxn modelId="{0F2B8269-18A1-4DAE-9167-01325CB70E9F}" type="presParOf" srcId="{2D35DBA6-A712-4105-90C2-664113DE034B}" destId="{E9DDD7F0-299E-420F-8448-7A26EEA02325}" srcOrd="1" destOrd="0" presId="urn:microsoft.com/office/officeart/2005/8/layout/hierarchy2"/>
    <dgm:cxn modelId="{550E952D-07F8-4104-983D-0D6323819563}" type="presParOf" srcId="{E9DDD7F0-299E-420F-8448-7A26EEA02325}" destId="{E98C6DB9-4578-4BFD-A60F-AB65698B3251}" srcOrd="0" destOrd="0" presId="urn:microsoft.com/office/officeart/2005/8/layout/hierarchy2"/>
    <dgm:cxn modelId="{47D68A77-79CC-4762-8322-D5CF0A7D41EB}" type="presParOf" srcId="{E9DDD7F0-299E-420F-8448-7A26EEA02325}" destId="{26BBF36D-DC73-4163-8A35-66541D54EC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96FD2-A065-4788-B7E4-FA23CAD075F1}">
      <dsp:nvSpPr>
        <dsp:cNvPr id="0" name=""/>
        <dsp:cNvSpPr/>
      </dsp:nvSpPr>
      <dsp:spPr>
        <a:xfrm rot="5400000">
          <a:off x="433824" y="1227845"/>
          <a:ext cx="1301408" cy="216551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AEBB3-F6B2-4FC6-AB85-DF0F335934F5}">
      <dsp:nvSpPr>
        <dsp:cNvPr id="0" name=""/>
        <dsp:cNvSpPr/>
      </dsp:nvSpPr>
      <dsp:spPr>
        <a:xfrm>
          <a:off x="216586" y="1874868"/>
          <a:ext cx="1955038" cy="1713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شناخت صحیح مسئله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(فهم عوامل مرتبط و روندهای حاکم، سناریوپردازی، ...)</a:t>
          </a:r>
          <a:endParaRPr lang="en-US" sz="1600" kern="1200" dirty="0">
            <a:cs typeface="B Titr" panose="00000700000000000000" pitchFamily="2" charset="-78"/>
          </a:endParaRPr>
        </a:p>
      </dsp:txBody>
      <dsp:txXfrm>
        <a:off x="216586" y="1874868"/>
        <a:ext cx="1955038" cy="1713706"/>
      </dsp:txXfrm>
    </dsp:sp>
    <dsp:sp modelId="{8E71E82B-25C8-41DA-8112-950D68B36543}">
      <dsp:nvSpPr>
        <dsp:cNvPr id="0" name=""/>
        <dsp:cNvSpPr/>
      </dsp:nvSpPr>
      <dsp:spPr>
        <a:xfrm>
          <a:off x="1802750" y="1068418"/>
          <a:ext cx="368875" cy="36887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9DF0E-AB29-4523-A17F-2D6A3D836DAD}">
      <dsp:nvSpPr>
        <dsp:cNvPr id="0" name=""/>
        <dsp:cNvSpPr/>
      </dsp:nvSpPr>
      <dsp:spPr>
        <a:xfrm rot="5400000">
          <a:off x="2827173" y="635609"/>
          <a:ext cx="1301408" cy="2165514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05494-76E5-4F04-8214-65E8D4C9D499}">
      <dsp:nvSpPr>
        <dsp:cNvPr id="0" name=""/>
        <dsp:cNvSpPr/>
      </dsp:nvSpPr>
      <dsp:spPr>
        <a:xfrm>
          <a:off x="2609936" y="1282631"/>
          <a:ext cx="1955038" cy="1713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تعیین تصویر مطلوب از آینده (مقایسه میان تصویر محتمل و مطلوب)</a:t>
          </a:r>
          <a:endParaRPr lang="en-US" sz="1600" kern="1200" dirty="0">
            <a:cs typeface="B Titr" panose="00000700000000000000" pitchFamily="2" charset="-78"/>
          </a:endParaRPr>
        </a:p>
      </dsp:txBody>
      <dsp:txXfrm>
        <a:off x="2609936" y="1282631"/>
        <a:ext cx="1955038" cy="1713706"/>
      </dsp:txXfrm>
    </dsp:sp>
    <dsp:sp modelId="{BCE8D251-996E-45A2-B174-9FE53F8679C3}">
      <dsp:nvSpPr>
        <dsp:cNvPr id="0" name=""/>
        <dsp:cNvSpPr/>
      </dsp:nvSpPr>
      <dsp:spPr>
        <a:xfrm>
          <a:off x="4196099" y="476181"/>
          <a:ext cx="368875" cy="36887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BEF9D-4536-4353-9EA3-CEC26D5FDA62}">
      <dsp:nvSpPr>
        <dsp:cNvPr id="0" name=""/>
        <dsp:cNvSpPr/>
      </dsp:nvSpPr>
      <dsp:spPr>
        <a:xfrm rot="5400000">
          <a:off x="5220523" y="43372"/>
          <a:ext cx="1301408" cy="2165514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E5AFA-7B65-494F-8DB8-A9DB0F7C08E5}">
      <dsp:nvSpPr>
        <dsp:cNvPr id="0" name=""/>
        <dsp:cNvSpPr/>
      </dsp:nvSpPr>
      <dsp:spPr>
        <a:xfrm>
          <a:off x="5003285" y="690394"/>
          <a:ext cx="1955038" cy="1713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تصمیم گیری جهت تحقق تصویر مطلوب (تصمیم گیری، مدیریت، بکارگیری ابزارها و تولید تکنولوژی و ...)</a:t>
          </a:r>
          <a:endParaRPr lang="en-US" sz="1600" kern="1200" dirty="0">
            <a:cs typeface="B Titr" panose="00000700000000000000" pitchFamily="2" charset="-78"/>
          </a:endParaRPr>
        </a:p>
      </dsp:txBody>
      <dsp:txXfrm>
        <a:off x="5003285" y="690394"/>
        <a:ext cx="1955038" cy="17137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C9FB-3763-4D95-BCFF-F3B0270FCF21}">
      <dsp:nvSpPr>
        <dsp:cNvPr id="0" name=""/>
        <dsp:cNvSpPr/>
      </dsp:nvSpPr>
      <dsp:spPr>
        <a:xfrm>
          <a:off x="3998195" y="2248118"/>
          <a:ext cx="911135" cy="839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580"/>
              </a:lnTo>
              <a:lnTo>
                <a:pt x="911135" y="8395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574C0-D2AF-4BD3-8BBF-607B8ADE9FF2}">
      <dsp:nvSpPr>
        <dsp:cNvPr id="0" name=""/>
        <dsp:cNvSpPr/>
      </dsp:nvSpPr>
      <dsp:spPr>
        <a:xfrm>
          <a:off x="3998195" y="2248118"/>
          <a:ext cx="898343" cy="26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504"/>
              </a:lnTo>
              <a:lnTo>
                <a:pt x="898343" y="2635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1CA7D-8EEA-4FF6-B8DE-000154A16FC9}">
      <dsp:nvSpPr>
        <dsp:cNvPr id="0" name=""/>
        <dsp:cNvSpPr/>
      </dsp:nvSpPr>
      <dsp:spPr>
        <a:xfrm>
          <a:off x="3998195" y="2248118"/>
          <a:ext cx="911135" cy="1343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33"/>
              </a:lnTo>
              <a:lnTo>
                <a:pt x="911135" y="13436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FBF8C3-6CE3-4215-B882-4134D18F2E31}">
      <dsp:nvSpPr>
        <dsp:cNvPr id="0" name=""/>
        <dsp:cNvSpPr/>
      </dsp:nvSpPr>
      <dsp:spPr>
        <a:xfrm>
          <a:off x="5499880" y="1440159"/>
          <a:ext cx="91440" cy="216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0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28F9D-0E50-4F01-AB3E-0BEA03C2DC3F}">
      <dsp:nvSpPr>
        <dsp:cNvPr id="0" name=""/>
        <dsp:cNvSpPr/>
      </dsp:nvSpPr>
      <dsp:spPr>
        <a:xfrm>
          <a:off x="3720140" y="612699"/>
          <a:ext cx="1825459" cy="254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5459" y="0"/>
              </a:lnTo>
              <a:lnTo>
                <a:pt x="1825459" y="254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937D3-3A99-4CC6-9E67-5B3066C6CDBC}">
      <dsp:nvSpPr>
        <dsp:cNvPr id="0" name=""/>
        <dsp:cNvSpPr/>
      </dsp:nvSpPr>
      <dsp:spPr>
        <a:xfrm>
          <a:off x="1894681" y="612699"/>
          <a:ext cx="1825459" cy="254467"/>
        </a:xfrm>
        <a:custGeom>
          <a:avLst/>
          <a:gdLst/>
          <a:ahLst/>
          <a:cxnLst/>
          <a:rect l="0" t="0" r="0" b="0"/>
          <a:pathLst>
            <a:path>
              <a:moveTo>
                <a:pt x="1825459" y="0"/>
              </a:moveTo>
              <a:lnTo>
                <a:pt x="0" y="0"/>
              </a:lnTo>
              <a:lnTo>
                <a:pt x="0" y="254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3D163-7339-4D0F-8B30-E742D33FD08C}">
      <dsp:nvSpPr>
        <dsp:cNvPr id="0" name=""/>
        <dsp:cNvSpPr/>
      </dsp:nvSpPr>
      <dsp:spPr>
        <a:xfrm>
          <a:off x="2731206" y="1490"/>
          <a:ext cx="1977869" cy="6112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مطالعه سیر تاریخ</a:t>
          </a:r>
          <a:endParaRPr lang="en-US" sz="1800" kern="1200" dirty="0">
            <a:cs typeface="B Yekan" pitchFamily="2" charset="-78"/>
          </a:endParaRPr>
        </a:p>
      </dsp:txBody>
      <dsp:txXfrm>
        <a:off x="2731206" y="1490"/>
        <a:ext cx="1977869" cy="611208"/>
      </dsp:txXfrm>
    </dsp:sp>
    <dsp:sp modelId="{095BDC47-730D-42E7-9F09-7DE7EE9B8EE5}">
      <dsp:nvSpPr>
        <dsp:cNvPr id="0" name=""/>
        <dsp:cNvSpPr/>
      </dsp:nvSpPr>
      <dsp:spPr>
        <a:xfrm>
          <a:off x="369015" y="867167"/>
          <a:ext cx="3051331" cy="572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سیر تحول عقل انسان</a:t>
          </a:r>
          <a:endParaRPr lang="en-US" sz="1800" kern="1200" dirty="0">
            <a:cs typeface="B Yekan" pitchFamily="2" charset="-78"/>
          </a:endParaRPr>
        </a:p>
      </dsp:txBody>
      <dsp:txXfrm>
        <a:off x="369015" y="867167"/>
        <a:ext cx="3051331" cy="572991"/>
      </dsp:txXfrm>
    </dsp:sp>
    <dsp:sp modelId="{BB97C9CF-817B-4BA0-BAF7-07BB2CE01973}">
      <dsp:nvSpPr>
        <dsp:cNvPr id="0" name=""/>
        <dsp:cNvSpPr/>
      </dsp:nvSpPr>
      <dsp:spPr>
        <a:xfrm>
          <a:off x="4019934" y="867167"/>
          <a:ext cx="3051331" cy="5729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سیر تحول ذات انسان (روح)</a:t>
          </a:r>
          <a:endParaRPr lang="en-US" sz="1800" kern="1200" dirty="0">
            <a:cs typeface="B Yekan" pitchFamily="2" charset="-78"/>
          </a:endParaRPr>
        </a:p>
      </dsp:txBody>
      <dsp:txXfrm>
        <a:off x="4019934" y="867167"/>
        <a:ext cx="3051331" cy="572991"/>
      </dsp:txXfrm>
    </dsp:sp>
    <dsp:sp modelId="{9F926E05-A70C-4835-8082-558207CDAB86}">
      <dsp:nvSpPr>
        <dsp:cNvPr id="0" name=""/>
        <dsp:cNvSpPr/>
      </dsp:nvSpPr>
      <dsp:spPr>
        <a:xfrm>
          <a:off x="3611344" y="1656182"/>
          <a:ext cx="3868512" cy="5919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متجلی در پدیدارهای فرهنگی اصیل</a:t>
          </a:r>
          <a:endParaRPr lang="en-US" sz="1800" kern="1200" dirty="0">
            <a:cs typeface="B Yekan" pitchFamily="2" charset="-78"/>
          </a:endParaRPr>
        </a:p>
      </dsp:txBody>
      <dsp:txXfrm>
        <a:off x="3611344" y="1656182"/>
        <a:ext cx="3868512" cy="591936"/>
      </dsp:txXfrm>
    </dsp:sp>
    <dsp:sp modelId="{5A0D9DD2-1EE9-47E7-971D-A38745C7C428}">
      <dsp:nvSpPr>
        <dsp:cNvPr id="0" name=""/>
        <dsp:cNvSpPr/>
      </dsp:nvSpPr>
      <dsp:spPr>
        <a:xfrm>
          <a:off x="4909330" y="3384379"/>
          <a:ext cx="1740974" cy="4147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هنر</a:t>
          </a:r>
          <a:endParaRPr lang="en-US" sz="1800" kern="1200" dirty="0">
            <a:cs typeface="B Yekan" pitchFamily="2" charset="-78"/>
          </a:endParaRPr>
        </a:p>
      </dsp:txBody>
      <dsp:txXfrm>
        <a:off x="4909330" y="3384379"/>
        <a:ext cx="1740974" cy="414743"/>
      </dsp:txXfrm>
    </dsp:sp>
    <dsp:sp modelId="{246A1100-3FB2-4CCA-AEE2-202B6B22D3BC}">
      <dsp:nvSpPr>
        <dsp:cNvPr id="0" name=""/>
        <dsp:cNvSpPr/>
      </dsp:nvSpPr>
      <dsp:spPr>
        <a:xfrm>
          <a:off x="4896539" y="2304250"/>
          <a:ext cx="1740974" cy="4147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دین</a:t>
          </a:r>
          <a:endParaRPr lang="en-US" sz="1800" kern="1200" dirty="0">
            <a:cs typeface="B Yekan" pitchFamily="2" charset="-78"/>
          </a:endParaRPr>
        </a:p>
      </dsp:txBody>
      <dsp:txXfrm>
        <a:off x="4896539" y="2304250"/>
        <a:ext cx="1740974" cy="414743"/>
      </dsp:txXfrm>
    </dsp:sp>
    <dsp:sp modelId="{C1879C17-A423-460E-B636-0514ABC65D17}">
      <dsp:nvSpPr>
        <dsp:cNvPr id="0" name=""/>
        <dsp:cNvSpPr/>
      </dsp:nvSpPr>
      <dsp:spPr>
        <a:xfrm>
          <a:off x="4909330" y="2880326"/>
          <a:ext cx="1740974" cy="4147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فلسفه</a:t>
          </a:r>
          <a:endParaRPr lang="en-US" sz="1800" kern="1200" dirty="0">
            <a:cs typeface="B Yekan" pitchFamily="2" charset="-78"/>
          </a:endParaRPr>
        </a:p>
      </dsp:txBody>
      <dsp:txXfrm>
        <a:off x="4909330" y="2880326"/>
        <a:ext cx="1740974" cy="4147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17278-C69E-4512-9E19-E2CE5A83F865}">
      <dsp:nvSpPr>
        <dsp:cNvPr id="0" name=""/>
        <dsp:cNvSpPr/>
      </dsp:nvSpPr>
      <dsp:spPr>
        <a:xfrm>
          <a:off x="7304346" y="498844"/>
          <a:ext cx="1475924" cy="753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دو طبقه حاصل از تقسیم کار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7326406" y="520904"/>
        <a:ext cx="1431804" cy="709067"/>
      </dsp:txXfrm>
    </dsp:sp>
    <dsp:sp modelId="{CDCE5C6A-4F25-42FE-B133-6C718B1947A2}">
      <dsp:nvSpPr>
        <dsp:cNvPr id="0" name=""/>
        <dsp:cNvSpPr/>
      </dsp:nvSpPr>
      <dsp:spPr>
        <a:xfrm rot="13012056">
          <a:off x="6760315" y="666623"/>
          <a:ext cx="604470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604470" y="274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7047438" y="678995"/>
        <a:ext cx="30223" cy="30223"/>
      </dsp:txXfrm>
    </dsp:sp>
    <dsp:sp modelId="{F0BC176D-C006-45FC-98C9-92E3E48DE256}">
      <dsp:nvSpPr>
        <dsp:cNvPr id="0" name=""/>
        <dsp:cNvSpPr/>
      </dsp:nvSpPr>
      <dsp:spPr>
        <a:xfrm>
          <a:off x="5234556" y="247540"/>
          <a:ext cx="1586199" cy="5304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پرولتاریا (کارگر)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5250093" y="263077"/>
        <a:ext cx="1555125" cy="499395"/>
      </dsp:txXfrm>
    </dsp:sp>
    <dsp:sp modelId="{3A350CFC-5F77-4951-9023-28C19A6D489A}">
      <dsp:nvSpPr>
        <dsp:cNvPr id="0" name=""/>
        <dsp:cNvSpPr/>
      </dsp:nvSpPr>
      <dsp:spPr>
        <a:xfrm rot="10800000">
          <a:off x="4977730" y="485292"/>
          <a:ext cx="256825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256825" y="274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5099722" y="506354"/>
        <a:ext cx="12841" cy="12841"/>
      </dsp:txXfrm>
    </dsp:sp>
    <dsp:sp modelId="{25EA4650-651A-42C3-BC16-918DFC3FFF7B}">
      <dsp:nvSpPr>
        <dsp:cNvPr id="0" name=""/>
        <dsp:cNvSpPr/>
      </dsp:nvSpPr>
      <dsp:spPr>
        <a:xfrm>
          <a:off x="86314" y="178350"/>
          <a:ext cx="4891416" cy="6688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طبقه مزدبگیر، صاحب ابزار تولید نیست، برای زندگی ناچار است نیروی کار خود را بفروشد.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105904" y="197940"/>
        <a:ext cx="4852236" cy="629670"/>
      </dsp:txXfrm>
    </dsp:sp>
    <dsp:sp modelId="{BE23B3F8-4F08-4C4E-8300-9074C5362638}">
      <dsp:nvSpPr>
        <dsp:cNvPr id="0" name=""/>
        <dsp:cNvSpPr/>
      </dsp:nvSpPr>
      <dsp:spPr>
        <a:xfrm rot="8587944">
          <a:off x="6760315" y="1029286"/>
          <a:ext cx="604470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604470" y="2748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7047438" y="1041657"/>
        <a:ext cx="30223" cy="30223"/>
      </dsp:txXfrm>
    </dsp:sp>
    <dsp:sp modelId="{9B3C7640-758E-4F3C-93E8-566A8C8C456F}">
      <dsp:nvSpPr>
        <dsp:cNvPr id="0" name=""/>
        <dsp:cNvSpPr/>
      </dsp:nvSpPr>
      <dsp:spPr>
        <a:xfrm>
          <a:off x="5234556" y="972866"/>
          <a:ext cx="1586199" cy="5304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بورژوا (کارفرما)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5250093" y="988403"/>
        <a:ext cx="1555125" cy="499395"/>
      </dsp:txXfrm>
    </dsp:sp>
    <dsp:sp modelId="{DBA1A812-71C1-4FEB-9183-0A2DA55D0937}">
      <dsp:nvSpPr>
        <dsp:cNvPr id="0" name=""/>
        <dsp:cNvSpPr/>
      </dsp:nvSpPr>
      <dsp:spPr>
        <a:xfrm rot="10800000">
          <a:off x="4977730" y="1210618"/>
          <a:ext cx="256825" cy="54965"/>
        </a:xfrm>
        <a:custGeom>
          <a:avLst/>
          <a:gdLst/>
          <a:ahLst/>
          <a:cxnLst/>
          <a:rect l="0" t="0" r="0" b="0"/>
          <a:pathLst>
            <a:path>
              <a:moveTo>
                <a:pt x="0" y="27482"/>
              </a:moveTo>
              <a:lnTo>
                <a:pt x="256825" y="2748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5099722" y="1231680"/>
        <a:ext cx="12841" cy="12841"/>
      </dsp:txXfrm>
    </dsp:sp>
    <dsp:sp modelId="{E98C6DB9-4578-4BFD-A60F-AB65698B3251}">
      <dsp:nvSpPr>
        <dsp:cNvPr id="0" name=""/>
        <dsp:cNvSpPr/>
      </dsp:nvSpPr>
      <dsp:spPr>
        <a:xfrm>
          <a:off x="86314" y="926360"/>
          <a:ext cx="4891416" cy="6234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طبقه سرمایه دار و مالکین وسایل تولید، کارفرمایان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104575" y="944621"/>
        <a:ext cx="4854894" cy="5869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601B8-7F29-4CC5-9F5C-16A32B197612}">
      <dsp:nvSpPr>
        <dsp:cNvPr id="0" name=""/>
        <dsp:cNvSpPr/>
      </dsp:nvSpPr>
      <dsp:spPr>
        <a:xfrm>
          <a:off x="1440160" y="0"/>
          <a:ext cx="2880320" cy="1412044"/>
        </a:xfrm>
        <a:prstGeom prst="trapezoid">
          <a:avLst>
            <a:gd name="adj" fmla="val 10199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روبنا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 دین، ایدئولوژی، دولت</a:t>
          </a:r>
        </a:p>
      </dsp:txBody>
      <dsp:txXfrm>
        <a:off x="1440160" y="0"/>
        <a:ext cx="2880320" cy="1412044"/>
      </dsp:txXfrm>
    </dsp:sp>
    <dsp:sp modelId="{37359A31-8149-436A-B001-ACDFEC1A60C4}">
      <dsp:nvSpPr>
        <dsp:cNvPr id="0" name=""/>
        <dsp:cNvSpPr/>
      </dsp:nvSpPr>
      <dsp:spPr>
        <a:xfrm>
          <a:off x="0" y="1412043"/>
          <a:ext cx="5760640" cy="1412044"/>
        </a:xfrm>
        <a:prstGeom prst="trapezoid">
          <a:avLst>
            <a:gd name="adj" fmla="val 10199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زیربنا = اقتصاد و مسائل مادی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شامل نیروی مولد و روابط تولید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Yekan" pitchFamily="2" charset="-78"/>
            </a:rPr>
            <a:t> (تضادی که منشاء بحران سرمایه داری)</a:t>
          </a:r>
          <a:endParaRPr lang="en-US" sz="1800" kern="1200" dirty="0">
            <a:cs typeface="B Yekan" pitchFamily="2" charset="-78"/>
          </a:endParaRPr>
        </a:p>
      </dsp:txBody>
      <dsp:txXfrm>
        <a:off x="1008111" y="1412043"/>
        <a:ext cx="3744416" cy="14120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17278-C69E-4512-9E19-E2CE5A83F865}">
      <dsp:nvSpPr>
        <dsp:cNvPr id="0" name=""/>
        <dsp:cNvSpPr/>
      </dsp:nvSpPr>
      <dsp:spPr>
        <a:xfrm>
          <a:off x="7281363" y="465586"/>
          <a:ext cx="1151564" cy="8217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chemeClr val="tx1"/>
              </a:solidFill>
              <a:cs typeface="B Yekan" pitchFamily="2" charset="-78"/>
            </a:rPr>
            <a:t>ادراکات اعتباری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7305432" y="489655"/>
        <a:ext cx="1103426" cy="773630"/>
      </dsp:txXfrm>
    </dsp:sp>
    <dsp:sp modelId="{CDCE5C6A-4F25-42FE-B133-6C718B1947A2}">
      <dsp:nvSpPr>
        <dsp:cNvPr id="0" name=""/>
        <dsp:cNvSpPr/>
      </dsp:nvSpPr>
      <dsp:spPr>
        <a:xfrm rot="14566968">
          <a:off x="6957136" y="648643"/>
          <a:ext cx="444950" cy="59970"/>
        </a:xfrm>
        <a:custGeom>
          <a:avLst/>
          <a:gdLst/>
          <a:ahLst/>
          <a:cxnLst/>
          <a:rect l="0" t="0" r="0" b="0"/>
          <a:pathLst>
            <a:path>
              <a:moveTo>
                <a:pt x="0" y="29985"/>
              </a:moveTo>
              <a:lnTo>
                <a:pt x="444950" y="299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7168487" y="667504"/>
        <a:ext cx="22247" cy="22247"/>
      </dsp:txXfrm>
    </dsp:sp>
    <dsp:sp modelId="{F0BC176D-C006-45FC-98C9-92E3E48DE256}">
      <dsp:nvSpPr>
        <dsp:cNvPr id="0" name=""/>
        <dsp:cNvSpPr/>
      </dsp:nvSpPr>
      <dsp:spPr>
        <a:xfrm>
          <a:off x="5347229" y="191400"/>
          <a:ext cx="1730629" cy="5787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chemeClr val="tx1"/>
              </a:solidFill>
              <a:cs typeface="B Yekan" pitchFamily="2" charset="-78"/>
            </a:rPr>
            <a:t>قبل از اجتماع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5364181" y="208352"/>
        <a:ext cx="1696725" cy="544866"/>
      </dsp:txXfrm>
    </dsp:sp>
    <dsp:sp modelId="{3A350CFC-5F77-4951-9023-28C19A6D489A}">
      <dsp:nvSpPr>
        <dsp:cNvPr id="0" name=""/>
        <dsp:cNvSpPr/>
      </dsp:nvSpPr>
      <dsp:spPr>
        <a:xfrm rot="10800000">
          <a:off x="5226142" y="450800"/>
          <a:ext cx="121087" cy="59970"/>
        </a:xfrm>
        <a:custGeom>
          <a:avLst/>
          <a:gdLst/>
          <a:ahLst/>
          <a:cxnLst/>
          <a:rect l="0" t="0" r="0" b="0"/>
          <a:pathLst>
            <a:path>
              <a:moveTo>
                <a:pt x="0" y="29985"/>
              </a:moveTo>
              <a:lnTo>
                <a:pt x="121087" y="2998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5283659" y="477758"/>
        <a:ext cx="6054" cy="6054"/>
      </dsp:txXfrm>
    </dsp:sp>
    <dsp:sp modelId="{25EA4650-651A-42C3-BC16-918DFC3FFF7B}">
      <dsp:nvSpPr>
        <dsp:cNvPr id="0" name=""/>
        <dsp:cNvSpPr/>
      </dsp:nvSpPr>
      <dsp:spPr>
        <a:xfrm>
          <a:off x="285745" y="115909"/>
          <a:ext cx="4940397" cy="729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solidFill>
                <a:schemeClr val="bg1"/>
              </a:solidFill>
              <a:cs typeface="B Yekan" pitchFamily="2" charset="-78"/>
            </a:rPr>
            <a:t>افعالی که به هر شخصی قائم اند. پس ثابت می باشند (وجوب، حسن و قبح، اخف و اسهل، متابعت علم، استخدام و اجتماع)</a:t>
          </a:r>
          <a:endParaRPr lang="en-US" sz="16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307119" y="137283"/>
        <a:ext cx="4897649" cy="687004"/>
      </dsp:txXfrm>
    </dsp:sp>
    <dsp:sp modelId="{BE23B3F8-4F08-4C4E-8300-9074C5362638}">
      <dsp:nvSpPr>
        <dsp:cNvPr id="0" name=""/>
        <dsp:cNvSpPr/>
      </dsp:nvSpPr>
      <dsp:spPr>
        <a:xfrm rot="7033032">
          <a:off x="6957136" y="1044328"/>
          <a:ext cx="444950" cy="59970"/>
        </a:xfrm>
        <a:custGeom>
          <a:avLst/>
          <a:gdLst/>
          <a:ahLst/>
          <a:cxnLst/>
          <a:rect l="0" t="0" r="0" b="0"/>
          <a:pathLst>
            <a:path>
              <a:moveTo>
                <a:pt x="0" y="29985"/>
              </a:moveTo>
              <a:lnTo>
                <a:pt x="444950" y="299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7168487" y="1063189"/>
        <a:ext cx="22247" cy="22247"/>
      </dsp:txXfrm>
    </dsp:sp>
    <dsp:sp modelId="{9B3C7640-758E-4F3C-93E8-566A8C8C456F}">
      <dsp:nvSpPr>
        <dsp:cNvPr id="0" name=""/>
        <dsp:cNvSpPr/>
      </dsp:nvSpPr>
      <dsp:spPr>
        <a:xfrm>
          <a:off x="5347229" y="982770"/>
          <a:ext cx="1730629" cy="5787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solidFill>
                <a:schemeClr val="tx1"/>
              </a:solidFill>
              <a:cs typeface="B Yekan" pitchFamily="2" charset="-78"/>
            </a:rPr>
            <a:t>بعد از اجتماع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5364181" y="999722"/>
        <a:ext cx="1696725" cy="544866"/>
      </dsp:txXfrm>
    </dsp:sp>
    <dsp:sp modelId="{DBA1A812-71C1-4FEB-9183-0A2DA55D0937}">
      <dsp:nvSpPr>
        <dsp:cNvPr id="0" name=""/>
        <dsp:cNvSpPr/>
      </dsp:nvSpPr>
      <dsp:spPr>
        <a:xfrm rot="10800000">
          <a:off x="5226142" y="1242170"/>
          <a:ext cx="121087" cy="59970"/>
        </a:xfrm>
        <a:custGeom>
          <a:avLst/>
          <a:gdLst/>
          <a:ahLst/>
          <a:cxnLst/>
          <a:rect l="0" t="0" r="0" b="0"/>
          <a:pathLst>
            <a:path>
              <a:moveTo>
                <a:pt x="0" y="29985"/>
              </a:moveTo>
              <a:lnTo>
                <a:pt x="121087" y="2998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5283659" y="1269128"/>
        <a:ext cx="6054" cy="6054"/>
      </dsp:txXfrm>
    </dsp:sp>
    <dsp:sp modelId="{E98C6DB9-4578-4BFD-A60F-AB65698B3251}">
      <dsp:nvSpPr>
        <dsp:cNvPr id="0" name=""/>
        <dsp:cNvSpPr/>
      </dsp:nvSpPr>
      <dsp:spPr>
        <a:xfrm>
          <a:off x="228984" y="932029"/>
          <a:ext cx="4997158" cy="680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solidFill>
                <a:schemeClr val="bg1"/>
              </a:solidFill>
              <a:cs typeface="B Yekan" pitchFamily="2" charset="-78"/>
            </a:rPr>
            <a:t>افعالی که به نوع اجتماع وابسته اند. پس متغیر می باشند (اصل ملک، کلام و سخن، ریاست و مرئوسیت، تساوی طرفین)</a:t>
          </a:r>
          <a:endParaRPr lang="en-US" sz="16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248908" y="951953"/>
        <a:ext cx="4957310" cy="6404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DD249-37E6-4F94-B074-C009DF7DE5EA}">
      <dsp:nvSpPr>
        <dsp:cNvPr id="0" name=""/>
        <dsp:cNvSpPr/>
      </dsp:nvSpPr>
      <dsp:spPr>
        <a:xfrm>
          <a:off x="1971129" y="-85471"/>
          <a:ext cx="1026292" cy="1026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Yekan" pitchFamily="2" charset="-78"/>
            </a:rPr>
            <a:t>نیاز</a:t>
          </a:r>
          <a:endParaRPr lang="en-US" sz="1800" b="1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2121426" y="64826"/>
        <a:ext cx="725698" cy="725698"/>
      </dsp:txXfrm>
    </dsp:sp>
    <dsp:sp modelId="{6C2C55AF-375D-49B1-9C40-E544740CD91F}">
      <dsp:nvSpPr>
        <dsp:cNvPr id="0" name=""/>
        <dsp:cNvSpPr/>
      </dsp:nvSpPr>
      <dsp:spPr>
        <a:xfrm rot="2160000">
          <a:off x="2918008" y="628252"/>
          <a:ext cx="161419" cy="34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Yekan" pitchFamily="2" charset="-78"/>
          </a:endParaRPr>
        </a:p>
      </dsp:txBody>
      <dsp:txXfrm>
        <a:off x="2922632" y="683295"/>
        <a:ext cx="112993" cy="207823"/>
      </dsp:txXfrm>
    </dsp:sp>
    <dsp:sp modelId="{A9A2E8FD-64C6-4843-999D-5A528ACBE350}">
      <dsp:nvSpPr>
        <dsp:cNvPr id="0" name=""/>
        <dsp:cNvSpPr/>
      </dsp:nvSpPr>
      <dsp:spPr>
        <a:xfrm>
          <a:off x="3006156" y="666519"/>
          <a:ext cx="1026292" cy="1026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Yekan" pitchFamily="2" charset="-78"/>
            </a:rPr>
            <a:t>احساس</a:t>
          </a:r>
          <a:endParaRPr lang="en-US" sz="1800" b="1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3156453" y="816816"/>
        <a:ext cx="725698" cy="725698"/>
      </dsp:txXfrm>
    </dsp:sp>
    <dsp:sp modelId="{1F198710-9AB1-4D11-B34F-70B063AF15AB}">
      <dsp:nvSpPr>
        <dsp:cNvPr id="0" name=""/>
        <dsp:cNvSpPr/>
      </dsp:nvSpPr>
      <dsp:spPr>
        <a:xfrm rot="6480000">
          <a:off x="3242093" y="1611242"/>
          <a:ext cx="161419" cy="34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3273788" y="1657489"/>
        <a:ext cx="112993" cy="207823"/>
      </dsp:txXfrm>
    </dsp:sp>
    <dsp:sp modelId="{F691C3F3-120A-4A00-8A42-F4AD47921A69}">
      <dsp:nvSpPr>
        <dsp:cNvPr id="0" name=""/>
        <dsp:cNvSpPr/>
      </dsp:nvSpPr>
      <dsp:spPr>
        <a:xfrm>
          <a:off x="2610811" y="1883266"/>
          <a:ext cx="1026292" cy="1026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Yekan" pitchFamily="2" charset="-78"/>
            </a:rPr>
            <a:t>ادراک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b="1" kern="1200" dirty="0" smtClean="0">
              <a:solidFill>
                <a:schemeClr val="tx1"/>
              </a:solidFill>
              <a:cs typeface="B Yekan" pitchFamily="2" charset="-78"/>
            </a:rPr>
            <a:t>(اعتباری)</a:t>
          </a:r>
          <a:endParaRPr lang="en-US" sz="1500" b="1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2761108" y="2033563"/>
        <a:ext cx="725698" cy="725698"/>
      </dsp:txXfrm>
    </dsp:sp>
    <dsp:sp modelId="{A7C5107D-C870-441A-B95F-0D035D95A756}">
      <dsp:nvSpPr>
        <dsp:cNvPr id="0" name=""/>
        <dsp:cNvSpPr/>
      </dsp:nvSpPr>
      <dsp:spPr>
        <a:xfrm rot="10800000">
          <a:off x="2407362" y="2223226"/>
          <a:ext cx="161419" cy="34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2455788" y="2292501"/>
        <a:ext cx="112993" cy="207823"/>
      </dsp:txXfrm>
    </dsp:sp>
    <dsp:sp modelId="{A1E487CE-19A9-4A34-8A1A-E9731A75C461}">
      <dsp:nvSpPr>
        <dsp:cNvPr id="0" name=""/>
        <dsp:cNvSpPr/>
      </dsp:nvSpPr>
      <dsp:spPr>
        <a:xfrm>
          <a:off x="1331447" y="1883266"/>
          <a:ext cx="1026292" cy="1026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Yekan" pitchFamily="2" charset="-78"/>
            </a:rPr>
            <a:t>رفتار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  <a:cs typeface="B Yekan" pitchFamily="2" charset="-78"/>
            </a:rPr>
            <a:t>(حرکت)</a:t>
          </a:r>
          <a:endParaRPr lang="en-US" sz="1400" b="1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1481744" y="2033563"/>
        <a:ext cx="725698" cy="725698"/>
      </dsp:txXfrm>
    </dsp:sp>
    <dsp:sp modelId="{F588E0B9-55BE-41EB-9DD8-353019EA59C0}">
      <dsp:nvSpPr>
        <dsp:cNvPr id="0" name=""/>
        <dsp:cNvSpPr/>
      </dsp:nvSpPr>
      <dsp:spPr>
        <a:xfrm rot="15120000">
          <a:off x="1567384" y="1618462"/>
          <a:ext cx="161419" cy="34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1599079" y="1710765"/>
        <a:ext cx="112993" cy="207823"/>
      </dsp:txXfrm>
    </dsp:sp>
    <dsp:sp modelId="{52A2814F-CE16-4979-89EC-D30595A0C41D}">
      <dsp:nvSpPr>
        <dsp:cNvPr id="0" name=""/>
        <dsp:cNvSpPr/>
      </dsp:nvSpPr>
      <dsp:spPr>
        <a:xfrm>
          <a:off x="936102" y="666519"/>
          <a:ext cx="1026292" cy="1026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tx1"/>
              </a:solidFill>
              <a:cs typeface="B Yekan" pitchFamily="2" charset="-78"/>
            </a:rPr>
            <a:t>حقیقت</a:t>
          </a:r>
          <a:endParaRPr lang="en-US" sz="1800" b="1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1086399" y="816816"/>
        <a:ext cx="725698" cy="725698"/>
      </dsp:txXfrm>
    </dsp:sp>
    <dsp:sp modelId="{FBF6CAFD-F65F-45E2-9EE6-9A3B0959931C}">
      <dsp:nvSpPr>
        <dsp:cNvPr id="0" name=""/>
        <dsp:cNvSpPr/>
      </dsp:nvSpPr>
      <dsp:spPr>
        <a:xfrm rot="19440000">
          <a:off x="1882981" y="632714"/>
          <a:ext cx="161419" cy="346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chemeClr val="tx1"/>
            </a:solidFill>
            <a:cs typeface="B Yekan" pitchFamily="2" charset="-78"/>
          </a:endParaRPr>
        </a:p>
      </dsp:txBody>
      <dsp:txXfrm>
        <a:off x="1887605" y="716221"/>
        <a:ext cx="112993" cy="2078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17278-C69E-4512-9E19-E2CE5A83F865}">
      <dsp:nvSpPr>
        <dsp:cNvPr id="0" name=""/>
        <dsp:cNvSpPr/>
      </dsp:nvSpPr>
      <dsp:spPr>
        <a:xfrm>
          <a:off x="6451962" y="339102"/>
          <a:ext cx="1636928" cy="107451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ساختارهای اجتماعی، سیاسی و اقتصادی و ...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6483434" y="370574"/>
        <a:ext cx="1573984" cy="1011575"/>
      </dsp:txXfrm>
    </dsp:sp>
    <dsp:sp modelId="{CDCE5C6A-4F25-42FE-B133-6C718B1947A2}">
      <dsp:nvSpPr>
        <dsp:cNvPr id="0" name=""/>
        <dsp:cNvSpPr/>
      </dsp:nvSpPr>
      <dsp:spPr>
        <a:xfrm rot="14360283">
          <a:off x="6107722" y="650535"/>
          <a:ext cx="455955" cy="59443"/>
        </a:xfrm>
        <a:custGeom>
          <a:avLst/>
          <a:gdLst/>
          <a:ahLst/>
          <a:cxnLst/>
          <a:rect l="0" t="0" r="0" b="0"/>
          <a:pathLst>
            <a:path>
              <a:moveTo>
                <a:pt x="0" y="29721"/>
              </a:moveTo>
              <a:lnTo>
                <a:pt x="455955" y="297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6324301" y="668858"/>
        <a:ext cx="22797" cy="22797"/>
      </dsp:txXfrm>
    </dsp:sp>
    <dsp:sp modelId="{F0BC176D-C006-45FC-98C9-92E3E48DE256}">
      <dsp:nvSpPr>
        <dsp:cNvPr id="0" name=""/>
        <dsp:cNvSpPr/>
      </dsp:nvSpPr>
      <dsp:spPr>
        <a:xfrm>
          <a:off x="5401966" y="197310"/>
          <a:ext cx="817471" cy="57368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علم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5418769" y="214113"/>
        <a:ext cx="783865" cy="540080"/>
      </dsp:txXfrm>
    </dsp:sp>
    <dsp:sp modelId="{3A350CFC-5F77-4951-9023-28C19A6D489A}">
      <dsp:nvSpPr>
        <dsp:cNvPr id="0" name=""/>
        <dsp:cNvSpPr/>
      </dsp:nvSpPr>
      <dsp:spPr>
        <a:xfrm rot="10800000">
          <a:off x="5221012" y="454431"/>
          <a:ext cx="180953" cy="59443"/>
        </a:xfrm>
        <a:custGeom>
          <a:avLst/>
          <a:gdLst/>
          <a:ahLst/>
          <a:cxnLst/>
          <a:rect l="0" t="0" r="0" b="0"/>
          <a:pathLst>
            <a:path>
              <a:moveTo>
                <a:pt x="0" y="29721"/>
              </a:moveTo>
              <a:lnTo>
                <a:pt x="180953" y="297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5306965" y="479629"/>
        <a:ext cx="9047" cy="9047"/>
      </dsp:txXfrm>
    </dsp:sp>
    <dsp:sp modelId="{25EA4650-651A-42C3-BC16-918DFC3FFF7B}">
      <dsp:nvSpPr>
        <dsp:cNvPr id="0" name=""/>
        <dsp:cNvSpPr/>
      </dsp:nvSpPr>
      <dsp:spPr>
        <a:xfrm>
          <a:off x="90018" y="122482"/>
          <a:ext cx="5130994" cy="723341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از جنس هست ها و نیست ها و قابل انتقال به غیر و ثابت در تمام جوامع </a:t>
          </a:r>
        </a:p>
      </dsp:txBody>
      <dsp:txXfrm>
        <a:off x="111204" y="143668"/>
        <a:ext cx="5088622" cy="680969"/>
      </dsp:txXfrm>
    </dsp:sp>
    <dsp:sp modelId="{BE23B3F8-4F08-4C4E-8300-9074C5362638}">
      <dsp:nvSpPr>
        <dsp:cNvPr id="0" name=""/>
        <dsp:cNvSpPr/>
      </dsp:nvSpPr>
      <dsp:spPr>
        <a:xfrm rot="7239717">
          <a:off x="6107722" y="1042744"/>
          <a:ext cx="455955" cy="59443"/>
        </a:xfrm>
        <a:custGeom>
          <a:avLst/>
          <a:gdLst/>
          <a:ahLst/>
          <a:cxnLst/>
          <a:rect l="0" t="0" r="0" b="0"/>
          <a:pathLst>
            <a:path>
              <a:moveTo>
                <a:pt x="0" y="29721"/>
              </a:moveTo>
              <a:lnTo>
                <a:pt x="455955" y="297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6324301" y="1061067"/>
        <a:ext cx="22797" cy="22797"/>
      </dsp:txXfrm>
    </dsp:sp>
    <dsp:sp modelId="{9B3C7640-758E-4F3C-93E8-566A8C8C456F}">
      <dsp:nvSpPr>
        <dsp:cNvPr id="0" name=""/>
        <dsp:cNvSpPr/>
      </dsp:nvSpPr>
      <dsp:spPr>
        <a:xfrm>
          <a:off x="5401966" y="981727"/>
          <a:ext cx="817471" cy="57368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نظام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5418769" y="998530"/>
        <a:ext cx="783865" cy="540080"/>
      </dsp:txXfrm>
    </dsp:sp>
    <dsp:sp modelId="{DBA1A812-71C1-4FEB-9183-0A2DA55D0937}">
      <dsp:nvSpPr>
        <dsp:cNvPr id="0" name=""/>
        <dsp:cNvSpPr/>
      </dsp:nvSpPr>
      <dsp:spPr>
        <a:xfrm rot="10800000">
          <a:off x="5199644" y="1238849"/>
          <a:ext cx="202321" cy="59443"/>
        </a:xfrm>
        <a:custGeom>
          <a:avLst/>
          <a:gdLst/>
          <a:ahLst/>
          <a:cxnLst/>
          <a:rect l="0" t="0" r="0" b="0"/>
          <a:pathLst>
            <a:path>
              <a:moveTo>
                <a:pt x="0" y="29721"/>
              </a:moveTo>
              <a:lnTo>
                <a:pt x="202321" y="297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5295747" y="1263513"/>
        <a:ext cx="10116" cy="10116"/>
      </dsp:txXfrm>
    </dsp:sp>
    <dsp:sp modelId="{E98C6DB9-4578-4BFD-A60F-AB65698B3251}">
      <dsp:nvSpPr>
        <dsp:cNvPr id="0" name=""/>
        <dsp:cNvSpPr/>
      </dsp:nvSpPr>
      <dsp:spPr>
        <a:xfrm>
          <a:off x="162021" y="931432"/>
          <a:ext cx="5037623" cy="67427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از جنس بایدها و نبایدها و متغیر و متناسب با مختصات فکری، فرهنگی و اجتماعی جامعه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181770" y="951181"/>
        <a:ext cx="4998125" cy="6347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466F8-72EA-4D34-9935-7836D52E6DD3}">
      <dsp:nvSpPr>
        <dsp:cNvPr id="0" name=""/>
        <dsp:cNvSpPr/>
      </dsp:nvSpPr>
      <dsp:spPr>
        <a:xfrm>
          <a:off x="2769065" y="0"/>
          <a:ext cx="2335025" cy="233526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8CFE78-16E7-476E-A173-6AAC5372D1C0}">
      <dsp:nvSpPr>
        <dsp:cNvPr id="0" name=""/>
        <dsp:cNvSpPr/>
      </dsp:nvSpPr>
      <dsp:spPr>
        <a:xfrm>
          <a:off x="3284601" y="845301"/>
          <a:ext cx="1303076" cy="65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سطح فکری</a:t>
          </a:r>
          <a:endParaRPr lang="en-US" sz="1600" kern="1200" dirty="0">
            <a:cs typeface="B Titr" pitchFamily="2" charset="-78"/>
          </a:endParaRPr>
        </a:p>
      </dsp:txBody>
      <dsp:txXfrm>
        <a:off x="3284601" y="845301"/>
        <a:ext cx="1303076" cy="651470"/>
      </dsp:txXfrm>
    </dsp:sp>
    <dsp:sp modelId="{C9626010-A5D5-4290-A322-5CE0C11E6E30}">
      <dsp:nvSpPr>
        <dsp:cNvPr id="0" name=""/>
        <dsp:cNvSpPr/>
      </dsp:nvSpPr>
      <dsp:spPr>
        <a:xfrm>
          <a:off x="2120373" y="1341955"/>
          <a:ext cx="2335025" cy="233526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A1793B-A4AC-49FA-BA43-5FD55CC845AE}">
      <dsp:nvSpPr>
        <dsp:cNvPr id="0" name=""/>
        <dsp:cNvSpPr/>
      </dsp:nvSpPr>
      <dsp:spPr>
        <a:xfrm>
          <a:off x="2633282" y="2189734"/>
          <a:ext cx="1303076" cy="65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سطح ارزشی</a:t>
          </a:r>
          <a:endParaRPr lang="en-US" sz="1600" kern="1200" dirty="0">
            <a:cs typeface="B Titr" pitchFamily="2" charset="-78"/>
          </a:endParaRPr>
        </a:p>
      </dsp:txBody>
      <dsp:txXfrm>
        <a:off x="2633282" y="2189734"/>
        <a:ext cx="1303076" cy="651470"/>
      </dsp:txXfrm>
    </dsp:sp>
    <dsp:sp modelId="{D476D56F-7268-4987-B53A-C43577083301}">
      <dsp:nvSpPr>
        <dsp:cNvPr id="0" name=""/>
        <dsp:cNvSpPr/>
      </dsp:nvSpPr>
      <dsp:spPr>
        <a:xfrm>
          <a:off x="2769065" y="2688865"/>
          <a:ext cx="2335025" cy="233526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ECBF8E-80DE-4EEF-9825-6C0E06BCC429}">
      <dsp:nvSpPr>
        <dsp:cNvPr id="0" name=""/>
        <dsp:cNvSpPr/>
      </dsp:nvSpPr>
      <dsp:spPr>
        <a:xfrm>
          <a:off x="3284601" y="3534167"/>
          <a:ext cx="1303076" cy="65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سطح اجتماعی</a:t>
          </a:r>
          <a:endParaRPr lang="en-US" sz="1600" kern="1200" dirty="0">
            <a:cs typeface="B Titr" pitchFamily="2" charset="-78"/>
          </a:endParaRPr>
        </a:p>
      </dsp:txBody>
      <dsp:txXfrm>
        <a:off x="3284601" y="3534167"/>
        <a:ext cx="1303076" cy="651470"/>
      </dsp:txXfrm>
    </dsp:sp>
    <dsp:sp modelId="{B91D7FFA-0326-4AEE-935B-064CDE964D03}">
      <dsp:nvSpPr>
        <dsp:cNvPr id="0" name=""/>
        <dsp:cNvSpPr/>
      </dsp:nvSpPr>
      <dsp:spPr>
        <a:xfrm>
          <a:off x="2286817" y="4185637"/>
          <a:ext cx="2006080" cy="200705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DBD424-BB43-4E2F-B9F9-7349EBC7FDEC}">
      <dsp:nvSpPr>
        <dsp:cNvPr id="0" name=""/>
        <dsp:cNvSpPr/>
      </dsp:nvSpPr>
      <dsp:spPr>
        <a:xfrm>
          <a:off x="2633282" y="4878599"/>
          <a:ext cx="1303076" cy="65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سطح رفتاری</a:t>
          </a:r>
          <a:endParaRPr lang="en-US" sz="1600" kern="1200" dirty="0">
            <a:cs typeface="B Titr" pitchFamily="2" charset="-78"/>
          </a:endParaRPr>
        </a:p>
      </dsp:txBody>
      <dsp:txXfrm>
        <a:off x="2633282" y="4878599"/>
        <a:ext cx="1303076" cy="6514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82F23-A2D1-4F7E-992D-0A5E2F2E37B6}">
      <dsp:nvSpPr>
        <dsp:cNvPr id="0" name=""/>
        <dsp:cNvSpPr/>
      </dsp:nvSpPr>
      <dsp:spPr>
        <a:xfrm>
          <a:off x="2371058" y="0"/>
          <a:ext cx="1580705" cy="1257299"/>
        </a:xfrm>
        <a:prstGeom prst="trapezoid">
          <a:avLst>
            <a:gd name="adj" fmla="val 6286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itchFamily="2" charset="-78"/>
            </a:rPr>
            <a:t>رفتارهای اقتصادی، سیاسی، ...</a:t>
          </a:r>
          <a:endParaRPr lang="en-US" sz="1600" kern="1200" dirty="0">
            <a:cs typeface="B Titr" pitchFamily="2" charset="-78"/>
          </a:endParaRPr>
        </a:p>
      </dsp:txBody>
      <dsp:txXfrm>
        <a:off x="2371058" y="0"/>
        <a:ext cx="1580705" cy="1257299"/>
      </dsp:txXfrm>
    </dsp:sp>
    <dsp:sp modelId="{F0363CB2-90C4-4B7F-A9B9-EA690D48A6C2}">
      <dsp:nvSpPr>
        <dsp:cNvPr id="0" name=""/>
        <dsp:cNvSpPr/>
      </dsp:nvSpPr>
      <dsp:spPr>
        <a:xfrm>
          <a:off x="1580705" y="1257299"/>
          <a:ext cx="3161411" cy="1257299"/>
        </a:xfrm>
        <a:prstGeom prst="trapezoid">
          <a:avLst>
            <a:gd name="adj" fmla="val 6286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itchFamily="2" charset="-78"/>
            </a:rPr>
            <a:t>ساختارها ، نهادها، قوانین و هنجارها</a:t>
          </a:r>
        </a:p>
      </dsp:txBody>
      <dsp:txXfrm>
        <a:off x="2133952" y="1257299"/>
        <a:ext cx="2054917" cy="1257299"/>
      </dsp:txXfrm>
    </dsp:sp>
    <dsp:sp modelId="{0EF43677-48E8-475E-A1AF-3BB70DE8990F}">
      <dsp:nvSpPr>
        <dsp:cNvPr id="0" name=""/>
        <dsp:cNvSpPr/>
      </dsp:nvSpPr>
      <dsp:spPr>
        <a:xfrm>
          <a:off x="790352" y="2514599"/>
          <a:ext cx="4742117" cy="1257299"/>
        </a:xfrm>
        <a:prstGeom prst="trapezoid">
          <a:avLst>
            <a:gd name="adj" fmla="val 6286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itchFamily="2" charset="-78"/>
            </a:rPr>
            <a:t>ارزش ها و باورها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itchFamily="2" charset="-78"/>
            </a:rPr>
            <a:t>(پارادایم های حاکم) </a:t>
          </a:r>
          <a:endParaRPr lang="en-US" sz="1800" kern="1200" dirty="0">
            <a:cs typeface="B Titr" pitchFamily="2" charset="-78"/>
          </a:endParaRPr>
        </a:p>
      </dsp:txBody>
      <dsp:txXfrm>
        <a:off x="1620223" y="2514599"/>
        <a:ext cx="3082376" cy="1257299"/>
      </dsp:txXfrm>
    </dsp:sp>
    <dsp:sp modelId="{49B2495B-D02A-4B92-B7FC-E0FD145E647A}">
      <dsp:nvSpPr>
        <dsp:cNvPr id="0" name=""/>
        <dsp:cNvSpPr/>
      </dsp:nvSpPr>
      <dsp:spPr>
        <a:xfrm>
          <a:off x="0" y="3771899"/>
          <a:ext cx="6322823" cy="1257299"/>
        </a:xfrm>
        <a:prstGeom prst="trapezoid">
          <a:avLst>
            <a:gd name="adj" fmla="val 6286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itchFamily="2" charset="-78"/>
            </a:rPr>
            <a:t>مبانی فکری و فلسفی</a:t>
          </a:r>
          <a:endParaRPr lang="en-US" sz="1800" kern="1200" dirty="0">
            <a:cs typeface="B Titr" pitchFamily="2" charset="-78"/>
          </a:endParaRPr>
        </a:p>
      </dsp:txBody>
      <dsp:txXfrm>
        <a:off x="1106494" y="3771899"/>
        <a:ext cx="4109834" cy="12572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68CB3-492B-4B9A-8F6C-90DBCC7C899D}">
      <dsp:nvSpPr>
        <dsp:cNvPr id="0" name=""/>
        <dsp:cNvSpPr/>
      </dsp:nvSpPr>
      <dsp:spPr>
        <a:xfrm rot="16200000">
          <a:off x="234" y="501494"/>
          <a:ext cx="2685195" cy="2685195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Titr" panose="00000700000000000000" pitchFamily="2" charset="-78"/>
            </a:rPr>
            <a:t>آینده پژوهی اکتشافی</a:t>
          </a:r>
          <a:endParaRPr lang="en-US" sz="18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 rot="5400000">
        <a:off x="470144" y="1172792"/>
        <a:ext cx="2215286" cy="1342597"/>
      </dsp:txXfrm>
    </dsp:sp>
    <dsp:sp modelId="{1E30BB5C-3AE9-4F2B-8553-FFD948C99773}">
      <dsp:nvSpPr>
        <dsp:cNvPr id="0" name=""/>
        <dsp:cNvSpPr/>
      </dsp:nvSpPr>
      <dsp:spPr>
        <a:xfrm rot="5400000">
          <a:off x="2820141" y="501494"/>
          <a:ext cx="2685195" cy="2685195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Titr" panose="00000700000000000000" pitchFamily="2" charset="-78"/>
            </a:rPr>
            <a:t>آینده پژوهی هنجاری</a:t>
          </a:r>
          <a:endParaRPr lang="en-US" sz="18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 rot="-5400000">
        <a:off x="2820142" y="1172793"/>
        <a:ext cx="2215286" cy="1342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6CA61-1109-4AF1-AB64-FA845691E7A5}">
      <dsp:nvSpPr>
        <dsp:cNvPr id="0" name=""/>
        <dsp:cNvSpPr/>
      </dsp:nvSpPr>
      <dsp:spPr>
        <a:xfrm>
          <a:off x="3619210" y="1996276"/>
          <a:ext cx="1330530" cy="1330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solidFill>
                <a:schemeClr val="tx1"/>
              </a:solidFill>
              <a:cs typeface="B Titr" panose="00000700000000000000" pitchFamily="2" charset="-78"/>
            </a:rPr>
            <a:t>آینده پژوهی</a:t>
          </a:r>
          <a:endParaRPr lang="en-US" sz="15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3814062" y="2191128"/>
        <a:ext cx="940826" cy="940826"/>
      </dsp:txXfrm>
    </dsp:sp>
    <dsp:sp modelId="{D94BE0AF-6BC9-40DA-B35E-5C1448D31706}">
      <dsp:nvSpPr>
        <dsp:cNvPr id="0" name=""/>
        <dsp:cNvSpPr/>
      </dsp:nvSpPr>
      <dsp:spPr>
        <a:xfrm rot="16200000">
          <a:off x="3952833" y="1650658"/>
          <a:ext cx="66328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663285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4267893" y="1648051"/>
        <a:ext cx="33164" cy="33164"/>
      </dsp:txXfrm>
    </dsp:sp>
    <dsp:sp modelId="{4991223E-6A13-49CA-B48C-762276C9773B}">
      <dsp:nvSpPr>
        <dsp:cNvPr id="0" name=""/>
        <dsp:cNvSpPr/>
      </dsp:nvSpPr>
      <dsp:spPr>
        <a:xfrm>
          <a:off x="3619210" y="2460"/>
          <a:ext cx="1330530" cy="13305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solidFill>
                <a:schemeClr val="tx1"/>
              </a:solidFill>
              <a:cs typeface="B Titr" panose="00000700000000000000" pitchFamily="2" charset="-78"/>
            </a:rPr>
            <a:t>فهم عمیق و دقیق مسئله</a:t>
          </a:r>
          <a:endParaRPr lang="en-US" sz="15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3814062" y="197312"/>
        <a:ext cx="940826" cy="940826"/>
      </dsp:txXfrm>
    </dsp:sp>
    <dsp:sp modelId="{A67158DD-659B-47C7-8AD6-5AD5E4BDA9C5}">
      <dsp:nvSpPr>
        <dsp:cNvPr id="0" name=""/>
        <dsp:cNvSpPr/>
      </dsp:nvSpPr>
      <dsp:spPr>
        <a:xfrm rot="19285714">
          <a:off x="4732247" y="2026004"/>
          <a:ext cx="66328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663285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047307" y="2023397"/>
        <a:ext cx="33164" cy="33164"/>
      </dsp:txXfrm>
    </dsp:sp>
    <dsp:sp modelId="{365E9930-80E5-4AB6-9D29-E7DA03270FEE}">
      <dsp:nvSpPr>
        <dsp:cNvPr id="0" name=""/>
        <dsp:cNvSpPr/>
      </dsp:nvSpPr>
      <dsp:spPr>
        <a:xfrm>
          <a:off x="5178038" y="753152"/>
          <a:ext cx="1330530" cy="13305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solidFill>
                <a:schemeClr val="tx1"/>
              </a:solidFill>
              <a:cs typeface="B Titr" panose="00000700000000000000" pitchFamily="2" charset="-78"/>
            </a:rPr>
            <a:t>جامع نگری و فهم سیستمی</a:t>
          </a:r>
          <a:endParaRPr lang="en-US" sz="15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372890" y="948004"/>
        <a:ext cx="940826" cy="940826"/>
      </dsp:txXfrm>
    </dsp:sp>
    <dsp:sp modelId="{EE792028-8B31-4EB1-9CA7-106A719188C6}">
      <dsp:nvSpPr>
        <dsp:cNvPr id="0" name=""/>
        <dsp:cNvSpPr/>
      </dsp:nvSpPr>
      <dsp:spPr>
        <a:xfrm rot="771429">
          <a:off x="4924746" y="2869399"/>
          <a:ext cx="66328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663285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239807" y="2866792"/>
        <a:ext cx="33164" cy="33164"/>
      </dsp:txXfrm>
    </dsp:sp>
    <dsp:sp modelId="{CC626CA8-9A29-48EF-A9B4-86EE6466AF30}">
      <dsp:nvSpPr>
        <dsp:cNvPr id="0" name=""/>
        <dsp:cNvSpPr/>
      </dsp:nvSpPr>
      <dsp:spPr>
        <a:xfrm>
          <a:off x="5563037" y="2439941"/>
          <a:ext cx="1330530" cy="13305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solidFill>
                <a:schemeClr val="tx1"/>
              </a:solidFill>
              <a:cs typeface="B Titr" panose="00000700000000000000" pitchFamily="2" charset="-78"/>
            </a:rPr>
            <a:t>همگرایی ذینفعان و فهم مشترک</a:t>
          </a:r>
          <a:endParaRPr lang="en-US" sz="15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5757889" y="2634793"/>
        <a:ext cx="940826" cy="940826"/>
      </dsp:txXfrm>
    </dsp:sp>
    <dsp:sp modelId="{E13C4607-CB8B-459F-98B2-2BE074861870}">
      <dsp:nvSpPr>
        <dsp:cNvPr id="0" name=""/>
        <dsp:cNvSpPr/>
      </dsp:nvSpPr>
      <dsp:spPr>
        <a:xfrm rot="3857143">
          <a:off x="4385375" y="3545749"/>
          <a:ext cx="66328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663285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4700435" y="3543142"/>
        <a:ext cx="33164" cy="33164"/>
      </dsp:txXfrm>
    </dsp:sp>
    <dsp:sp modelId="{AACD7859-F295-4434-991B-778C3FE1B33D}">
      <dsp:nvSpPr>
        <dsp:cNvPr id="0" name=""/>
        <dsp:cNvSpPr/>
      </dsp:nvSpPr>
      <dsp:spPr>
        <a:xfrm>
          <a:off x="4484294" y="3792641"/>
          <a:ext cx="1330530" cy="13305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solidFill>
                <a:schemeClr val="tx1"/>
              </a:solidFill>
              <a:cs typeface="B Titr" panose="00000700000000000000" pitchFamily="2" charset="-78"/>
            </a:rPr>
            <a:t>هوشمندی نسبت به محیط</a:t>
          </a:r>
          <a:endParaRPr lang="en-US" sz="15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4679146" y="3987493"/>
        <a:ext cx="940826" cy="940826"/>
      </dsp:txXfrm>
    </dsp:sp>
    <dsp:sp modelId="{0DA930DB-EC02-4C6C-B5CA-A306E4B9202F}">
      <dsp:nvSpPr>
        <dsp:cNvPr id="0" name=""/>
        <dsp:cNvSpPr/>
      </dsp:nvSpPr>
      <dsp:spPr>
        <a:xfrm rot="6942857">
          <a:off x="3520291" y="3545749"/>
          <a:ext cx="66328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663285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835351" y="3543142"/>
        <a:ext cx="33164" cy="33164"/>
      </dsp:txXfrm>
    </dsp:sp>
    <dsp:sp modelId="{3A4EAA27-0433-4419-A4E1-DDE5738EBA0C}">
      <dsp:nvSpPr>
        <dsp:cNvPr id="0" name=""/>
        <dsp:cNvSpPr/>
      </dsp:nvSpPr>
      <dsp:spPr>
        <a:xfrm>
          <a:off x="2754126" y="3792641"/>
          <a:ext cx="1330530" cy="13305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solidFill>
                <a:schemeClr val="tx1"/>
              </a:solidFill>
              <a:cs typeface="B Titr" panose="00000700000000000000" pitchFamily="2" charset="-78"/>
            </a:rPr>
            <a:t>امکان برنامه ریزی پایدار</a:t>
          </a:r>
          <a:endParaRPr lang="en-US" sz="15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2948978" y="3987493"/>
        <a:ext cx="940826" cy="940826"/>
      </dsp:txXfrm>
    </dsp:sp>
    <dsp:sp modelId="{55F14AE0-9DE9-40D1-A7DB-E48C36EBE19C}">
      <dsp:nvSpPr>
        <dsp:cNvPr id="0" name=""/>
        <dsp:cNvSpPr/>
      </dsp:nvSpPr>
      <dsp:spPr>
        <a:xfrm rot="10028571">
          <a:off x="2980920" y="2869399"/>
          <a:ext cx="66328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663285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295980" y="2866792"/>
        <a:ext cx="33164" cy="33164"/>
      </dsp:txXfrm>
    </dsp:sp>
    <dsp:sp modelId="{6E3B4833-7106-4F98-8122-5D6F0A530DBE}">
      <dsp:nvSpPr>
        <dsp:cNvPr id="0" name=""/>
        <dsp:cNvSpPr/>
      </dsp:nvSpPr>
      <dsp:spPr>
        <a:xfrm>
          <a:off x="1675384" y="2439941"/>
          <a:ext cx="1330530" cy="13305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solidFill>
                <a:schemeClr val="tx1"/>
              </a:solidFill>
              <a:cs typeface="B Titr" panose="00000700000000000000" pitchFamily="2" charset="-78"/>
            </a:rPr>
            <a:t>رویکرد فعال نسبت به تغییرات</a:t>
          </a:r>
          <a:endParaRPr lang="en-US" sz="15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1870236" y="2634793"/>
        <a:ext cx="940826" cy="940826"/>
      </dsp:txXfrm>
    </dsp:sp>
    <dsp:sp modelId="{34D25EA4-2A2E-46E6-B751-CA402DED049D}">
      <dsp:nvSpPr>
        <dsp:cNvPr id="0" name=""/>
        <dsp:cNvSpPr/>
      </dsp:nvSpPr>
      <dsp:spPr>
        <a:xfrm rot="13114286">
          <a:off x="3173419" y="2026004"/>
          <a:ext cx="663285" cy="27949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663285" y="139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488479" y="2023397"/>
        <a:ext cx="33164" cy="33164"/>
      </dsp:txXfrm>
    </dsp:sp>
    <dsp:sp modelId="{79DF833B-D710-49AD-BB51-E2D59F9E9D61}">
      <dsp:nvSpPr>
        <dsp:cNvPr id="0" name=""/>
        <dsp:cNvSpPr/>
      </dsp:nvSpPr>
      <dsp:spPr>
        <a:xfrm>
          <a:off x="2060382" y="753152"/>
          <a:ext cx="1330530" cy="13305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>
              <a:solidFill>
                <a:schemeClr val="tx1"/>
              </a:solidFill>
              <a:cs typeface="B Titr" panose="00000700000000000000" pitchFamily="2" charset="-78"/>
            </a:rPr>
            <a:t>استخراج توصیه های سیاستی</a:t>
          </a:r>
          <a:endParaRPr lang="en-US" sz="1500" kern="1200" dirty="0">
            <a:solidFill>
              <a:schemeClr val="tx1"/>
            </a:solidFill>
            <a:cs typeface="B Titr" panose="00000700000000000000" pitchFamily="2" charset="-78"/>
          </a:endParaRPr>
        </a:p>
      </dsp:txBody>
      <dsp:txXfrm>
        <a:off x="2255234" y="948004"/>
        <a:ext cx="940826" cy="940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96FD2-A065-4788-B7E4-FA23CAD075F1}">
      <dsp:nvSpPr>
        <dsp:cNvPr id="0" name=""/>
        <dsp:cNvSpPr/>
      </dsp:nvSpPr>
      <dsp:spPr>
        <a:xfrm rot="5400000">
          <a:off x="591189" y="-124634"/>
          <a:ext cx="1189917" cy="197999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AEBB3-F6B2-4FC6-AB85-DF0F335934F5}">
      <dsp:nvSpPr>
        <dsp:cNvPr id="0" name=""/>
        <dsp:cNvSpPr/>
      </dsp:nvSpPr>
      <dsp:spPr>
        <a:xfrm>
          <a:off x="392562" y="466957"/>
          <a:ext cx="1787551" cy="1566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شناخت صحیح مسئله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Titr" panose="00000700000000000000" pitchFamily="2" charset="-78"/>
            </a:rPr>
            <a:t>(فهم عوامل مرتبط و روندهای حاکم، سناریوپردازی، ...)</a:t>
          </a:r>
          <a:endParaRPr lang="en-US" sz="1600" kern="1200" dirty="0">
            <a:cs typeface="B Titr" panose="00000700000000000000" pitchFamily="2" charset="-78"/>
          </a:endParaRPr>
        </a:p>
      </dsp:txBody>
      <dsp:txXfrm>
        <a:off x="392562" y="466957"/>
        <a:ext cx="1787551" cy="15668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B29B5-A4D1-4172-96F8-7C23D7494E08}">
      <dsp:nvSpPr>
        <dsp:cNvPr id="0" name=""/>
        <dsp:cNvSpPr/>
      </dsp:nvSpPr>
      <dsp:spPr>
        <a:xfrm rot="5400000">
          <a:off x="8289213" y="307077"/>
          <a:ext cx="550000" cy="55949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bg1"/>
              </a:solidFill>
              <a:cs typeface="B Yekan" pitchFamily="2" charset="-78"/>
            </a:rPr>
            <a:t>1</a:t>
          </a:r>
          <a:endParaRPr lang="en-US" sz="2000" kern="1200" dirty="0">
            <a:solidFill>
              <a:schemeClr val="bg1"/>
            </a:solidFill>
            <a:cs typeface="B Yekan" pitchFamily="2" charset="-78"/>
          </a:endParaRPr>
        </a:p>
      </dsp:txBody>
      <dsp:txXfrm rot="-5400000">
        <a:off x="8366401" y="392371"/>
        <a:ext cx="395624" cy="388908"/>
      </dsp:txXfrm>
    </dsp:sp>
    <dsp:sp modelId="{139359DE-F61A-4A7D-AB92-C3AE7BD91C41}">
      <dsp:nvSpPr>
        <dsp:cNvPr id="0" name=""/>
        <dsp:cNvSpPr/>
      </dsp:nvSpPr>
      <dsp:spPr>
        <a:xfrm rot="16200000">
          <a:off x="3882466" y="-3570641"/>
          <a:ext cx="519532" cy="8284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Yekan" pitchFamily="2" charset="-78"/>
            </a:rPr>
            <a:t>چالش صنعتی شدن که عواقب آن تنوع لذات مادی در دنیایی با فقر معنوی ست</a:t>
          </a:r>
          <a:endParaRPr lang="en-US" sz="2000" kern="1200" dirty="0">
            <a:solidFill>
              <a:srgbClr val="FF0000"/>
            </a:solidFill>
            <a:cs typeface="B Yekan" pitchFamily="2" charset="-78"/>
          </a:endParaRPr>
        </a:p>
      </dsp:txBody>
      <dsp:txXfrm rot="5400000">
        <a:off x="25361" y="337186"/>
        <a:ext cx="8259104" cy="468810"/>
      </dsp:txXfrm>
    </dsp:sp>
    <dsp:sp modelId="{0F6B43EA-1209-4E96-A2FD-D6532C1AAF32}">
      <dsp:nvSpPr>
        <dsp:cNvPr id="0" name=""/>
        <dsp:cNvSpPr/>
      </dsp:nvSpPr>
      <dsp:spPr>
        <a:xfrm rot="5400000">
          <a:off x="8289213" y="701449"/>
          <a:ext cx="550000" cy="55949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bg1"/>
              </a:solidFill>
              <a:cs typeface="B Yekan" pitchFamily="2" charset="-78"/>
            </a:rPr>
            <a:t>2</a:t>
          </a:r>
          <a:endParaRPr lang="en-US" sz="2000" kern="1200" dirty="0">
            <a:solidFill>
              <a:schemeClr val="bg1"/>
            </a:solidFill>
            <a:cs typeface="B Yekan" pitchFamily="2" charset="-78"/>
          </a:endParaRPr>
        </a:p>
      </dsp:txBody>
      <dsp:txXfrm rot="-5400000">
        <a:off x="8366401" y="786743"/>
        <a:ext cx="395624" cy="388908"/>
      </dsp:txXfrm>
    </dsp:sp>
    <dsp:sp modelId="{89312F52-45B2-4C9F-88DC-D8BEE61CC3F2}">
      <dsp:nvSpPr>
        <dsp:cNvPr id="0" name=""/>
        <dsp:cNvSpPr/>
      </dsp:nvSpPr>
      <dsp:spPr>
        <a:xfrm rot="16200000">
          <a:off x="3882466" y="-3176269"/>
          <a:ext cx="519532" cy="8284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Yekan" pitchFamily="2" charset="-78"/>
            </a:rPr>
            <a:t>چالش ایدئولوژی رشد اقتصادی و عدم پیشرفت در حوزه های اخلاقی و روحی</a:t>
          </a:r>
          <a:endParaRPr lang="en-US" sz="2000" kern="1200" dirty="0">
            <a:solidFill>
              <a:srgbClr val="FF0000"/>
            </a:solidFill>
            <a:cs typeface="B Yekan" pitchFamily="2" charset="-78"/>
          </a:endParaRPr>
        </a:p>
      </dsp:txBody>
      <dsp:txXfrm rot="5400000">
        <a:off x="25361" y="731558"/>
        <a:ext cx="8259104" cy="468810"/>
      </dsp:txXfrm>
    </dsp:sp>
    <dsp:sp modelId="{49EA867D-5787-4487-8322-11BE7971F78B}">
      <dsp:nvSpPr>
        <dsp:cNvPr id="0" name=""/>
        <dsp:cNvSpPr/>
      </dsp:nvSpPr>
      <dsp:spPr>
        <a:xfrm rot="5400000">
          <a:off x="8289213" y="1095820"/>
          <a:ext cx="550000" cy="55949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bg1"/>
              </a:solidFill>
              <a:cs typeface="B Yekan" pitchFamily="2" charset="-78"/>
            </a:rPr>
            <a:t>3</a:t>
          </a:r>
          <a:endParaRPr lang="en-US" sz="2000" kern="1200" dirty="0">
            <a:solidFill>
              <a:schemeClr val="bg1"/>
            </a:solidFill>
            <a:cs typeface="B Yekan" pitchFamily="2" charset="-78"/>
          </a:endParaRPr>
        </a:p>
      </dsp:txBody>
      <dsp:txXfrm rot="-5400000">
        <a:off x="8366401" y="1181114"/>
        <a:ext cx="395624" cy="388908"/>
      </dsp:txXfrm>
    </dsp:sp>
    <dsp:sp modelId="{D252E641-FF64-4705-B685-06A1D2D4B7EA}">
      <dsp:nvSpPr>
        <dsp:cNvPr id="0" name=""/>
        <dsp:cNvSpPr/>
      </dsp:nvSpPr>
      <dsp:spPr>
        <a:xfrm rot="16200000">
          <a:off x="3882466" y="-2781898"/>
          <a:ext cx="519532" cy="8284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Yekan" pitchFamily="2" charset="-78"/>
            </a:rPr>
            <a:t>چالش تاثیرات ویرانگر بر نظام جهانی و محاصره طبیعت</a:t>
          </a:r>
          <a:endParaRPr lang="en-US" sz="2000" kern="1200" dirty="0">
            <a:solidFill>
              <a:srgbClr val="FF0000"/>
            </a:solidFill>
            <a:cs typeface="B Yekan" pitchFamily="2" charset="-78"/>
          </a:endParaRPr>
        </a:p>
      </dsp:txBody>
      <dsp:txXfrm rot="5400000">
        <a:off x="25361" y="1125929"/>
        <a:ext cx="8259104" cy="468810"/>
      </dsp:txXfrm>
    </dsp:sp>
    <dsp:sp modelId="{F9384C28-066A-42FD-960E-30D2957238D9}">
      <dsp:nvSpPr>
        <dsp:cNvPr id="0" name=""/>
        <dsp:cNvSpPr/>
      </dsp:nvSpPr>
      <dsp:spPr>
        <a:xfrm rot="5400000">
          <a:off x="8289213" y="1490191"/>
          <a:ext cx="550000" cy="55949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bg1"/>
              </a:solidFill>
              <a:cs typeface="B Yekan" pitchFamily="2" charset="-78"/>
            </a:rPr>
            <a:t>4</a:t>
          </a:r>
          <a:endParaRPr lang="en-US" sz="2000" kern="1200" dirty="0">
            <a:solidFill>
              <a:schemeClr val="bg1"/>
            </a:solidFill>
            <a:cs typeface="B Yekan" pitchFamily="2" charset="-78"/>
          </a:endParaRPr>
        </a:p>
      </dsp:txBody>
      <dsp:txXfrm rot="-5400000">
        <a:off x="8366401" y="1575485"/>
        <a:ext cx="395624" cy="388908"/>
      </dsp:txXfrm>
    </dsp:sp>
    <dsp:sp modelId="{C0E7B87D-DF55-4A6A-B2DD-3D6D859ADAFE}">
      <dsp:nvSpPr>
        <dsp:cNvPr id="0" name=""/>
        <dsp:cNvSpPr/>
      </dsp:nvSpPr>
      <dsp:spPr>
        <a:xfrm rot="16200000">
          <a:off x="3882466" y="-2387527"/>
          <a:ext cx="519532" cy="8284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Yekan" pitchFamily="2" charset="-78"/>
            </a:rPr>
            <a:t>چالش حاصل از فناوری و تحت کنترل در آمدن آینده ها توسط فناوری</a:t>
          </a:r>
          <a:endParaRPr lang="en-US" sz="2000" kern="1200" dirty="0">
            <a:solidFill>
              <a:srgbClr val="FF0000"/>
            </a:solidFill>
            <a:cs typeface="B Yekan" pitchFamily="2" charset="-78"/>
          </a:endParaRPr>
        </a:p>
      </dsp:txBody>
      <dsp:txXfrm rot="5400000">
        <a:off x="25361" y="1520300"/>
        <a:ext cx="8259104" cy="468810"/>
      </dsp:txXfrm>
    </dsp:sp>
    <dsp:sp modelId="{31473055-9A1F-44A6-B1B6-185F1F14F714}">
      <dsp:nvSpPr>
        <dsp:cNvPr id="0" name=""/>
        <dsp:cNvSpPr/>
      </dsp:nvSpPr>
      <dsp:spPr>
        <a:xfrm rot="5400000">
          <a:off x="8289213" y="1884562"/>
          <a:ext cx="550000" cy="55949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bg1"/>
              </a:solidFill>
              <a:cs typeface="B Yekan" pitchFamily="2" charset="-78"/>
            </a:rPr>
            <a:t>5</a:t>
          </a:r>
          <a:endParaRPr lang="en-US" sz="2000" kern="1200" dirty="0">
            <a:solidFill>
              <a:schemeClr val="bg1"/>
            </a:solidFill>
            <a:cs typeface="B Yekan" pitchFamily="2" charset="-78"/>
          </a:endParaRPr>
        </a:p>
      </dsp:txBody>
      <dsp:txXfrm rot="-5400000">
        <a:off x="8366401" y="1969856"/>
        <a:ext cx="395624" cy="388908"/>
      </dsp:txXfrm>
    </dsp:sp>
    <dsp:sp modelId="{1C57D0B3-F3C2-41BE-9869-8C6F3BDF7FF5}">
      <dsp:nvSpPr>
        <dsp:cNvPr id="0" name=""/>
        <dsp:cNvSpPr/>
      </dsp:nvSpPr>
      <dsp:spPr>
        <a:xfrm rot="16200000">
          <a:off x="3882466" y="-1993156"/>
          <a:ext cx="519532" cy="82844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 smtClean="0">
              <a:cs typeface="B Yekan" pitchFamily="2" charset="-78"/>
            </a:rPr>
            <a:t>چالش تفکر کوتاه مدت و عدم دورنگری</a:t>
          </a:r>
          <a:endParaRPr lang="en-US" sz="2000" kern="1200" dirty="0">
            <a:solidFill>
              <a:srgbClr val="FF0000"/>
            </a:solidFill>
            <a:cs typeface="B Yekan" pitchFamily="2" charset="-78"/>
          </a:endParaRPr>
        </a:p>
      </dsp:txBody>
      <dsp:txXfrm rot="5400000">
        <a:off x="25361" y="1914671"/>
        <a:ext cx="8259104" cy="468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B3803-279E-48C1-A71D-23ADEC4D47E4}">
      <dsp:nvSpPr>
        <dsp:cNvPr id="0" name=""/>
        <dsp:cNvSpPr/>
      </dsp:nvSpPr>
      <dsp:spPr>
        <a:xfrm rot="16200000">
          <a:off x="3309582" y="-3034255"/>
          <a:ext cx="383724" cy="6593331"/>
        </a:xfrm>
        <a:prstGeom prst="round2Same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Yekan" pitchFamily="2" charset="-78"/>
            </a:rPr>
            <a:t>رویدادهای مجزا و وقوع آنها</a:t>
          </a:r>
          <a:endParaRPr lang="en-US" sz="1800" kern="1200" dirty="0">
            <a:cs typeface="B Yekan" pitchFamily="2" charset="-78"/>
          </a:endParaRPr>
        </a:p>
      </dsp:txBody>
      <dsp:txXfrm rot="5400000">
        <a:off x="223511" y="89280"/>
        <a:ext cx="6574599" cy="346260"/>
      </dsp:txXfrm>
    </dsp:sp>
    <dsp:sp modelId="{CA8681BF-791A-43E5-8620-56DCE0B82106}">
      <dsp:nvSpPr>
        <dsp:cNvPr id="0" name=""/>
        <dsp:cNvSpPr/>
      </dsp:nvSpPr>
      <dsp:spPr>
        <a:xfrm>
          <a:off x="6842699" y="1509"/>
          <a:ext cx="1077164" cy="5218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02060"/>
              </a:solidFill>
              <a:cs typeface="B Yekan" pitchFamily="2" charset="-78"/>
            </a:rPr>
            <a:t>رویداد</a:t>
          </a:r>
          <a:endParaRPr lang="en-US" sz="1800" b="1" kern="1200" dirty="0">
            <a:solidFill>
              <a:srgbClr val="002060"/>
            </a:solidFill>
            <a:cs typeface="B Yekan" pitchFamily="2" charset="-78"/>
          </a:endParaRPr>
        </a:p>
      </dsp:txBody>
      <dsp:txXfrm>
        <a:off x="6868171" y="26981"/>
        <a:ext cx="1026220" cy="470857"/>
      </dsp:txXfrm>
    </dsp:sp>
    <dsp:sp modelId="{099A97B2-905C-48BF-9BE7-1D1B2B3F3E21}">
      <dsp:nvSpPr>
        <dsp:cNvPr id="0" name=""/>
        <dsp:cNvSpPr/>
      </dsp:nvSpPr>
      <dsp:spPr>
        <a:xfrm rot="16200000">
          <a:off x="3309582" y="-2428998"/>
          <a:ext cx="383724" cy="6593331"/>
        </a:xfrm>
        <a:prstGeom prst="round2Same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tint val="40000"/>
              <a:alpha val="90000"/>
              <a:hueOff val="1256455"/>
              <a:satOff val="-1094"/>
              <a:lumOff val="-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Yekan" pitchFamily="2" charset="-78"/>
            </a:rPr>
            <a:t>الگوها، روندها، عمومی، لیتانی</a:t>
          </a:r>
          <a:endParaRPr lang="en-US" sz="1800" kern="1200" dirty="0">
            <a:cs typeface="B Yekan" pitchFamily="2" charset="-78"/>
          </a:endParaRPr>
        </a:p>
      </dsp:txBody>
      <dsp:txXfrm rot="5400000">
        <a:off x="223511" y="694537"/>
        <a:ext cx="6574599" cy="346260"/>
      </dsp:txXfrm>
    </dsp:sp>
    <dsp:sp modelId="{4193EFC3-3D3B-4BA6-A279-C980AFAE4481}">
      <dsp:nvSpPr>
        <dsp:cNvPr id="0" name=""/>
        <dsp:cNvSpPr/>
      </dsp:nvSpPr>
      <dsp:spPr>
        <a:xfrm>
          <a:off x="6842699" y="606766"/>
          <a:ext cx="1077164" cy="521801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02060"/>
              </a:solidFill>
              <a:cs typeface="B Yekan" pitchFamily="2" charset="-78"/>
            </a:rPr>
            <a:t>روند</a:t>
          </a:r>
          <a:endParaRPr lang="en-US" sz="1800" b="1" kern="1200" dirty="0">
            <a:solidFill>
              <a:srgbClr val="002060"/>
            </a:solidFill>
            <a:cs typeface="B Yekan" pitchFamily="2" charset="-78"/>
          </a:endParaRPr>
        </a:p>
      </dsp:txBody>
      <dsp:txXfrm>
        <a:off x="6868171" y="632238"/>
        <a:ext cx="1026220" cy="470857"/>
      </dsp:txXfrm>
    </dsp:sp>
    <dsp:sp modelId="{A0462593-3B63-4340-8A21-EA84D70B1536}">
      <dsp:nvSpPr>
        <dsp:cNvPr id="0" name=""/>
        <dsp:cNvSpPr/>
      </dsp:nvSpPr>
      <dsp:spPr>
        <a:xfrm rot="16200000">
          <a:off x="3291841" y="-1841481"/>
          <a:ext cx="383724" cy="6628812"/>
        </a:xfrm>
        <a:prstGeom prst="round2Same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Yekan" pitchFamily="2" charset="-78"/>
            </a:rPr>
            <a:t>پیشران های نظام، علل اجتماعی، تحلیل سیاست</a:t>
          </a:r>
          <a:endParaRPr lang="en-US" sz="1800" kern="1200" dirty="0">
            <a:cs typeface="B Yekan" pitchFamily="2" charset="-78"/>
          </a:endParaRPr>
        </a:p>
      </dsp:txBody>
      <dsp:txXfrm rot="5400000">
        <a:off x="188029" y="1299795"/>
        <a:ext cx="6610080" cy="346260"/>
      </dsp:txXfrm>
    </dsp:sp>
    <dsp:sp modelId="{0AA8E369-4483-4548-B74D-D5C3333AD895}">
      <dsp:nvSpPr>
        <dsp:cNvPr id="0" name=""/>
        <dsp:cNvSpPr/>
      </dsp:nvSpPr>
      <dsp:spPr>
        <a:xfrm>
          <a:off x="6842699" y="1212023"/>
          <a:ext cx="1077164" cy="521801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02060"/>
              </a:solidFill>
              <a:cs typeface="B Yekan" pitchFamily="2" charset="-78"/>
            </a:rPr>
            <a:t>نظام</a:t>
          </a:r>
          <a:endParaRPr lang="en-US" sz="1800" b="1" kern="1200" dirty="0">
            <a:solidFill>
              <a:srgbClr val="002060"/>
            </a:solidFill>
            <a:cs typeface="B Yekan" pitchFamily="2" charset="-78"/>
          </a:endParaRPr>
        </a:p>
      </dsp:txBody>
      <dsp:txXfrm>
        <a:off x="6868171" y="1237495"/>
        <a:ext cx="1026220" cy="470857"/>
      </dsp:txXfrm>
    </dsp:sp>
    <dsp:sp modelId="{49307BEE-5292-4EAF-85B8-ABD4409D1B14}">
      <dsp:nvSpPr>
        <dsp:cNvPr id="0" name=""/>
        <dsp:cNvSpPr/>
      </dsp:nvSpPr>
      <dsp:spPr>
        <a:xfrm rot="16200000">
          <a:off x="3147556" y="-1160976"/>
          <a:ext cx="672296" cy="6628812"/>
        </a:xfrm>
        <a:prstGeom prst="round2Same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tint val="40000"/>
              <a:alpha val="90000"/>
              <a:hueOff val="3769366"/>
              <a:satOff val="-3283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cs typeface="B Yekan" pitchFamily="2" charset="-78"/>
            </a:rPr>
            <a:t>مدل های ذهنی، گفتمان ها، دورنماها، اسطوره ها، استعاره ها، نمادها، تصاویر، اطلاعات، ساختارها، شیوه ها</a:t>
          </a:r>
          <a:endParaRPr lang="en-US" sz="1600" kern="1200" dirty="0">
            <a:cs typeface="B Yekan" pitchFamily="2" charset="-78"/>
          </a:endParaRPr>
        </a:p>
      </dsp:txBody>
      <dsp:txXfrm rot="5400000">
        <a:off x="202118" y="1850100"/>
        <a:ext cx="6595993" cy="606658"/>
      </dsp:txXfrm>
    </dsp:sp>
    <dsp:sp modelId="{84AE22C0-F9F8-4B39-85A7-756697FFF848}">
      <dsp:nvSpPr>
        <dsp:cNvPr id="0" name=""/>
        <dsp:cNvSpPr/>
      </dsp:nvSpPr>
      <dsp:spPr>
        <a:xfrm>
          <a:off x="6842699" y="1892528"/>
          <a:ext cx="1077164" cy="521801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02060"/>
              </a:solidFill>
              <a:cs typeface="B Yekan" pitchFamily="2" charset="-78"/>
            </a:rPr>
            <a:t>جهان بینی</a:t>
          </a:r>
          <a:endParaRPr lang="en-US" sz="1800" b="1" kern="1200" dirty="0">
            <a:solidFill>
              <a:srgbClr val="002060"/>
            </a:solidFill>
            <a:cs typeface="B Yekan" pitchFamily="2" charset="-78"/>
          </a:endParaRPr>
        </a:p>
      </dsp:txBody>
      <dsp:txXfrm>
        <a:off x="6868171" y="1918000"/>
        <a:ext cx="1026220" cy="470857"/>
      </dsp:txXfrm>
    </dsp:sp>
    <dsp:sp modelId="{D886E171-6ED1-43B1-B8FE-5F65CB94E198}">
      <dsp:nvSpPr>
        <dsp:cNvPr id="0" name=""/>
        <dsp:cNvSpPr/>
      </dsp:nvSpPr>
      <dsp:spPr>
        <a:xfrm rot="16200000">
          <a:off x="3291841" y="-480471"/>
          <a:ext cx="383724" cy="6628812"/>
        </a:xfrm>
        <a:prstGeom prst="round2Same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0" kern="1200" dirty="0" smtClean="0">
              <a:solidFill>
                <a:schemeClr val="tx1"/>
              </a:solidFill>
              <a:cs typeface="B Yekan" pitchFamily="2" charset="-78"/>
            </a:rPr>
            <a:t>تغییرات اجتماعی و نیروها و عوامل مرتبط، عوامل و نیروهای تاریخی </a:t>
          </a:r>
          <a:endParaRPr lang="en-US" sz="1800" b="0" kern="1200" dirty="0">
            <a:solidFill>
              <a:schemeClr val="tx1"/>
            </a:solidFill>
            <a:cs typeface="B Yekan" pitchFamily="2" charset="-78"/>
          </a:endParaRPr>
        </a:p>
      </dsp:txBody>
      <dsp:txXfrm rot="5400000">
        <a:off x="188029" y="2660805"/>
        <a:ext cx="6610080" cy="346260"/>
      </dsp:txXfrm>
    </dsp:sp>
    <dsp:sp modelId="{12308192-5980-4D37-B771-7C5FC083C03D}">
      <dsp:nvSpPr>
        <dsp:cNvPr id="0" name=""/>
        <dsp:cNvSpPr/>
      </dsp:nvSpPr>
      <dsp:spPr>
        <a:xfrm>
          <a:off x="6842699" y="2573033"/>
          <a:ext cx="1077164" cy="52180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002060"/>
              </a:solidFill>
              <a:cs typeface="B Yekan" pitchFamily="2" charset="-78"/>
            </a:rPr>
            <a:t>تاریخی</a:t>
          </a:r>
          <a:endParaRPr lang="en-US" sz="1800" b="1" kern="1200" dirty="0">
            <a:solidFill>
              <a:srgbClr val="002060"/>
            </a:solidFill>
            <a:cs typeface="B Yekan" pitchFamily="2" charset="-78"/>
          </a:endParaRPr>
        </a:p>
      </dsp:txBody>
      <dsp:txXfrm>
        <a:off x="6868171" y="2598505"/>
        <a:ext cx="1026220" cy="4708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44DAF-C9C2-4FEA-B9CB-E633F65C28FC}">
      <dsp:nvSpPr>
        <dsp:cNvPr id="0" name=""/>
        <dsp:cNvSpPr/>
      </dsp:nvSpPr>
      <dsp:spPr>
        <a:xfrm>
          <a:off x="783632" y="148"/>
          <a:ext cx="879574" cy="8795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bg1"/>
              </a:solidFill>
              <a:cs typeface="B Yekan" pitchFamily="2" charset="-78"/>
            </a:rPr>
            <a:t>ارزش</a:t>
          </a:r>
          <a:endParaRPr lang="en-US" sz="20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912443" y="128959"/>
        <a:ext cx="621952" cy="621952"/>
      </dsp:txXfrm>
    </dsp:sp>
    <dsp:sp modelId="{6D42FF7E-3826-434E-BD0F-EE2432C5CB5D}">
      <dsp:nvSpPr>
        <dsp:cNvPr id="0" name=""/>
        <dsp:cNvSpPr/>
      </dsp:nvSpPr>
      <dsp:spPr>
        <a:xfrm>
          <a:off x="1734628" y="184859"/>
          <a:ext cx="510153" cy="510153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FF0000"/>
            </a:solidFill>
            <a:cs typeface="B Yekan" pitchFamily="2" charset="-78"/>
          </a:endParaRPr>
        </a:p>
      </dsp:txBody>
      <dsp:txXfrm>
        <a:off x="1802249" y="379942"/>
        <a:ext cx="374911" cy="119987"/>
      </dsp:txXfrm>
    </dsp:sp>
    <dsp:sp modelId="{92AF8D47-8D3A-4C29-8B42-910DA40ED44E}">
      <dsp:nvSpPr>
        <dsp:cNvPr id="0" name=""/>
        <dsp:cNvSpPr/>
      </dsp:nvSpPr>
      <dsp:spPr>
        <a:xfrm>
          <a:off x="2316203" y="148"/>
          <a:ext cx="879574" cy="87957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rgbClr val="FF0000"/>
              </a:solidFill>
              <a:cs typeface="B Yekan" pitchFamily="2" charset="-78"/>
            </a:rPr>
            <a:t>دانش</a:t>
          </a:r>
          <a:endParaRPr lang="en-US" sz="2000" kern="1200" dirty="0">
            <a:solidFill>
              <a:srgbClr val="FF0000"/>
            </a:solidFill>
            <a:cs typeface="B Yekan" pitchFamily="2" charset="-78"/>
          </a:endParaRPr>
        </a:p>
      </dsp:txBody>
      <dsp:txXfrm>
        <a:off x="2445014" y="128959"/>
        <a:ext cx="621952" cy="621952"/>
      </dsp:txXfrm>
    </dsp:sp>
    <dsp:sp modelId="{AD30EEEB-3D85-424E-9C32-6B61F372B638}">
      <dsp:nvSpPr>
        <dsp:cNvPr id="0" name=""/>
        <dsp:cNvSpPr/>
      </dsp:nvSpPr>
      <dsp:spPr>
        <a:xfrm>
          <a:off x="3267198" y="184859"/>
          <a:ext cx="510153" cy="510153"/>
        </a:xfrm>
        <a:prstGeom prst="mathEqual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FF0000"/>
            </a:solidFill>
            <a:cs typeface="B Yekan" pitchFamily="2" charset="-78"/>
          </a:endParaRPr>
        </a:p>
      </dsp:txBody>
      <dsp:txXfrm>
        <a:off x="3334819" y="289951"/>
        <a:ext cx="374911" cy="299969"/>
      </dsp:txXfrm>
    </dsp:sp>
    <dsp:sp modelId="{CAC7B317-4276-42DF-84AA-ED8202545569}">
      <dsp:nvSpPr>
        <dsp:cNvPr id="0" name=""/>
        <dsp:cNvSpPr/>
      </dsp:nvSpPr>
      <dsp:spPr>
        <a:xfrm>
          <a:off x="3848773" y="148"/>
          <a:ext cx="1463593" cy="87957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rgbClr val="FF0000"/>
              </a:solidFill>
              <a:cs typeface="B Yekan" pitchFamily="2" charset="-78"/>
            </a:rPr>
            <a:t>اقدام اجتماعی</a:t>
          </a:r>
          <a:endParaRPr lang="en-US" sz="2000" kern="1200" dirty="0">
            <a:solidFill>
              <a:srgbClr val="FF0000"/>
            </a:solidFill>
            <a:cs typeface="B Yekan" pitchFamily="2" charset="-78"/>
          </a:endParaRPr>
        </a:p>
      </dsp:txBody>
      <dsp:txXfrm>
        <a:off x="4063111" y="128959"/>
        <a:ext cx="1034917" cy="6219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17278-C69E-4512-9E19-E2CE5A83F865}">
      <dsp:nvSpPr>
        <dsp:cNvPr id="0" name=""/>
        <dsp:cNvSpPr/>
      </dsp:nvSpPr>
      <dsp:spPr>
        <a:xfrm>
          <a:off x="7673266" y="480173"/>
          <a:ext cx="1109413" cy="7916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نظام فکری ابن خلدون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7696454" y="503361"/>
        <a:ext cx="1063037" cy="745312"/>
      </dsp:txXfrm>
    </dsp:sp>
    <dsp:sp modelId="{CDCE5C6A-4F25-42FE-B133-6C718B1947A2}">
      <dsp:nvSpPr>
        <dsp:cNvPr id="0" name=""/>
        <dsp:cNvSpPr/>
      </dsp:nvSpPr>
      <dsp:spPr>
        <a:xfrm rot="13012056">
          <a:off x="7101425" y="656529"/>
          <a:ext cx="635369" cy="57775"/>
        </a:xfrm>
        <a:custGeom>
          <a:avLst/>
          <a:gdLst/>
          <a:ahLst/>
          <a:cxnLst/>
          <a:rect l="0" t="0" r="0" b="0"/>
          <a:pathLst>
            <a:path>
              <a:moveTo>
                <a:pt x="0" y="28887"/>
              </a:moveTo>
              <a:lnTo>
                <a:pt x="635369" y="288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7403226" y="669533"/>
        <a:ext cx="31768" cy="31768"/>
      </dsp:txXfrm>
    </dsp:sp>
    <dsp:sp modelId="{F0BC176D-C006-45FC-98C9-92E3E48DE256}">
      <dsp:nvSpPr>
        <dsp:cNvPr id="0" name=""/>
        <dsp:cNvSpPr/>
      </dsp:nvSpPr>
      <dsp:spPr>
        <a:xfrm>
          <a:off x="5497672" y="216023"/>
          <a:ext cx="1667282" cy="5575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رابطه علت و معلول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5514003" y="232354"/>
        <a:ext cx="1634620" cy="524923"/>
      </dsp:txXfrm>
    </dsp:sp>
    <dsp:sp modelId="{3A350CFC-5F77-4951-9023-28C19A6D489A}">
      <dsp:nvSpPr>
        <dsp:cNvPr id="0" name=""/>
        <dsp:cNvSpPr/>
      </dsp:nvSpPr>
      <dsp:spPr>
        <a:xfrm rot="10800000">
          <a:off x="5227718" y="465928"/>
          <a:ext cx="269953" cy="57775"/>
        </a:xfrm>
        <a:custGeom>
          <a:avLst/>
          <a:gdLst/>
          <a:ahLst/>
          <a:cxnLst/>
          <a:rect l="0" t="0" r="0" b="0"/>
          <a:pathLst>
            <a:path>
              <a:moveTo>
                <a:pt x="0" y="28887"/>
              </a:moveTo>
              <a:lnTo>
                <a:pt x="269953" y="288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5355946" y="488067"/>
        <a:ext cx="13497" cy="13497"/>
      </dsp:txXfrm>
    </dsp:sp>
    <dsp:sp modelId="{25EA4650-651A-42C3-BC16-918DFC3FFF7B}">
      <dsp:nvSpPr>
        <dsp:cNvPr id="0" name=""/>
        <dsp:cNvSpPr/>
      </dsp:nvSpPr>
      <dsp:spPr>
        <a:xfrm>
          <a:off x="86262" y="143295"/>
          <a:ext cx="5141456" cy="7030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تعیین مسیر و معنای جریانات واقعی به نحو عرضی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106853" y="163886"/>
        <a:ext cx="5100274" cy="661859"/>
      </dsp:txXfrm>
    </dsp:sp>
    <dsp:sp modelId="{BE23B3F8-4F08-4C4E-8300-9074C5362638}">
      <dsp:nvSpPr>
        <dsp:cNvPr id="0" name=""/>
        <dsp:cNvSpPr/>
      </dsp:nvSpPr>
      <dsp:spPr>
        <a:xfrm rot="8587944">
          <a:off x="7101425" y="1037731"/>
          <a:ext cx="635369" cy="57775"/>
        </a:xfrm>
        <a:custGeom>
          <a:avLst/>
          <a:gdLst/>
          <a:ahLst/>
          <a:cxnLst/>
          <a:rect l="0" t="0" r="0" b="0"/>
          <a:pathLst>
            <a:path>
              <a:moveTo>
                <a:pt x="0" y="28887"/>
              </a:moveTo>
              <a:lnTo>
                <a:pt x="635369" y="288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7403226" y="1050734"/>
        <a:ext cx="31768" cy="31768"/>
      </dsp:txXfrm>
    </dsp:sp>
    <dsp:sp modelId="{9B3C7640-758E-4F3C-93E8-566A8C8C456F}">
      <dsp:nvSpPr>
        <dsp:cNvPr id="0" name=""/>
        <dsp:cNvSpPr/>
      </dsp:nvSpPr>
      <dsp:spPr>
        <a:xfrm>
          <a:off x="5497672" y="978426"/>
          <a:ext cx="1667282" cy="5575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عبرت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5514003" y="994757"/>
        <a:ext cx="1634620" cy="524923"/>
      </dsp:txXfrm>
    </dsp:sp>
    <dsp:sp modelId="{DBA1A812-71C1-4FEB-9183-0A2DA55D0937}">
      <dsp:nvSpPr>
        <dsp:cNvPr id="0" name=""/>
        <dsp:cNvSpPr/>
      </dsp:nvSpPr>
      <dsp:spPr>
        <a:xfrm rot="10800000">
          <a:off x="5227718" y="1228331"/>
          <a:ext cx="269953" cy="57775"/>
        </a:xfrm>
        <a:custGeom>
          <a:avLst/>
          <a:gdLst/>
          <a:ahLst/>
          <a:cxnLst/>
          <a:rect l="0" t="0" r="0" b="0"/>
          <a:pathLst>
            <a:path>
              <a:moveTo>
                <a:pt x="0" y="28887"/>
              </a:moveTo>
              <a:lnTo>
                <a:pt x="269953" y="288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tx1"/>
            </a:solidFill>
            <a:cs typeface="B Yekan" pitchFamily="2" charset="-78"/>
          </a:endParaRPr>
        </a:p>
      </dsp:txBody>
      <dsp:txXfrm rot="10800000">
        <a:off x="5355946" y="1250470"/>
        <a:ext cx="13497" cy="13497"/>
      </dsp:txXfrm>
    </dsp:sp>
    <dsp:sp modelId="{E98C6DB9-4578-4BFD-A60F-AB65698B3251}">
      <dsp:nvSpPr>
        <dsp:cNvPr id="0" name=""/>
        <dsp:cNvSpPr/>
      </dsp:nvSpPr>
      <dsp:spPr>
        <a:xfrm>
          <a:off x="86262" y="929543"/>
          <a:ext cx="5141456" cy="6553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tx1"/>
              </a:solidFill>
              <a:cs typeface="B Yekan" pitchFamily="2" charset="-78"/>
            </a:rPr>
            <a:t>پلی از ظاهر به باطن، نمایان کننده مراتب فهم امور، ایجاد رابطه  طولی و پیوند میان تاریخ و حکمت</a:t>
          </a:r>
          <a:endParaRPr lang="en-US" sz="1800" kern="1200" dirty="0">
            <a:solidFill>
              <a:schemeClr val="tx1"/>
            </a:solidFill>
            <a:cs typeface="B Yekan" pitchFamily="2" charset="-78"/>
          </a:endParaRPr>
        </a:p>
      </dsp:txBody>
      <dsp:txXfrm>
        <a:off x="105457" y="948738"/>
        <a:ext cx="5103066" cy="6169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30628-8A1C-4745-AA2E-07CD241C3C74}">
      <dsp:nvSpPr>
        <dsp:cNvPr id="0" name=""/>
        <dsp:cNvSpPr/>
      </dsp:nvSpPr>
      <dsp:spPr>
        <a:xfrm rot="10800000">
          <a:off x="0" y="15772"/>
          <a:ext cx="6650058" cy="726641"/>
        </a:xfrm>
        <a:prstGeom prst="round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Yekan" pitchFamily="2" charset="-78"/>
            </a:rPr>
            <a:t>به معنای تعصب قومی و دفاع از قومیت، بر اساس سود و هدف مشترک نوعی پیوند عمیق میان انسان ها را نشان می دهد (شرط لازم عمران)</a:t>
          </a:r>
          <a:endParaRPr lang="en-US" sz="1800" kern="1200" dirty="0">
            <a:cs typeface="B Yekan" pitchFamily="2" charset="-78"/>
          </a:endParaRPr>
        </a:p>
      </dsp:txBody>
      <dsp:txXfrm rot="10800000">
        <a:off x="35472" y="51244"/>
        <a:ext cx="6579114" cy="655697"/>
      </dsp:txXfrm>
    </dsp:sp>
    <dsp:sp modelId="{317B04A9-1FE1-4BC4-9C88-6F7AC31AC3CB}">
      <dsp:nvSpPr>
        <dsp:cNvPr id="0" name=""/>
        <dsp:cNvSpPr/>
      </dsp:nvSpPr>
      <dsp:spPr>
        <a:xfrm>
          <a:off x="6770299" y="122205"/>
          <a:ext cx="1183988" cy="5137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Yekan" pitchFamily="2" charset="-78"/>
            </a:rPr>
            <a:t>عصبیت</a:t>
          </a:r>
          <a:endParaRPr lang="en-US" sz="2000" kern="1200" dirty="0">
            <a:cs typeface="B Yekan" pitchFamily="2" charset="-78"/>
          </a:endParaRPr>
        </a:p>
      </dsp:txBody>
      <dsp:txXfrm>
        <a:off x="6795379" y="147285"/>
        <a:ext cx="1133828" cy="463614"/>
      </dsp:txXfrm>
    </dsp:sp>
    <dsp:sp modelId="{0D05512A-18B9-4589-98EA-B4DD6D1FF2F1}">
      <dsp:nvSpPr>
        <dsp:cNvPr id="0" name=""/>
        <dsp:cNvSpPr/>
      </dsp:nvSpPr>
      <dsp:spPr>
        <a:xfrm rot="10800000">
          <a:off x="0" y="959847"/>
          <a:ext cx="6650058" cy="637472"/>
        </a:xfrm>
        <a:prstGeom prst="round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cs typeface="B Yekan" pitchFamily="2" charset="-78"/>
            </a:rPr>
            <a:t>زندگی جمعی سالم و مرفه که در اثر اهداف مشترک مادی و معنوی گروهی در منطقه معین جغرافیایی بوجود می آید. </a:t>
          </a:r>
          <a:endParaRPr lang="en-US" sz="1800" kern="1200" dirty="0">
            <a:cs typeface="B Yekan" pitchFamily="2" charset="-78"/>
          </a:endParaRPr>
        </a:p>
      </dsp:txBody>
      <dsp:txXfrm rot="10800000">
        <a:off x="31119" y="990966"/>
        <a:ext cx="6587820" cy="575234"/>
      </dsp:txXfrm>
    </dsp:sp>
    <dsp:sp modelId="{EBA7FF6C-9FDA-460D-9374-FD7D7C763F5D}">
      <dsp:nvSpPr>
        <dsp:cNvPr id="0" name=""/>
        <dsp:cNvSpPr/>
      </dsp:nvSpPr>
      <dsp:spPr>
        <a:xfrm>
          <a:off x="6770299" y="1021696"/>
          <a:ext cx="1183988" cy="51377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B Yekan" pitchFamily="2" charset="-78"/>
            </a:rPr>
            <a:t>عمران</a:t>
          </a:r>
          <a:endParaRPr lang="en-US" sz="2000" kern="1200" dirty="0">
            <a:cs typeface="B Yekan" pitchFamily="2" charset="-78"/>
          </a:endParaRPr>
        </a:p>
      </dsp:txBody>
      <dsp:txXfrm>
        <a:off x="6795379" y="1046776"/>
        <a:ext cx="1133828" cy="4636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17278-C69E-4512-9E19-E2CE5A83F865}">
      <dsp:nvSpPr>
        <dsp:cNvPr id="0" name=""/>
        <dsp:cNvSpPr/>
      </dsp:nvSpPr>
      <dsp:spPr>
        <a:xfrm>
          <a:off x="4627478" y="564976"/>
          <a:ext cx="1564703" cy="9754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Yekan" pitchFamily="2" charset="-78"/>
            </a:rPr>
            <a:t>علل چهارگانه ارسطویی در عمران</a:t>
          </a:r>
          <a:endParaRPr lang="en-US" sz="18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4656048" y="593546"/>
        <a:ext cx="1507563" cy="918316"/>
      </dsp:txXfrm>
    </dsp:sp>
    <dsp:sp modelId="{CDCE5C6A-4F25-42FE-B133-6C718B1947A2}">
      <dsp:nvSpPr>
        <dsp:cNvPr id="0" name=""/>
        <dsp:cNvSpPr/>
      </dsp:nvSpPr>
      <dsp:spPr>
        <a:xfrm rot="14609461">
          <a:off x="3996051" y="643705"/>
          <a:ext cx="873138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873138" y="1832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bg1"/>
            </a:solidFill>
            <a:cs typeface="B Yekan" pitchFamily="2" charset="-78"/>
          </a:endParaRPr>
        </a:p>
      </dsp:txBody>
      <dsp:txXfrm rot="10800000">
        <a:off x="4410792" y="640205"/>
        <a:ext cx="43656" cy="43656"/>
      </dsp:txXfrm>
    </dsp:sp>
    <dsp:sp modelId="{F0BC176D-C006-45FC-98C9-92E3E48DE256}">
      <dsp:nvSpPr>
        <dsp:cNvPr id="0" name=""/>
        <dsp:cNvSpPr/>
      </dsp:nvSpPr>
      <dsp:spPr>
        <a:xfrm>
          <a:off x="2959481" y="57617"/>
          <a:ext cx="1278281" cy="427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Yekan" pitchFamily="2" charset="-78"/>
            </a:rPr>
            <a:t>علت مادی</a:t>
          </a:r>
          <a:endParaRPr lang="en-US" sz="18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2972002" y="70138"/>
        <a:ext cx="1253239" cy="402451"/>
      </dsp:txXfrm>
    </dsp:sp>
    <dsp:sp modelId="{3A350CFC-5F77-4951-9023-28C19A6D489A}">
      <dsp:nvSpPr>
        <dsp:cNvPr id="0" name=""/>
        <dsp:cNvSpPr/>
      </dsp:nvSpPr>
      <dsp:spPr>
        <a:xfrm rot="10800000">
          <a:off x="2752511" y="253034"/>
          <a:ext cx="206969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206969" y="1832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bg1"/>
            </a:solidFill>
            <a:cs typeface="B Yekan" pitchFamily="2" charset="-78"/>
          </a:endParaRPr>
        </a:p>
      </dsp:txBody>
      <dsp:txXfrm rot="10800000">
        <a:off x="2850822" y="266189"/>
        <a:ext cx="10348" cy="10348"/>
      </dsp:txXfrm>
    </dsp:sp>
    <dsp:sp modelId="{25EA4650-651A-42C3-BC16-918DFC3FFF7B}">
      <dsp:nvSpPr>
        <dsp:cNvPr id="0" name=""/>
        <dsp:cNvSpPr/>
      </dsp:nvSpPr>
      <dsp:spPr>
        <a:xfrm>
          <a:off x="738306" y="1858"/>
          <a:ext cx="2014204" cy="539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Yekan" pitchFamily="2" charset="-78"/>
            </a:rPr>
            <a:t>فعالیت اقتصادی و بنیادی مدنی</a:t>
          </a:r>
          <a:endParaRPr lang="en-US" sz="18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754093" y="17645"/>
        <a:ext cx="1982630" cy="507437"/>
      </dsp:txXfrm>
    </dsp:sp>
    <dsp:sp modelId="{BE23B3F8-4F08-4C4E-8300-9074C5362638}">
      <dsp:nvSpPr>
        <dsp:cNvPr id="0" name=""/>
        <dsp:cNvSpPr/>
      </dsp:nvSpPr>
      <dsp:spPr>
        <a:xfrm rot="12667990">
          <a:off x="4204974" y="916675"/>
          <a:ext cx="455291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455291" y="1832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bg1"/>
            </a:solidFill>
            <a:cs typeface="B Yekan" pitchFamily="2" charset="-78"/>
          </a:endParaRPr>
        </a:p>
      </dsp:txBody>
      <dsp:txXfrm rot="10800000">
        <a:off x="4421238" y="923622"/>
        <a:ext cx="22764" cy="22764"/>
      </dsp:txXfrm>
    </dsp:sp>
    <dsp:sp modelId="{9B3C7640-758E-4F3C-93E8-566A8C8C456F}">
      <dsp:nvSpPr>
        <dsp:cNvPr id="0" name=""/>
        <dsp:cNvSpPr/>
      </dsp:nvSpPr>
      <dsp:spPr>
        <a:xfrm>
          <a:off x="2959481" y="603559"/>
          <a:ext cx="1278281" cy="427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Yekan" pitchFamily="2" charset="-78"/>
            </a:rPr>
            <a:t>علت صوری</a:t>
          </a:r>
          <a:endParaRPr lang="en-US" sz="18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2972002" y="616080"/>
        <a:ext cx="1253239" cy="402451"/>
      </dsp:txXfrm>
    </dsp:sp>
    <dsp:sp modelId="{CC26909D-938F-482C-AD8A-954B2E8C4E60}">
      <dsp:nvSpPr>
        <dsp:cNvPr id="0" name=""/>
        <dsp:cNvSpPr/>
      </dsp:nvSpPr>
      <dsp:spPr>
        <a:xfrm rot="10800000">
          <a:off x="2692044" y="798976"/>
          <a:ext cx="267436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267436" y="1832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19077" y="810619"/>
        <a:ext cx="13371" cy="13371"/>
      </dsp:txXfrm>
    </dsp:sp>
    <dsp:sp modelId="{EFAAC61D-5AD6-499B-AFCE-E81975B05EC2}">
      <dsp:nvSpPr>
        <dsp:cNvPr id="0" name=""/>
        <dsp:cNvSpPr/>
      </dsp:nvSpPr>
      <dsp:spPr>
        <a:xfrm>
          <a:off x="730626" y="604662"/>
          <a:ext cx="1961418" cy="425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Yekan" pitchFamily="2" charset="-78"/>
            </a:rPr>
            <a:t>دولت</a:t>
          </a:r>
          <a:endParaRPr lang="en-US" sz="18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743082" y="617118"/>
        <a:ext cx="1936506" cy="400373"/>
      </dsp:txXfrm>
    </dsp:sp>
    <dsp:sp modelId="{751A17E3-4783-408F-9FC4-5D8F29B94854}">
      <dsp:nvSpPr>
        <dsp:cNvPr id="0" name=""/>
        <dsp:cNvSpPr/>
      </dsp:nvSpPr>
      <dsp:spPr>
        <a:xfrm rot="8732358">
          <a:off x="4216712" y="1161767"/>
          <a:ext cx="450274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450274" y="1832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30592" y="1168839"/>
        <a:ext cx="22513" cy="22513"/>
      </dsp:txXfrm>
    </dsp:sp>
    <dsp:sp modelId="{1E1FFE8C-6194-4150-926A-C5410EB4CF1D}">
      <dsp:nvSpPr>
        <dsp:cNvPr id="0" name=""/>
        <dsp:cNvSpPr/>
      </dsp:nvSpPr>
      <dsp:spPr>
        <a:xfrm>
          <a:off x="2960867" y="1094845"/>
          <a:ext cx="1295352" cy="425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Yekan" pitchFamily="2" charset="-78"/>
            </a:rPr>
            <a:t>علت فاعلی</a:t>
          </a:r>
          <a:endParaRPr lang="en-US" sz="18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2973323" y="1107301"/>
        <a:ext cx="1270440" cy="400373"/>
      </dsp:txXfrm>
    </dsp:sp>
    <dsp:sp modelId="{81540A43-D4BF-43B8-B3A8-B8EC54BEB67B}">
      <dsp:nvSpPr>
        <dsp:cNvPr id="0" name=""/>
        <dsp:cNvSpPr/>
      </dsp:nvSpPr>
      <dsp:spPr>
        <a:xfrm rot="10800000">
          <a:off x="2674973" y="1289158"/>
          <a:ext cx="285894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285894" y="1832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10773" y="1300340"/>
        <a:ext cx="14294" cy="14294"/>
      </dsp:txXfrm>
    </dsp:sp>
    <dsp:sp modelId="{BFFE3BF9-1331-4B78-95AF-50AA61EDC915}">
      <dsp:nvSpPr>
        <dsp:cNvPr id="0" name=""/>
        <dsp:cNvSpPr/>
      </dsp:nvSpPr>
      <dsp:spPr>
        <a:xfrm>
          <a:off x="712117" y="1094845"/>
          <a:ext cx="1962855" cy="425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Yekan" pitchFamily="2" charset="-78"/>
            </a:rPr>
            <a:t>تعصب قومی</a:t>
          </a:r>
          <a:endParaRPr lang="en-US" sz="18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724573" y="1107301"/>
        <a:ext cx="1937943" cy="400373"/>
      </dsp:txXfrm>
    </dsp:sp>
    <dsp:sp modelId="{5219EA09-AFE6-48F1-BA25-ED8E62B22292}">
      <dsp:nvSpPr>
        <dsp:cNvPr id="0" name=""/>
        <dsp:cNvSpPr/>
      </dsp:nvSpPr>
      <dsp:spPr>
        <a:xfrm rot="6923017">
          <a:off x="4008822" y="1425597"/>
          <a:ext cx="866054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866054" y="1832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420198" y="1422275"/>
        <a:ext cx="43302" cy="43302"/>
      </dsp:txXfrm>
    </dsp:sp>
    <dsp:sp modelId="{D0D02F97-E381-4AEA-8BAC-450B4B8D3706}">
      <dsp:nvSpPr>
        <dsp:cNvPr id="0" name=""/>
        <dsp:cNvSpPr/>
      </dsp:nvSpPr>
      <dsp:spPr>
        <a:xfrm>
          <a:off x="2960867" y="1622505"/>
          <a:ext cx="1295352" cy="425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Yekan" pitchFamily="2" charset="-78"/>
            </a:rPr>
            <a:t>علت غایی</a:t>
          </a:r>
          <a:endParaRPr lang="en-US" sz="18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2973323" y="1634961"/>
        <a:ext cx="1270440" cy="400373"/>
      </dsp:txXfrm>
    </dsp:sp>
    <dsp:sp modelId="{DBA1A812-71C1-4FEB-9183-0A2DA55D0937}">
      <dsp:nvSpPr>
        <dsp:cNvPr id="0" name=""/>
        <dsp:cNvSpPr/>
      </dsp:nvSpPr>
      <dsp:spPr>
        <a:xfrm rot="10800000">
          <a:off x="2735440" y="1816819"/>
          <a:ext cx="225427" cy="36658"/>
        </a:xfrm>
        <a:custGeom>
          <a:avLst/>
          <a:gdLst/>
          <a:ahLst/>
          <a:cxnLst/>
          <a:rect l="0" t="0" r="0" b="0"/>
          <a:pathLst>
            <a:path>
              <a:moveTo>
                <a:pt x="0" y="18329"/>
              </a:moveTo>
              <a:lnTo>
                <a:pt x="225427" y="1832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bg1"/>
            </a:solidFill>
            <a:cs typeface="B Yekan" pitchFamily="2" charset="-78"/>
          </a:endParaRPr>
        </a:p>
      </dsp:txBody>
      <dsp:txXfrm rot="10800000">
        <a:off x="2842518" y="1829513"/>
        <a:ext cx="11271" cy="11271"/>
      </dsp:txXfrm>
    </dsp:sp>
    <dsp:sp modelId="{E98C6DB9-4578-4BFD-A60F-AB65698B3251}">
      <dsp:nvSpPr>
        <dsp:cNvPr id="0" name=""/>
        <dsp:cNvSpPr/>
      </dsp:nvSpPr>
      <dsp:spPr>
        <a:xfrm>
          <a:off x="721236" y="1583923"/>
          <a:ext cx="2014204" cy="502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/>
              </a:solidFill>
              <a:cs typeface="B Yekan" pitchFamily="2" charset="-78"/>
            </a:rPr>
            <a:t>خیر عمومی یا عمران</a:t>
          </a:r>
          <a:endParaRPr lang="en-US" sz="1800" kern="1200" dirty="0">
            <a:solidFill>
              <a:schemeClr val="bg1"/>
            </a:solidFill>
            <a:cs typeface="B Yekan" pitchFamily="2" charset="-78"/>
          </a:endParaRPr>
        </a:p>
      </dsp:txBody>
      <dsp:txXfrm>
        <a:off x="735952" y="1598639"/>
        <a:ext cx="1984772" cy="473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91930-74D2-40F6-B42D-BB5B4A918319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FFF62-5454-4C52-97AC-8382C6D9A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3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5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9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7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2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CA98-5794-491D-BEFC-93C704256C2F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7F8F-F1FD-48DA-A73A-1F5F3928B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2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4.jpeg"/><Relationship Id="rId7" Type="http://schemas.openxmlformats.org/officeDocument/2006/relationships/slide" Target="slide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40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4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37.xml"/><Relationship Id="rId4" Type="http://schemas.openxmlformats.org/officeDocument/2006/relationships/slide" Target="slide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4531"/>
            <a:ext cx="4430613" cy="4430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38" y="1649447"/>
            <a:ext cx="1675839" cy="17207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31640" y="5013176"/>
            <a:ext cx="6336704" cy="93610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مدل های تحلیل فرهنگی و اجتماعی</a:t>
            </a:r>
            <a:endParaRPr lang="en-US" sz="2400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63888" y="6093296"/>
            <a:ext cx="2088232" cy="57606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محمد مجید فولادگر</a:t>
            </a:r>
            <a:endParaRPr lang="en-US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3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1174" y="5802987"/>
            <a:ext cx="749166" cy="127161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67544" y="6438792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7544" y="1340768"/>
            <a:ext cx="0" cy="5098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2"/>
          </p:cNvCxnSpPr>
          <p:nvPr/>
        </p:nvCxnSpPr>
        <p:spPr>
          <a:xfrm flipH="1">
            <a:off x="5411562" y="6438792"/>
            <a:ext cx="32810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76456" y="1412777"/>
            <a:ext cx="1" cy="502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" y="64591"/>
            <a:ext cx="975829" cy="1348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624"/>
            <a:ext cx="975829" cy="13481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644008" y="6289575"/>
            <a:ext cx="301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6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2692965" y="554988"/>
            <a:ext cx="4183291" cy="5697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سناریو پردازی بعنوان یک متدولوژی علمی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63888" y="4077072"/>
            <a:ext cx="2160240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روش های سناریوپردازی</a:t>
            </a:r>
          </a:p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 (</a:t>
            </a:r>
            <a:r>
              <a:rPr lang="en-US" sz="1600" dirty="0" err="1" smtClean="0">
                <a:solidFill>
                  <a:srgbClr val="002060"/>
                </a:solidFill>
                <a:cs typeface="B Titr" panose="00000700000000000000" pitchFamily="2" charset="-78"/>
              </a:rPr>
              <a:t>Folhes</a:t>
            </a:r>
            <a:r>
              <a:rPr lang="en-US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, et al, 2015</a:t>
            </a:r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)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37381" y="5019484"/>
            <a:ext cx="2095059" cy="5697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کمی و کیفی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47664" y="5733256"/>
            <a:ext cx="2095059" cy="5697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هنجاری و اکتشافی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8749" y="5019484"/>
            <a:ext cx="2095059" cy="5697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مشارکتی و خبره محور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17301" y="5733256"/>
            <a:ext cx="2095059" cy="569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تک مقیاسی و چند مقیاسی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cxnSp>
        <p:nvCxnSpPr>
          <p:cNvPr id="4" name="Straight Arrow Connector 3"/>
          <p:cNvCxnSpPr>
            <a:stCxn id="12" idx="2"/>
            <a:endCxn id="14" idx="1"/>
          </p:cNvCxnSpPr>
          <p:nvPr/>
        </p:nvCxnSpPr>
        <p:spPr>
          <a:xfrm>
            <a:off x="4644008" y="4941168"/>
            <a:ext cx="1793373" cy="3631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2"/>
            <a:endCxn id="18" idx="1"/>
          </p:cNvCxnSpPr>
          <p:nvPr/>
        </p:nvCxnSpPr>
        <p:spPr>
          <a:xfrm>
            <a:off x="4644008" y="4941168"/>
            <a:ext cx="1073293" cy="1076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2"/>
            <a:endCxn id="17" idx="3"/>
          </p:cNvCxnSpPr>
          <p:nvPr/>
        </p:nvCxnSpPr>
        <p:spPr>
          <a:xfrm flipH="1">
            <a:off x="2843808" y="4941168"/>
            <a:ext cx="1800200" cy="3631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5" idx="3"/>
          </p:cNvCxnSpPr>
          <p:nvPr/>
        </p:nvCxnSpPr>
        <p:spPr>
          <a:xfrm flipH="1">
            <a:off x="3642723" y="4941168"/>
            <a:ext cx="1001285" cy="1076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55576" y="1268760"/>
            <a:ext cx="7704856" cy="12178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cs typeface="B Titr" panose="00000700000000000000" pitchFamily="2" charset="-78"/>
              </a:rPr>
              <a:t>Ramires</a:t>
            </a:r>
            <a:r>
              <a:rPr lang="en-US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, 2015</a:t>
            </a:r>
            <a:r>
              <a:rPr lang="fa-IR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:  سناریوپردازی یک متدولوژی علمی است که موجب شکل گیری پژوهش های کاربردی و عرصه های جدید تحقیقاتی را می گشاید و ابعاد ناشناخته مسئله را مورد ملاحظه قرار می دهد. 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5576" y="2643220"/>
            <a:ext cx="7704856" cy="12178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cs typeface="B Titr" panose="00000700000000000000" pitchFamily="2" charset="-78"/>
              </a:rPr>
              <a:t>Oborn</a:t>
            </a:r>
            <a:r>
              <a:rPr lang="en-US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, et al, 2013</a:t>
            </a:r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:  سناریوپردازی، ضرورت مطالعات بین رشته ای را آشکار می سازد و از دایره فهم فردی فرا می رود و خلاءهای تحقیقاتی را مشخص کرده و افق پژوهش را توسعه می دهد. 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65" name="Left Arrow 64"/>
          <p:cNvSpPr/>
          <p:nvPr/>
        </p:nvSpPr>
        <p:spPr>
          <a:xfrm rot="10800000">
            <a:off x="2771801" y="4181488"/>
            <a:ext cx="758843" cy="655261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99592" y="4221088"/>
            <a:ext cx="1872208" cy="5697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bg1"/>
                </a:solidFill>
                <a:cs typeface="B Titr" panose="00000700000000000000" pitchFamily="2" charset="-78"/>
              </a:rPr>
              <a:t>مدل تحلیل مسئله</a:t>
            </a:r>
            <a:endParaRPr lang="en-US" sz="1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47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1174" y="5802987"/>
            <a:ext cx="749166" cy="127161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67544" y="6438792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7544" y="1340768"/>
            <a:ext cx="0" cy="5098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2"/>
          </p:cNvCxnSpPr>
          <p:nvPr/>
        </p:nvCxnSpPr>
        <p:spPr>
          <a:xfrm flipH="1">
            <a:off x="5411562" y="6438792"/>
            <a:ext cx="32810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76456" y="1412777"/>
            <a:ext cx="1" cy="502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" y="64591"/>
            <a:ext cx="975829" cy="1348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624"/>
            <a:ext cx="975829" cy="13481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644008" y="6289575"/>
            <a:ext cx="301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6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2075457" y="404664"/>
            <a:ext cx="5400600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مدل های تحلیل مسئله از منظر آینده پژوهان و دیگر اندیشمندان 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16016" y="1484784"/>
            <a:ext cx="3888432" cy="4435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1560" y="1484784"/>
            <a:ext cx="3888432" cy="44354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012160" y="1484784"/>
            <a:ext cx="1472281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آینده پژوهان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63688" y="1484784"/>
            <a:ext cx="1688305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سایر اندیشمندان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86" y="2113252"/>
            <a:ext cx="1243740" cy="124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2379" y="2414982"/>
            <a:ext cx="1298013" cy="1662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34" y="3644710"/>
            <a:ext cx="1157776" cy="16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83" y="4323150"/>
            <a:ext cx="1407817" cy="140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12" y="1931293"/>
            <a:ext cx="12573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56" y="2348880"/>
            <a:ext cx="911968" cy="123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991219" cy="133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69" y="4293096"/>
            <a:ext cx="1151207" cy="129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3" y="3356992"/>
            <a:ext cx="1166430" cy="116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219159" cy="121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7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229" y="44626"/>
            <a:ext cx="9152458" cy="6768751"/>
            <a:chOff x="-4229" y="44624"/>
            <a:chExt cx="9152458" cy="6768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1174" y="5802987"/>
              <a:ext cx="749166" cy="1271610"/>
            </a:xfrm>
            <a:prstGeom prst="rect">
              <a:avLst/>
            </a:prstGeom>
          </p:spPr>
        </p:pic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H="1">
              <a:off x="467544" y="6438792"/>
              <a:ext cx="36724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67544" y="1340768"/>
              <a:ext cx="0" cy="5098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6" idx="2"/>
            </p:cNvCxnSpPr>
            <p:nvPr/>
          </p:nvCxnSpPr>
          <p:spPr>
            <a:xfrm flipH="1">
              <a:off x="5411562" y="6438792"/>
              <a:ext cx="328103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676456" y="1412777"/>
              <a:ext cx="1" cy="50260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" y="64591"/>
              <a:ext cx="975829" cy="13481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44624"/>
              <a:ext cx="975829" cy="13481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644008" y="6289575"/>
              <a:ext cx="260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400" dirty="0" smtClean="0">
                  <a:solidFill>
                    <a:srgbClr val="002060"/>
                  </a:solidFill>
                  <a:latin typeface="IranNastaliq" panose="02020505000000020003" pitchFamily="18" charset="0"/>
                  <a:cs typeface="B Titr" panose="00000700000000000000" pitchFamily="2" charset="-78"/>
                </a:rPr>
                <a:t>1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893033"/>
              </p:ext>
            </p:extLst>
          </p:nvPr>
        </p:nvGraphicFramePr>
        <p:xfrm>
          <a:off x="635732" y="1418231"/>
          <a:ext cx="78247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124"/>
                <a:gridCol w="2808312"/>
                <a:gridCol w="1080120"/>
                <a:gridCol w="1296144"/>
              </a:tblGrid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حوزه کارکردی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عوامل مورد ملاحظه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پیشنهاد دهنده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عنوان</a:t>
                      </a:r>
                      <a:r>
                        <a:rPr lang="fa-IR" sz="1600" baseline="0" dirty="0" smtClean="0">
                          <a:cs typeface="B Titr" panose="00000700000000000000" pitchFamily="2" charset="-78"/>
                        </a:rPr>
                        <a:t> رویکرد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تحلیل مسائل اجتماعی و آینده پژوهی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مسائل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و</a:t>
                      </a:r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 ساختارهای اجتماعی، جهان بینی، استعاره ها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و اسطوره ها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سهیل عنایت الله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  <a:hlinkClick r:id="rId4" action="ppaction://hlinksldjump"/>
                        </a:rPr>
                        <a:t>تحلیل لایه ای علت ها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تحلیل مسائل اجتماعی و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فهم شبکه علّی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نظام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فرهنگی، اجتماعی، سیاسی و اقتصادی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تالکوت پارسونز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  <a:hlinkClick r:id="rId5" action="ppaction://hlinksldjump"/>
                        </a:rPr>
                        <a:t>سلسله مراتب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  <a:hlinkClick r:id="rId5" action="ppaction://hlinksldjump"/>
                        </a:rPr>
                        <a:t> سایبرنتیک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فهم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علت بروز رفتارهای انسان و رابطه میان رفتار، ساختار، ارزش و فکر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رابطه میان ادراکات اعتباری، ارزش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ها، ساختارها و رفتارهای انسان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علامه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طباطبایی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  <a:hlinkClick r:id="rId6" action="ppaction://hlinksldjump"/>
                        </a:rPr>
                        <a:t>ادراکات اعتباری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تقسیم انواع آینده پژوهی و مراتب تحلیل مسئله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مبانی معرفت شناسی، پارادایم های فرهنگی، ساختارهای اجتماعی و فناوری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ریچارد اسلاتر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  <a:hlinkClick r:id="rId7" action="ppaction://hlinksldjump"/>
                        </a:rPr>
                        <a:t>سطوح آینده پژوهی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تحلیل رویدهای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اجتماعی و آینده پژوهی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رویدادها، روندها،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نظام ها، جهان بینی و تاریخ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جوزف وروس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  <a:hlinkClick r:id="rId8" action="ppaction://hlinksldjump"/>
                        </a:rPr>
                        <a:t>لایه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  <a:hlinkClick r:id="rId8" action="ppaction://hlinksldjump"/>
                        </a:rPr>
                        <a:t> های واقعیت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175772" y="652626"/>
            <a:ext cx="4916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رویکرد اندیشمندان مختلف در تحلیل مسائل اجتماعی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05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229" y="44626"/>
            <a:ext cx="9152458" cy="6768751"/>
            <a:chOff x="-4229" y="44624"/>
            <a:chExt cx="9152458" cy="6768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1174" y="5802987"/>
              <a:ext cx="749166" cy="1271610"/>
            </a:xfrm>
            <a:prstGeom prst="rect">
              <a:avLst/>
            </a:prstGeom>
          </p:spPr>
        </p:pic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H="1">
              <a:off x="467544" y="6438792"/>
              <a:ext cx="36724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67544" y="1340768"/>
              <a:ext cx="0" cy="5098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6" idx="2"/>
            </p:cNvCxnSpPr>
            <p:nvPr/>
          </p:nvCxnSpPr>
          <p:spPr>
            <a:xfrm flipH="1">
              <a:off x="5411562" y="6438792"/>
              <a:ext cx="328103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676456" y="1412777"/>
              <a:ext cx="1" cy="50260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" y="64591"/>
              <a:ext cx="975829" cy="13481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44624"/>
              <a:ext cx="975829" cy="13481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644008" y="6289575"/>
              <a:ext cx="260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400" dirty="0" smtClean="0">
                  <a:solidFill>
                    <a:srgbClr val="002060"/>
                  </a:solidFill>
                  <a:latin typeface="IranNastaliq" panose="02020505000000020003" pitchFamily="18" charset="0"/>
                  <a:cs typeface="B Titr" panose="00000700000000000000" pitchFamily="2" charset="-78"/>
                </a:rPr>
                <a:t>1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974172"/>
              </p:ext>
            </p:extLst>
          </p:nvPr>
        </p:nvGraphicFramePr>
        <p:xfrm>
          <a:off x="635732" y="1418231"/>
          <a:ext cx="78247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124"/>
                <a:gridCol w="2808312"/>
                <a:gridCol w="1080120"/>
                <a:gridCol w="1296144"/>
              </a:tblGrid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حوزه کارکردی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عوامل</a:t>
                      </a:r>
                      <a:r>
                        <a:rPr lang="fa-IR" sz="1600" baseline="0" dirty="0" smtClean="0">
                          <a:cs typeface="B Titr" panose="00000700000000000000" pitchFamily="2" charset="-78"/>
                        </a:rPr>
                        <a:t> مورد ملاحظه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پیشنهاد دهنده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عنوان</a:t>
                      </a:r>
                      <a:r>
                        <a:rPr lang="fa-IR" sz="1600" baseline="0" dirty="0" smtClean="0">
                          <a:cs typeface="B Titr" panose="00000700000000000000" pitchFamily="2" charset="-78"/>
                        </a:rPr>
                        <a:t> رویکرد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تحلیل تمدن ها (شکل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گیری، رشد و فروپاشی)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شهرنشینی و انسجام اجتماعی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ابن خلدون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  <a:hlinkClick r:id="rId4" action="ppaction://hlinksldjump"/>
                        </a:rPr>
                        <a:t>عصبیت و عمران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بررسی تحولات اجتماعی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و تعیین عوامل پیشران و زیربنایی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اقتصاد، دین و ایدئولوژی، سیاست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کارل مارکس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  <a:hlinkClick r:id="rId5" action="ppaction://hlinksldjump"/>
                        </a:rPr>
                        <a:t>روبنا و زیربنا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تبیین علل توسعه مدرن و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نقش دین و اخلاق پروتستان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دین، اخلاق، اقتصاد، علم و فناوری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ماکس وبر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  <a:hlinkClick r:id="rId6" action="ppaction://hlinksldjump"/>
                        </a:rPr>
                        <a:t>اخلاق پروتستان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تحلیل حرکت تاریخی بشر و ارتقاء روح در مسیر عدالت و آزادی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روح، تاریخ، عدالت و آزادی،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دین، فلسفه و هنر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فردریش هگل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  <a:hlinkClick r:id="rId7" action="ppaction://hlinksldjump"/>
                        </a:rPr>
                        <a:t>پدیدارشناسی روح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فهم مدرنیته و ابعاد سخت و نرم آن و پیش بینی آینده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اقتصاد،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تکنولوژی، علوم طبیعی، اخلاق، هنر و مذهب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اریک لیدمن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روشنگری سخت و نرم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  <a:tr h="5573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بررسی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ریشه های فلسفی تمدن غرب در تفکر فیلسوفان ماقبل سقراط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فلسفه، تاریخ، فرهنگ، علم و تمدن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پیتر کینگزلی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cs typeface="B Mitra" panose="00000400000000000000" pitchFamily="2" charset="-78"/>
                        </a:rPr>
                        <a:t>زوایای</a:t>
                      </a:r>
                      <a:r>
                        <a:rPr lang="fa-IR" sz="1600" b="1" baseline="0" dirty="0" smtClean="0">
                          <a:cs typeface="B Mitra" panose="00000400000000000000" pitchFamily="2" charset="-78"/>
                        </a:rPr>
                        <a:t> تاریک حکمت</a:t>
                      </a:r>
                      <a:endParaRPr lang="en-US" sz="1600" b="1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175772" y="652626"/>
            <a:ext cx="4916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رویکرد اندیشمندان مختلف در تحلیل مسائل اجتماعی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23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4284663" y="4293096"/>
            <a:ext cx="44989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1800" dirty="0">
                <a:cs typeface="B Yekan" pitchFamily="2" charset="-78"/>
              </a:rPr>
              <a:t>استعاره ها و اسطوره ها</a:t>
            </a:r>
            <a:r>
              <a:rPr lang="fa-IR" altLang="en-US" sz="1800" dirty="0">
                <a:cs typeface="B Yekan" pitchFamily="2" charset="-78"/>
              </a:rPr>
              <a:t>:</a:t>
            </a:r>
            <a:r>
              <a:rPr lang="ar-SA" altLang="en-US" sz="1800" dirty="0">
                <a:cs typeface="B Yekan" pitchFamily="2" charset="-78"/>
              </a:rPr>
              <a:t> لایه های زیرین ناخود آگاه اجتماعی</a:t>
            </a:r>
            <a:r>
              <a:rPr lang="fa-IR" altLang="en-US" sz="1800" dirty="0">
                <a:cs typeface="B Yekan" pitchFamily="2" charset="-78"/>
              </a:rPr>
              <a:t>، </a:t>
            </a:r>
            <a:r>
              <a:rPr lang="ar-SA" altLang="en-US" sz="1800" dirty="0">
                <a:cs typeface="B Yekan" pitchFamily="2" charset="-78"/>
              </a:rPr>
              <a:t>موضوعات عاطفی بر منطقی و عقلی غلبه دارد</a:t>
            </a:r>
            <a:r>
              <a:rPr lang="fa-IR" altLang="en-US" sz="1800" dirty="0">
                <a:cs typeface="B Yekan" pitchFamily="2" charset="-78"/>
              </a:rPr>
              <a:t>، </a:t>
            </a:r>
            <a:r>
              <a:rPr lang="ar-SA" altLang="en-US" sz="1800" dirty="0">
                <a:cs typeface="B Yekan" pitchFamily="2" charset="-78"/>
              </a:rPr>
              <a:t>ریشه های پرسشگری متجلی می شود</a:t>
            </a:r>
            <a:r>
              <a:rPr lang="fa-IR" altLang="en-US" sz="1800" dirty="0">
                <a:cs typeface="B Yekan" pitchFamily="2" charset="-78"/>
              </a:rPr>
              <a:t>، </a:t>
            </a:r>
            <a:r>
              <a:rPr lang="ar-SA" altLang="en-US" sz="1800" dirty="0">
                <a:cs typeface="B Yekan" pitchFamily="2" charset="-78"/>
              </a:rPr>
              <a:t>برای درک قالب پرسش از چارچوب های افسانه ای و اسطوره ای بهره گیری می شود</a:t>
            </a:r>
            <a:r>
              <a:rPr lang="fa-IR" altLang="en-US" sz="1800" dirty="0">
                <a:cs typeface="B Yekan" pitchFamily="2" charset="-78"/>
              </a:rPr>
              <a:t>.</a:t>
            </a:r>
            <a:endParaRPr lang="en-US" altLang="en-US" sz="1800" dirty="0">
              <a:cs typeface="B Yekan" pitchFamily="2" charset="-78"/>
            </a:endParaRPr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36513" y="1556792"/>
            <a:ext cx="87836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1800" dirty="0">
                <a:cs typeface="B Yekan" pitchFamily="2" charset="-78"/>
              </a:rPr>
              <a:t>لیتانی</a:t>
            </a:r>
            <a:r>
              <a:rPr lang="fa-IR" altLang="en-US" sz="1800" dirty="0">
                <a:cs typeface="B Yekan" pitchFamily="2" charset="-78"/>
              </a:rPr>
              <a:t>:</a:t>
            </a:r>
            <a:r>
              <a:rPr lang="ar-SA" altLang="en-US" sz="1800" dirty="0">
                <a:cs typeface="B Yekan" pitchFamily="2" charset="-78"/>
              </a:rPr>
              <a:t> موضوعات کوتاه مدت</a:t>
            </a:r>
            <a:r>
              <a:rPr lang="fa-IR" altLang="en-US" sz="1800" dirty="0">
                <a:cs typeface="B Yekan" pitchFamily="2" charset="-78"/>
              </a:rPr>
              <a:t>، </a:t>
            </a:r>
            <a:r>
              <a:rPr lang="ar-SA" altLang="en-US" sz="1800" dirty="0">
                <a:cs typeface="B Yekan" pitchFamily="2" charset="-78"/>
              </a:rPr>
              <a:t>مسائل روزمره</a:t>
            </a:r>
            <a:r>
              <a:rPr lang="fa-IR" altLang="en-US" sz="1800" dirty="0">
                <a:cs typeface="B Yekan" pitchFamily="2" charset="-78"/>
              </a:rPr>
              <a:t>، </a:t>
            </a:r>
            <a:r>
              <a:rPr lang="ar-SA" altLang="en-US" sz="1800" dirty="0">
                <a:cs typeface="B Yekan" pitchFamily="2" charset="-78"/>
              </a:rPr>
              <a:t>قابل رویت ترین سطح</a:t>
            </a:r>
            <a:r>
              <a:rPr lang="fa-IR" altLang="en-US" sz="1800" dirty="0">
                <a:cs typeface="B Yekan" pitchFamily="2" charset="-78"/>
              </a:rPr>
              <a:t>، </a:t>
            </a:r>
            <a:r>
              <a:rPr lang="ar-SA" altLang="en-US" sz="1800" dirty="0">
                <a:cs typeface="B Yekan" pitchFamily="2" charset="-78"/>
              </a:rPr>
              <a:t>نیاز چندانی به تحلیل ندارد</a:t>
            </a:r>
            <a:r>
              <a:rPr lang="fa-IR" altLang="en-US" sz="1800" dirty="0">
                <a:cs typeface="B Yekan" pitchFamily="2" charset="-78"/>
              </a:rPr>
              <a:t>، </a:t>
            </a:r>
            <a:r>
              <a:rPr lang="ar-SA" altLang="en-US" sz="1800" dirty="0">
                <a:cs typeface="B Yekan" pitchFamily="2" charset="-78"/>
              </a:rPr>
              <a:t> </a:t>
            </a:r>
            <a:r>
              <a:rPr lang="fa-IR" altLang="en-US" sz="1800" dirty="0">
                <a:cs typeface="B Yekan" pitchFamily="2" charset="-78"/>
              </a:rPr>
              <a:t>طرح </a:t>
            </a:r>
            <a:r>
              <a:rPr lang="ar-SA" altLang="en-US" sz="1800" dirty="0">
                <a:cs typeface="B Yekan" pitchFamily="2" charset="-78"/>
              </a:rPr>
              <a:t>مسائل در رسانه های جمعی </a:t>
            </a:r>
            <a:r>
              <a:rPr lang="fa-IR" altLang="en-US" sz="1800" dirty="0">
                <a:cs typeface="B Yekan" pitchFamily="2" charset="-78"/>
              </a:rPr>
              <a:t>(</a:t>
            </a:r>
            <a:r>
              <a:rPr lang="ar-SA" altLang="en-US" sz="1800" dirty="0">
                <a:cs typeface="B Yekan" pitchFamily="2" charset="-78"/>
              </a:rPr>
              <a:t>ازدیاد جمعیت</a:t>
            </a:r>
            <a:r>
              <a:rPr lang="fa-IR" altLang="en-US" sz="1800" dirty="0">
                <a:cs typeface="B Yekan" pitchFamily="2" charset="-78"/>
              </a:rPr>
              <a:t>)</a:t>
            </a:r>
            <a:r>
              <a:rPr lang="ar-SA" altLang="en-US" sz="1800" dirty="0">
                <a:cs typeface="B Yekan" pitchFamily="2" charset="-78"/>
              </a:rPr>
              <a:t>. </a:t>
            </a:r>
            <a:endParaRPr lang="fa-IR" altLang="en-US" sz="1800" dirty="0">
              <a:cs typeface="B Yekan" pitchFamily="2" charset="-78"/>
            </a:endParaRP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1800" dirty="0">
                <a:cs typeface="B Yekan" pitchFamily="2" charset="-78"/>
              </a:rPr>
              <a:t>ساختارها و سیستم های اجتماعی</a:t>
            </a:r>
            <a:r>
              <a:rPr lang="fa-IR" altLang="en-US" sz="1800" dirty="0">
                <a:cs typeface="B Yekan" pitchFamily="2" charset="-78"/>
              </a:rPr>
              <a:t>:</a:t>
            </a:r>
            <a:r>
              <a:rPr lang="ar-SA" altLang="en-US" sz="1800" dirty="0">
                <a:cs typeface="B Yekan" pitchFamily="2" charset="-78"/>
              </a:rPr>
              <a:t> </a:t>
            </a:r>
            <a:r>
              <a:rPr lang="fa-IR" altLang="en-US" sz="1800" dirty="0">
                <a:cs typeface="B Yekan" pitchFamily="2" charset="-78"/>
              </a:rPr>
              <a:t>(س</a:t>
            </a:r>
            <a:r>
              <a:rPr lang="ar-SA" altLang="en-US" sz="1800" dirty="0">
                <a:cs typeface="B Yekan" pitchFamily="2" charset="-78"/>
              </a:rPr>
              <a:t>طح سیستمی</a:t>
            </a:r>
            <a:r>
              <a:rPr lang="fa-IR" altLang="en-US" sz="1800" dirty="0">
                <a:cs typeface="B Yekan" pitchFamily="2" charset="-78"/>
              </a:rPr>
              <a:t>)</a:t>
            </a:r>
            <a:r>
              <a:rPr lang="ar-SA" altLang="en-US" sz="1800" dirty="0">
                <a:cs typeface="B Yekan" pitchFamily="2" charset="-78"/>
              </a:rPr>
              <a:t> نظام های اجتماعی، اقتصادی و سیاسی</a:t>
            </a:r>
            <a:r>
              <a:rPr lang="fa-IR" altLang="en-US" sz="1800" dirty="0">
                <a:cs typeface="B Yekan" pitchFamily="2" charset="-78"/>
              </a:rPr>
              <a:t>، </a:t>
            </a:r>
            <a:r>
              <a:rPr lang="ar-SA" altLang="en-US" sz="1800" dirty="0">
                <a:cs typeface="B Yekan" pitchFamily="2" charset="-78"/>
              </a:rPr>
              <a:t>تحلیل داده های کمی </a:t>
            </a:r>
            <a:endParaRPr lang="fa-IR" altLang="en-US" sz="1800" dirty="0">
              <a:cs typeface="B Yekan" pitchFamily="2" charset="-78"/>
            </a:endParaRP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1800" dirty="0">
                <a:cs typeface="B Yekan" pitchFamily="2" charset="-78"/>
              </a:rPr>
              <a:t>جهان بینی و فرهنگ و پارادایم ها</a:t>
            </a:r>
            <a:r>
              <a:rPr lang="fa-IR" altLang="en-US" sz="1800" dirty="0">
                <a:cs typeface="B Yekan" pitchFamily="2" charset="-78"/>
              </a:rPr>
              <a:t>:</a:t>
            </a:r>
            <a:r>
              <a:rPr lang="ar-SA" altLang="en-US" sz="1800" dirty="0">
                <a:cs typeface="B Yekan" pitchFamily="2" charset="-78"/>
              </a:rPr>
              <a:t> مستقل از کنشگران اجتماعی ساختار عمیق تر اجتماعی، فرهنگی و زبانی جستجو می شود</a:t>
            </a:r>
            <a:r>
              <a:rPr lang="fa-IR" altLang="en-US" sz="1800" dirty="0">
                <a:cs typeface="B Yekan" pitchFamily="2" charset="-78"/>
              </a:rPr>
              <a:t>، تمرکز بر </a:t>
            </a:r>
            <a:r>
              <a:rPr lang="ar-SA" altLang="en-US" sz="1800" dirty="0">
                <a:cs typeface="B Yekan" pitchFamily="2" charset="-78"/>
              </a:rPr>
              <a:t>فرضیات مسئله</a:t>
            </a:r>
            <a:endParaRPr lang="fa-IR" altLang="en-US" sz="1800" dirty="0">
              <a:cs typeface="B Yekan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64500" y="1773064"/>
            <a:ext cx="828675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0" name="Rectangle 2"/>
          <p:cNvSpPr txBox="1">
            <a:spLocks noChangeArrowheads="1"/>
          </p:cNvSpPr>
          <p:nvPr/>
        </p:nvSpPr>
        <p:spPr bwMode="auto">
          <a:xfrm>
            <a:off x="4671528" y="933971"/>
            <a:ext cx="4148622" cy="692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2000" dirty="0" smtClean="0">
                <a:cs typeface="B Yekan" pitchFamily="2" charset="-78"/>
              </a:rPr>
              <a:t>فهم </a:t>
            </a:r>
            <a:r>
              <a:rPr lang="ar-SA" altLang="en-US" sz="2000" dirty="0">
                <a:cs typeface="B Yekan" pitchFamily="2" charset="-78"/>
              </a:rPr>
              <a:t>آینده در گرو اندیشیدن در چهار سطح</a:t>
            </a:r>
            <a:r>
              <a:rPr lang="fa-IR" altLang="en-US" sz="2000" dirty="0">
                <a:cs typeface="B Yekan" pitchFamily="2" charset="-78"/>
              </a:rPr>
              <a:t>: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87950" y="2637160"/>
            <a:ext cx="3032200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787950" y="3429248"/>
            <a:ext cx="3032522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534149" y="4437360"/>
            <a:ext cx="2257425" cy="431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088"/>
            <a:ext cx="406717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2610816" y="220578"/>
            <a:ext cx="4121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تحلیل لایه ای علت ها (سهیل عنایت الله)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728440" cy="172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71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180850" y="1196752"/>
            <a:ext cx="8783637" cy="2238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روندهای کمی، مشکلات و مسائلی که اغلب به دلایل سیاسی در آن ها اغراق می شود</a:t>
            </a:r>
            <a:r>
              <a:rPr lang="fa-IR" altLang="en-US" sz="1800" dirty="0">
                <a:cs typeface="B Yekan" pitchFamily="2" charset="-78"/>
              </a:rPr>
              <a:t> </a:t>
            </a:r>
            <a:r>
              <a:rPr lang="fa-IR" altLang="en-US" sz="1800" dirty="0" smtClean="0">
                <a:cs typeface="B Yekan" pitchFamily="2" charset="-78"/>
              </a:rPr>
              <a:t>و معمولا در رسانه های خبری طرح می شوند.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نیاز به توانایی تحلیل اندک دارد.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موجب ترس و حیرت می شود و مرئی ترین لایه است.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فرض ها به ندرت مورد پرسش قرار می گیرند. </a:t>
            </a:r>
          </a:p>
        </p:txBody>
      </p:sp>
      <p:sp>
        <p:nvSpPr>
          <p:cNvPr id="21510" name="Rectangle 2"/>
          <p:cNvSpPr txBox="1">
            <a:spLocks noChangeArrowheads="1"/>
          </p:cNvSpPr>
          <p:nvPr/>
        </p:nvSpPr>
        <p:spPr bwMode="auto">
          <a:xfrm>
            <a:off x="8028706" y="692696"/>
            <a:ext cx="935782" cy="4761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2000" dirty="0" smtClean="0">
                <a:cs typeface="B Yekan" pitchFamily="2" charset="-78"/>
              </a:rPr>
              <a:t>لیتانی</a:t>
            </a:r>
            <a:endParaRPr lang="fa-IR" altLang="en-US" sz="2000" dirty="0">
              <a:cs typeface="B Yekan" pitchFamily="2" charset="-78"/>
            </a:endParaRPr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2610816" y="220578"/>
            <a:ext cx="4121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تحلیل لایه ای علت ها (سهیل عنایت الله)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9512" y="3933651"/>
            <a:ext cx="8783637" cy="2447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علل نظام مند از جمله عوامل اجتماعی، فناورانه، اقتصادی، سیاسی، زیست محیطی و تاریخی مرتبط است.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مبتنی بر داده های کمی روایت می شود.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تحلیل ها توسط موسسات سیاستی ارائه می شود و در نشریات غیر دانشگاهی منعکس می گردد.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عملکرد مناسب در بیان شرح های فنی و تحلیل علمی و دانشگاهی دارد.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نقش دولت و سایر ذینفعان در این سطح مورد توجه قرار می گیرد.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در مورد داده ها پرسش می شود و پارادایم مورد پرسش واقع نمی شود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380312" y="3384922"/>
            <a:ext cx="1584176" cy="5487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2000" dirty="0" smtClean="0">
                <a:cs typeface="B Yekan" pitchFamily="2" charset="-78"/>
              </a:rPr>
              <a:t>علل سیستمی</a:t>
            </a:r>
            <a:endParaRPr lang="fa-IR" altLang="en-US" sz="2000" dirty="0"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52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 txBox="1">
            <a:spLocks noChangeArrowheads="1"/>
          </p:cNvSpPr>
          <p:nvPr/>
        </p:nvSpPr>
        <p:spPr bwMode="auto">
          <a:xfrm>
            <a:off x="6818920" y="275247"/>
            <a:ext cx="2087910" cy="6921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2000" dirty="0" smtClean="0">
                <a:cs typeface="B Yekan" pitchFamily="2" charset="-78"/>
              </a:rPr>
              <a:t>گفتمان و جهان بینی</a:t>
            </a:r>
            <a:endParaRPr lang="fa-IR" altLang="en-US" sz="2000" dirty="0">
              <a:cs typeface="B Yekan" pitchFamily="2" charset="-78"/>
            </a:endParaRPr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2450076" y="75192"/>
            <a:ext cx="4121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تحلیل لایه ای علت ها (سهیل عنایت الله)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5750" y="1052736"/>
            <a:ext cx="8783637" cy="24476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در </a:t>
            </a:r>
            <a:r>
              <a:rPr lang="fa-IR" altLang="en-US" sz="1800" dirty="0" smtClean="0">
                <a:cs typeface="B Yekan" pitchFamily="2" charset="-78"/>
              </a:rPr>
              <a:t>پی یافتن فرایندهای عمیق تر اجتماعی، زبانی و فرهنگی مستقل از بازیگر و تاحدی نظام است.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تلاش جهت چشم انداز سازی مجدد مسئله و موضوع صورت می گیرد.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به چگونگی ساخته شدن موضوعات از گفتمان ها، ایدئولوژی ها و جهان بینی ها از طریق تمدن ها و معرفت ها، می پردازد.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گفتمان مورد استفاده در درک مسئله در حقیقت بخشی از چارچوب بندی مسئله است.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969" y="3645024"/>
            <a:ext cx="8783637" cy="2952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گفتمان ها مشتمل بر چهار سطح می باشند: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سطح ذینفع: منافع مختلف بازیگران، سازمان ها و نهادها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سطح ایدئولوژیک: مواضع در مورد وضعیت فعلی جهان و وضعیتی که باید باشد.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سطح تمدنی: از طریق جهانی بینی ها مطرح می شود (اسلامی، غربی، کنفوسیوسی)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سطح معرفتی: شامل پست مدرن، مدرن و پیش مدرن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به کمک این چهار سطح، مواضع خلق هویت جمعی آشکار می شود و علل شکل گیری سطوح لیتانی و اجتماعی مشخص می شود. گفتمان های مختلف موجب خلق سناریوهای بدیل می شوند.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2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 txBox="1">
            <a:spLocks noChangeArrowheads="1"/>
          </p:cNvSpPr>
          <p:nvPr/>
        </p:nvSpPr>
        <p:spPr bwMode="auto">
          <a:xfrm>
            <a:off x="6372200" y="560641"/>
            <a:ext cx="2534630" cy="4920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2000" dirty="0" smtClean="0">
                <a:cs typeface="B Yekan" pitchFamily="2" charset="-78"/>
              </a:rPr>
              <a:t>استعاره ها و اسطوره ها</a:t>
            </a:r>
            <a:endParaRPr lang="fa-IR" altLang="en-US" sz="2000" dirty="0">
              <a:cs typeface="B Yekan" pitchFamily="2" charset="-78"/>
            </a:endParaRPr>
          </a:p>
        </p:txBody>
      </p:sp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2450076" y="75192"/>
            <a:ext cx="4121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تحلیل لایه ای علت ها (سهیل عنایت الله)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5750" y="1052736"/>
            <a:ext cx="8783637" cy="24476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داستان های عمیق یا الگوهای جمعی و ابعاد ناخودآگاه و احساسی مشکل و مسئله جستجو می شود.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یک تجربه غریزی-احساسی در مورد جهان بینی فراهم می آورد.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زبان مورد استفاده بیشتر ناظر بر تصاویر دیداری رو به تکامل و احساس قلبی است و کمتر به خواندن ذهن می پردازد.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ریشه و مبداء طرح پرسش است. درک ما از مسائل چارچوب های مشخص اسطوره ای  دارد که طرح پرسش و مسئله نیز در آن چارچوب ها فهم می شود.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969" y="3645024"/>
            <a:ext cx="8783637" cy="2952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فرض هایی خاص در مورد ماهیت زمان، عقلانیت و عامل انسانی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ساختارشکنی استعاره های متعارف و خلق استعاره های بدیل روش به چالش کشیدن زمان حال و خلق آینده های بدیل است.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استعاره ها و اسطوره ها درک از آینده را به سطحی فراتر از تحلیل های منطقی می رسانند و بنیان های تمدنی عمیق تر را برای آینده های بدیل آشکار می سازند.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0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2450076" y="75192"/>
            <a:ext cx="4121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تحلیل لایه ای علت ها (سهیل عنایت الله)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5750" y="1052736"/>
            <a:ext cx="8783637" cy="24476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افراد، سازمان ها و تمدن ها، جهان را از دیدگاه های مختلف افقی و عمودی می بینند.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تحلیل لایه ای علت ها، سناریوها را در فضای عمودی مرتب می کند و ما را به سناریوهای ذیل می رساند: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سناریوهای کوتاه مدت و ابزاری در لایه لیتانی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سناریوهای سیاست محور همچون تغییرات اجتماعی، فناورانه، اقتصادی، سیاسی و غیره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سناریوهای تغییر گفتمان و درک تفاوت های بنیادین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سناریوهای استعاره ای و اسطوره ای در افق های بلند مدت در قالب داستان، شعر و یا تصویر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969" y="3933056"/>
            <a:ext cx="8783637" cy="2160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بازیگران :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سطح لیتانی: دولت یا شرکت ها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سطح اجتماعی: گروه های مشارکت کننده اجتماعی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سطح جهان بینی: افراد یا موسسات داوطلب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سطح استعاره ها و اسطوره ها: رهبران و هنرمندان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21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2450076" y="75192"/>
            <a:ext cx="4121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تحلیل لایه ای علت ها (سهیل عنایت الله)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5750" y="980728"/>
            <a:ext cx="8783637" cy="24476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روشی مبتنی بر نظریه پسا ساختاری و آینده پژوهی انتقادی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روش کارگاهی: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1- جمع آوری اطلاعات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2- گروه بندی درون کارگاه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3- نظام مند کردن اطلاعات مبتنی بر لایه های چهارگانه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969" y="3645024"/>
            <a:ext cx="8783637" cy="2952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اطلاعات لیتانی:  دیدگاه هایی که به آسانی با تجربه قابل فهم هستند.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اطلاعات علل اجتماعی: جمله های راه حل محور با بهره گیری از بازیگران و روابط ساختاری آن ها</a:t>
            </a:r>
            <a:r>
              <a:rPr lang="fa-IR" altLang="en-US" sz="1800" dirty="0">
                <a:cs typeface="B Yekan" pitchFamily="2" charset="-78"/>
              </a:rPr>
              <a:t> </a:t>
            </a:r>
            <a:r>
              <a:rPr lang="fa-IR" altLang="en-US" sz="1800" dirty="0" smtClean="0">
                <a:cs typeface="B Yekan" pitchFamily="2" charset="-78"/>
              </a:rPr>
              <a:t>(قانون گذاری، </a:t>
            </a:r>
            <a:r>
              <a:rPr lang="fa-IR" altLang="en-US" sz="1800" dirty="0" smtClean="0">
                <a:cs typeface="B Yekan" pitchFamily="2" charset="-78"/>
              </a:rPr>
              <a:t>مشارکت بازیگران </a:t>
            </a:r>
            <a:r>
              <a:rPr lang="fa-IR" altLang="en-US" sz="1800" dirty="0" smtClean="0">
                <a:cs typeface="B Yekan" pitchFamily="2" charset="-78"/>
              </a:rPr>
              <a:t>مختلف </a:t>
            </a:r>
            <a:r>
              <a:rPr lang="fa-IR" altLang="en-US" sz="1800" dirty="0" smtClean="0">
                <a:cs typeface="B Yekan" pitchFamily="2" charset="-78"/>
              </a:rPr>
              <a:t>و ...</a:t>
            </a:r>
            <a:r>
              <a:rPr lang="fa-IR" altLang="en-US" sz="1800" dirty="0" smtClean="0">
                <a:cs typeface="B Yekan" pitchFamily="2" charset="-78"/>
              </a:rPr>
              <a:t>)</a:t>
            </a:r>
            <a:endParaRPr lang="fa-IR" altLang="en-US" sz="1800" dirty="0" smtClean="0">
              <a:cs typeface="B Yekan" pitchFamily="2" charset="-78"/>
            </a:endParaRP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اطلاعات جهان بینی: دیدگاه های بزرگ که تایید آن ها دشوار است و تصویری بزرگ هستند و فرض های سطوح دیگر را به چالش می کشند. </a:t>
            </a:r>
            <a:r>
              <a:rPr lang="fa-IR" altLang="en-US" sz="1800" dirty="0" smtClean="0">
                <a:cs typeface="B Yekan" pitchFamily="2" charset="-78"/>
              </a:rPr>
              <a:t>می توان آینده </a:t>
            </a:r>
            <a:r>
              <a:rPr lang="fa-IR" altLang="en-US" sz="1800" dirty="0" smtClean="0">
                <a:cs typeface="B Yekan" pitchFamily="2" charset="-78"/>
              </a:rPr>
              <a:t>را با توجه به ایدئولوژی های مختلف تبیین کرد.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اطلاعات استعاره ای و اسطوره ای: مثل های عموم مردم، شعارهای بازاریابی، مثال های عمیق و داستان های کهن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69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958" y="1432046"/>
            <a:ext cx="7272808" cy="2140970"/>
          </a:xfrm>
        </p:spPr>
        <p:txBody>
          <a:bodyPr>
            <a:noAutofit/>
          </a:bodyPr>
          <a:lstStyle/>
          <a:p>
            <a:pPr rtl="1">
              <a:lnSpc>
                <a:spcPct val="200000"/>
              </a:lnSpc>
            </a:pPr>
            <a:r>
              <a:rPr lang="fa-IR" sz="1800" dirty="0">
                <a:cs typeface="B Titr" panose="00000700000000000000" pitchFamily="2" charset="-78"/>
              </a:rPr>
              <a:t> يَا أَيُّهَا الَّذِينَ آمَنُوا اتَّقُوا اللَّهَ وَلْتَنظُرْ نَفْسٌ مَّا قَدَّمَتْ لِغَدٍ وَاتَّقُوا اللَّهَ إِنَّ اللَّهَ خَبِيرٌ بِمَا </a:t>
            </a:r>
            <a:r>
              <a:rPr lang="fa-IR" sz="1800" dirty="0" smtClean="0">
                <a:cs typeface="B Titr" panose="00000700000000000000" pitchFamily="2" charset="-78"/>
              </a:rPr>
              <a:t>تَعْمَلُونَ (18</a:t>
            </a:r>
            <a:r>
              <a:rPr lang="fa-IR" sz="1800" dirty="0">
                <a:cs typeface="B Titr" panose="00000700000000000000" pitchFamily="2" charset="-78"/>
              </a:rPr>
              <a:t>) وَلَا تَكُونُوا كَالَّذِينَ نَسُوا اللَّهَ فَأَنسَاهُمْ أَنفُسَهُمْ أُوْلَئِكَ هُمُ الْفَاسِقُونَ (19)  </a:t>
            </a:r>
            <a:endParaRPr lang="en-US" sz="1800" dirty="0">
              <a:cs typeface="B Titr" panose="000007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229" y="44624"/>
            <a:ext cx="9152458" cy="6768751"/>
            <a:chOff x="-4229" y="44624"/>
            <a:chExt cx="9152458" cy="6768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1174" y="5802987"/>
              <a:ext cx="749166" cy="1271610"/>
            </a:xfrm>
            <a:prstGeom prst="rect">
              <a:avLst/>
            </a:prstGeom>
          </p:spPr>
        </p:pic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H="1">
              <a:off x="467544" y="6438792"/>
              <a:ext cx="36724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67544" y="1340768"/>
              <a:ext cx="0" cy="5098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6" idx="2"/>
            </p:cNvCxnSpPr>
            <p:nvPr/>
          </p:nvCxnSpPr>
          <p:spPr>
            <a:xfrm flipH="1">
              <a:off x="5411562" y="6438792"/>
              <a:ext cx="328103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676456" y="1412777"/>
              <a:ext cx="1" cy="50260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" y="64591"/>
              <a:ext cx="975829" cy="1348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44624"/>
              <a:ext cx="975829" cy="134818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644008" y="6289575"/>
              <a:ext cx="260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400" dirty="0" smtClean="0">
                  <a:solidFill>
                    <a:srgbClr val="002060"/>
                  </a:solidFill>
                  <a:latin typeface="IranNastaliq" panose="02020505000000020003" pitchFamily="18" charset="0"/>
                  <a:cs typeface="B Titr" panose="00000700000000000000" pitchFamily="2" charset="-78"/>
                </a:rPr>
                <a:t>1</a:t>
              </a:r>
              <a:endParaRPr lang="en-US" sz="1400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007604" y="3645024"/>
            <a:ext cx="727280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fa-IR" sz="1800" b="1" dirty="0">
                <a:cs typeface="B Mitra" panose="00000400000000000000" pitchFamily="2" charset="-78"/>
              </a:rPr>
              <a:t>اى كسانى كه ايمان آورده‏ايد! از خدا بترسيد. و هر انسانى منتظر رسيدن به اعمالى كه از پيش </a:t>
            </a:r>
            <a:r>
              <a:rPr lang="fa-IR" sz="1800" b="1" dirty="0" smtClean="0">
                <a:cs typeface="B Mitra" panose="00000400000000000000" pitchFamily="2" charset="-78"/>
              </a:rPr>
              <a:t>فرستاده ، </a:t>
            </a:r>
            <a:r>
              <a:rPr lang="fa-IR" sz="1800" b="1" dirty="0">
                <a:cs typeface="B Mitra" panose="00000400000000000000" pitchFamily="2" charset="-78"/>
              </a:rPr>
              <a:t>باشد. و از خدا بترسيد چون خدا با خبر است از آنچه مى‏كنيد (18</a:t>
            </a:r>
            <a:r>
              <a:rPr lang="fa-IR" sz="1800" b="1" dirty="0" smtClean="0">
                <a:cs typeface="B Mitra" panose="00000400000000000000" pitchFamily="2" charset="-78"/>
              </a:rPr>
              <a:t>)</a:t>
            </a:r>
            <a:br>
              <a:rPr lang="fa-IR" sz="1800" b="1" dirty="0" smtClean="0">
                <a:cs typeface="B Mitra" panose="00000400000000000000" pitchFamily="2" charset="-78"/>
              </a:rPr>
            </a:br>
            <a:r>
              <a:rPr lang="fa-IR" sz="1800" b="1" dirty="0">
                <a:cs typeface="B Mitra" panose="00000400000000000000" pitchFamily="2" charset="-78"/>
              </a:rPr>
              <a:t>و مانند آن كسانى مباشيد كه خدا را فراموش كردند و خدا هم خود آنان را از ياد خودشان ببرد و ايشان همان فاسقانند (19</a:t>
            </a:r>
            <a:r>
              <a:rPr lang="fa-IR" sz="1800" b="1" dirty="0" smtClean="0">
                <a:cs typeface="B Mitra" panose="00000400000000000000" pitchFamily="2" charset="-78"/>
              </a:rPr>
              <a:t>)</a:t>
            </a:r>
            <a:endParaRPr lang="en-US" sz="1800" b="1" dirty="0">
              <a:cs typeface="B Mitra" panose="000004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90027" y="430684"/>
            <a:ext cx="310796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200000"/>
              </a:lnSpc>
            </a:pPr>
            <a:r>
              <a:rPr lang="fa-IR" sz="1600" dirty="0" smtClean="0">
                <a:cs typeface="B Titr" panose="00000700000000000000" pitchFamily="2" charset="-78"/>
              </a:rPr>
              <a:t>اعوذ بالله من الشیطان الرجیم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92080" y="1052736"/>
            <a:ext cx="310796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200000"/>
              </a:lnSpc>
            </a:pPr>
            <a:r>
              <a:rPr lang="fa-IR" sz="1600" dirty="0" smtClean="0">
                <a:cs typeface="B Titr" panose="00000700000000000000" pitchFamily="2" charset="-78"/>
              </a:rPr>
              <a:t>سوره مبارکه حشر</a:t>
            </a:r>
            <a:endParaRPr lang="en-US" sz="1600" dirty="0">
              <a:cs typeface="B Titr" panose="000007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38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2450076" y="75192"/>
            <a:ext cx="4121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تحلیل لایه ای علت ها (سهیل عنایت الله)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43608" y="1052527"/>
            <a:ext cx="6569635" cy="24476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ساختار چهار سطحی از سناریوها: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ویژگی های قابل رویت: سطح فوری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نظام ها (جامعه، فناوری، اقتصاد، محیط زیست، حکومت): سطح تاریخی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جهان بینی (کدام دورنما در یک سناریوی خاص غالب می شود): سطح بلند مدت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 smtClean="0">
                <a:cs typeface="B Yekan" pitchFamily="2" charset="-78"/>
              </a:rPr>
              <a:t>استعاره و اسطوره (داستان های زیرین و بنیادین): سطح موقت و مبتنی بر مفاهیم هویت آغازین</a:t>
            </a:r>
          </a:p>
        </p:txBody>
      </p:sp>
      <p:sp>
        <p:nvSpPr>
          <p:cNvPr id="2" name="Right Brace 1"/>
          <p:cNvSpPr/>
          <p:nvPr/>
        </p:nvSpPr>
        <p:spPr>
          <a:xfrm>
            <a:off x="7596336" y="1556792"/>
            <a:ext cx="216024" cy="72008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40352" y="1700808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altLang="en-US" sz="1400" dirty="0" smtClean="0">
                <a:cs typeface="B Titr" panose="00000700000000000000" pitchFamily="2" charset="-78"/>
              </a:rPr>
              <a:t>راه حل های ساده و عملیاتی</a:t>
            </a:r>
            <a:endParaRPr lang="en-US" sz="1400" dirty="0">
              <a:cs typeface="B Titr" panose="00000700000000000000" pitchFamily="2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524328" y="2420888"/>
            <a:ext cx="216024" cy="72008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68344" y="2617748"/>
            <a:ext cx="1234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altLang="en-US" sz="1400" dirty="0" smtClean="0">
                <a:cs typeface="B Titr" panose="00000700000000000000" pitchFamily="2" charset="-78"/>
              </a:rPr>
              <a:t>راه حل های پیچیده و نظری</a:t>
            </a:r>
            <a:endParaRPr lang="en-US" sz="1400" dirty="0">
              <a:cs typeface="B Titr" panose="000007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77" y="3789040"/>
            <a:ext cx="65055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30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2450076" y="75192"/>
            <a:ext cx="4121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تحلیل لایه ای علت ها (سهیل عنایت الله)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12" y="3425315"/>
            <a:ext cx="6983952" cy="310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36712"/>
            <a:ext cx="8096969" cy="273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37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2450076" y="75192"/>
            <a:ext cx="4121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تحلیل لایه ای علت ها (سهیل عنایت الله)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599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5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Rectangle 19"/>
          <p:cNvSpPr>
            <a:spLocks noChangeArrowheads="1"/>
          </p:cNvSpPr>
          <p:nvPr/>
        </p:nvSpPr>
        <p:spPr bwMode="auto">
          <a:xfrm>
            <a:off x="2450076" y="75192"/>
            <a:ext cx="4121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fa-IR" altLang="en-US" sz="2000" b="1" dirty="0" smtClean="0">
                <a:latin typeface="Arial" charset="0"/>
                <a:cs typeface="B Titr" panose="00000700000000000000" pitchFamily="2" charset="-78"/>
              </a:rPr>
              <a:t>تحلیل لایه ای علت ها (سهیل عنایت الله)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30668" y="836712"/>
            <a:ext cx="2160240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dirty="0" smtClean="0">
                <a:solidFill>
                  <a:srgbClr val="002060"/>
                </a:solidFill>
                <a:cs typeface="B Titr" panose="00000700000000000000" pitchFamily="2" charset="-78"/>
              </a:rPr>
              <a:t>تلفیق </a:t>
            </a:r>
            <a:r>
              <a:rPr lang="en-US" sz="2000" dirty="0" smtClean="0">
                <a:solidFill>
                  <a:srgbClr val="002060"/>
                </a:solidFill>
                <a:cs typeface="B Titr" panose="00000700000000000000" pitchFamily="2" charset="-78"/>
              </a:rPr>
              <a:t>CLA</a:t>
            </a:r>
            <a:r>
              <a:rPr lang="fa-IR" sz="2000" dirty="0" smtClean="0">
                <a:solidFill>
                  <a:srgbClr val="002060"/>
                </a:solidFill>
                <a:cs typeface="B Titr" panose="00000700000000000000" pitchFamily="2" charset="-78"/>
              </a:rPr>
              <a:t> و </a:t>
            </a:r>
            <a:r>
              <a:rPr lang="en-US" sz="2000" dirty="0" smtClean="0">
                <a:solidFill>
                  <a:srgbClr val="002060"/>
                </a:solidFill>
                <a:cs typeface="B Titr" panose="00000700000000000000" pitchFamily="2" charset="-78"/>
              </a:rPr>
              <a:t>STEEP</a:t>
            </a:r>
            <a:endParaRPr lang="en-US" sz="20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8360" y="1948180"/>
            <a:ext cx="7704856" cy="37130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</a:pPr>
            <a:r>
              <a:rPr lang="fa-IR" sz="20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استفاده از روش تحلیل لایه ای علت ها جهت قالب بندی مفاهیم :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تقسیم سناریوها به چهار سطح: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سطح لیتانی: ویژگی های محسوس و تصورات متعارف از آینده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سطح نظام مند اجتماعی: بکارگیری روش </a:t>
            </a:r>
            <a:r>
              <a:rPr lang="en-US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STEEP</a:t>
            </a:r>
            <a:r>
              <a:rPr lang="fa-IR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سطح جهان بینی: توسعه مفاهیم و ارزش های پایه</a:t>
            </a:r>
          </a:p>
          <a:p>
            <a:pPr marL="285750" indent="-28575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سطح استعاره و اسطوره: ابعاد احساسی و اغلب ناخودآگاه زیرین و بنیادین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29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504825" y="4032251"/>
            <a:ext cx="7523163" cy="2349078"/>
          </a:xfrm>
          <a:prstGeom prst="rect">
            <a:avLst/>
          </a:prstGeom>
          <a:solidFill>
            <a:srgbClr val="00B050">
              <a:alpha val="1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altLang="en-US" sz="1800" dirty="0">
                <a:cs typeface="B Yekan" pitchFamily="2" charset="-78"/>
              </a:rPr>
              <a:t>هدف نهایی آینده پژوهی: کمک به خلق بنیان های یک تمدن جدید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altLang="en-US" sz="1800" dirty="0">
                <a:cs typeface="B Yekan" pitchFamily="2" charset="-78"/>
              </a:rPr>
              <a:t>علت توسعه آینده پژوهی: محیط تاریخی خلق شده توسط مدرنیته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altLang="en-US" sz="1800" dirty="0">
                <a:cs typeface="B Yekan" pitchFamily="2" charset="-78"/>
              </a:rPr>
              <a:t>غفلت: اکنون نسبت به پیامدهای اجتماعی بلند مدت، حاصل از نوآوری مداوم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fa-IR" altLang="en-US" sz="1800" dirty="0">
                <a:cs typeface="B Yekan" pitchFamily="2" charset="-78"/>
              </a:rPr>
              <a:t>دو گرایش در بررسی آینده: </a:t>
            </a:r>
          </a:p>
          <a:p>
            <a:pPr lvl="1" algn="just" rt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مبتنی بر احتیاط و دوراندیشی  (پیامد=دوری از فاجعه های انسانی) </a:t>
            </a:r>
          </a:p>
          <a:p>
            <a:pPr lvl="1" algn="just" rt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مبتنی بر میل و آرزو (پیامد=خلق دنیایی بهتر)</a:t>
            </a:r>
          </a:p>
        </p:txBody>
      </p:sp>
      <p:grpSp>
        <p:nvGrpSpPr>
          <p:cNvPr id="22532" name="Group 21"/>
          <p:cNvGrpSpPr>
            <a:grpSpLocks/>
          </p:cNvGrpSpPr>
          <p:nvPr/>
        </p:nvGrpSpPr>
        <p:grpSpPr bwMode="auto">
          <a:xfrm>
            <a:off x="179388" y="1325563"/>
            <a:ext cx="8843962" cy="2751137"/>
            <a:chOff x="179512" y="764704"/>
            <a:chExt cx="8844136" cy="2752080"/>
          </a:xfrm>
        </p:grpSpPr>
        <p:graphicFrame>
          <p:nvGraphicFramePr>
            <p:cNvPr id="12" name="Diagram 11"/>
            <p:cNvGraphicFramePr/>
            <p:nvPr/>
          </p:nvGraphicFramePr>
          <p:xfrm>
            <a:off x="179512" y="764704"/>
            <a:ext cx="8844136" cy="27520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Rounded Rectangle 13"/>
            <p:cNvSpPr/>
            <p:nvPr/>
          </p:nvSpPr>
          <p:spPr>
            <a:xfrm>
              <a:off x="1332060" y="1196652"/>
              <a:ext cx="1079521" cy="36048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43129" y="1557138"/>
              <a:ext cx="2376534" cy="36048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Rectangle 22"/>
          <p:cNvSpPr>
            <a:spLocks noChangeArrowheads="1"/>
          </p:cNvSpPr>
          <p:nvPr/>
        </p:nvSpPr>
        <p:spPr bwMode="auto">
          <a:xfrm>
            <a:off x="1655763" y="692150"/>
            <a:ext cx="70929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>
                <a:cs typeface="B Yekan" pitchFamily="2" charset="-78"/>
              </a:rPr>
              <a:t>ریچارد اسلاتر ” مقاله آینده پژوهی به عنوان تسریع کننده تمدنی“ </a:t>
            </a:r>
          </a:p>
        </p:txBody>
      </p: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3924300" y="1192213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>
                <a:cs typeface="B Yekan" pitchFamily="2" charset="-78"/>
              </a:rPr>
              <a:t>پنج چالش تمدنی: </a:t>
            </a:r>
          </a:p>
        </p:txBody>
      </p:sp>
      <p:sp>
        <p:nvSpPr>
          <p:cNvPr id="22535" name="Rectangle 23"/>
          <p:cNvSpPr>
            <a:spLocks noChangeArrowheads="1"/>
          </p:cNvSpPr>
          <p:nvPr/>
        </p:nvSpPr>
        <p:spPr bwMode="auto">
          <a:xfrm>
            <a:off x="2411834" y="188640"/>
            <a:ext cx="4608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altLang="en-US" sz="2000" b="1" dirty="0">
                <a:latin typeface="Arial" charset="0"/>
                <a:cs typeface="B Titr" panose="00000700000000000000" pitchFamily="2" charset="-78"/>
              </a:rPr>
              <a:t>ریچارد اسلاتر و چالش های تمدن 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-27384"/>
            <a:ext cx="1313258" cy="1681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ounded Rectangle 10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65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2643652" y="44624"/>
            <a:ext cx="3959738" cy="57708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altLang="en-US" b="1" dirty="0">
                <a:cs typeface="B Titr" panose="00000700000000000000" pitchFamily="2" charset="-78"/>
              </a:rPr>
              <a:t>چهار سطح در مطالعات آینده پژوهی (اسلاتر):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55272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71600" y="4941168"/>
            <a:ext cx="7092132" cy="15116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مناسب ترین شیوه مطالعه آینده: تفکر انتقادی  </a:t>
            </a:r>
          </a:p>
          <a:p>
            <a:pPr algn="just" rtl="1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عامل ناپایداری جوامع: جهان بینی کنونی غرب که بشر را به لبه پرتگاه کشانده </a:t>
            </a:r>
          </a:p>
          <a:p>
            <a:pPr algn="just" rtl="1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هدف مطالعه منتقدانه: نگاه عمیق به فرهنگ و طرح پرسش های هوشمندانه</a:t>
            </a:r>
          </a:p>
          <a:p>
            <a:pPr algn="just" rtl="1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فناوری ها=فرایندهای فرهنگی با تمایلات مشخص ایدئولوژیک و </a:t>
            </a:r>
            <a:r>
              <a:rPr lang="fa-IR" altLang="en-US" sz="1800" dirty="0" smtClean="0">
                <a:cs typeface="B Yekan" pitchFamily="2" charset="-78"/>
              </a:rPr>
              <a:t>اجتماعی</a:t>
            </a:r>
            <a:endParaRPr lang="fa-IR" altLang="en-US" sz="1800" dirty="0">
              <a:cs typeface="B Yekan" pitchFamily="2" charset="-78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211" y="0"/>
            <a:ext cx="1513867" cy="1938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4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2643652" y="44624"/>
            <a:ext cx="3959738" cy="57708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altLang="en-US" b="1" dirty="0">
                <a:cs typeface="B Titr" panose="00000700000000000000" pitchFamily="2" charset="-78"/>
              </a:rPr>
              <a:t>چهار سطح در مطالعات آینده پژوهی (اسلاتر):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596335" cy="259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0" y="3435941"/>
            <a:ext cx="7724013" cy="258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7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2643652" y="44624"/>
            <a:ext cx="3959738" cy="57708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altLang="en-US" b="1" dirty="0">
                <a:cs typeface="B Titr" panose="00000700000000000000" pitchFamily="2" charset="-78"/>
              </a:rPr>
              <a:t>چهار سطح در مطالعات آینده پژوهی (اسلاتر):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44" y="908720"/>
            <a:ext cx="7424688" cy="527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2643652" y="44624"/>
            <a:ext cx="3959738" cy="57708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altLang="en-US" b="1" dirty="0">
                <a:cs typeface="B Titr" panose="00000700000000000000" pitchFamily="2" charset="-78"/>
              </a:rPr>
              <a:t>چهار سطح در مطالعات آینده پژوهی (اسلاتر):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0" y="836711"/>
            <a:ext cx="7848262" cy="552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2643652" y="44624"/>
            <a:ext cx="3959738" cy="57708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altLang="en-US" b="1" dirty="0">
                <a:cs typeface="B Titr" panose="00000700000000000000" pitchFamily="2" charset="-78"/>
              </a:rPr>
              <a:t>چهار سطح در مطالعات آینده پژوهی (اسلاتر):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765373" y="1308695"/>
            <a:ext cx="7839075" cy="5000625"/>
            <a:chOff x="765373" y="804639"/>
            <a:chExt cx="7839075" cy="50006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73" y="804639"/>
              <a:ext cx="7839075" cy="500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7452318" y="1340768"/>
              <a:ext cx="936106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rtl="1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a-IR" altLang="en-US" sz="1200" dirty="0" smtClean="0">
                  <a:cs typeface="B Titr" panose="00000700000000000000" pitchFamily="2" charset="-78"/>
                </a:rPr>
                <a:t>مهمترین مسائل کدامند؟</a:t>
              </a:r>
              <a:endParaRPr lang="fa-IR" altLang="en-US" sz="1200" dirty="0">
                <a:cs typeface="B Titr" panose="00000700000000000000" pitchFamily="2" charset="-78"/>
              </a:endParaRPr>
            </a:p>
          </p:txBody>
        </p: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7452318" y="2793702"/>
              <a:ext cx="936106" cy="900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rtl="1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a-IR" altLang="en-US" sz="1200" dirty="0" smtClean="0">
                  <a:cs typeface="B Titr" panose="00000700000000000000" pitchFamily="2" charset="-78"/>
                </a:rPr>
                <a:t>مسائل جدید مرتبط  کدامند؟</a:t>
              </a:r>
              <a:endParaRPr lang="fa-IR" altLang="en-US" sz="1200" dirty="0">
                <a:cs typeface="B Titr" panose="00000700000000000000" pitchFamily="2" charset="-78"/>
              </a:endParaRPr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>
              <a:off x="7452320" y="4472970"/>
              <a:ext cx="936106" cy="900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rtl="1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a-IR" altLang="en-US" sz="1200" dirty="0" smtClean="0">
                  <a:cs typeface="B Titr" panose="00000700000000000000" pitchFamily="2" charset="-78"/>
                </a:rPr>
                <a:t>منابع الهام و امید </a:t>
              </a:r>
            </a:p>
            <a:p>
              <a:pPr algn="ctr" rtl="1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a-IR" altLang="en-US" sz="1200" dirty="0" smtClean="0">
                  <a:cs typeface="B Titr" panose="00000700000000000000" pitchFamily="2" charset="-78"/>
                </a:rPr>
                <a:t>کدامند؟</a:t>
              </a:r>
              <a:endParaRPr lang="fa-IR" altLang="en-US" sz="1200" dirty="0">
                <a:cs typeface="B Titr" panose="00000700000000000000" pitchFamily="2" charset="-78"/>
              </a:endParaRPr>
            </a:p>
          </p:txBody>
        </p:sp>
      </p:grp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275856" y="765865"/>
            <a:ext cx="2967494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600" dirty="0" smtClean="0">
                <a:cs typeface="B Titr" panose="00000700000000000000" pitchFamily="2" charset="-78"/>
              </a:rPr>
              <a:t>ماتریس نگاشت های ساختاری</a:t>
            </a:r>
            <a:endParaRPr lang="fa-IR" altLang="en-US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03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229" y="44624"/>
            <a:ext cx="9152458" cy="6768751"/>
            <a:chOff x="-4229" y="44624"/>
            <a:chExt cx="9152458" cy="6768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1174" y="5802987"/>
              <a:ext cx="749166" cy="1271610"/>
            </a:xfrm>
            <a:prstGeom prst="rect">
              <a:avLst/>
            </a:prstGeom>
          </p:spPr>
        </p:pic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H="1">
              <a:off x="467544" y="6438792"/>
              <a:ext cx="36724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67544" y="1340768"/>
              <a:ext cx="0" cy="5098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6" idx="2"/>
            </p:cNvCxnSpPr>
            <p:nvPr/>
          </p:nvCxnSpPr>
          <p:spPr>
            <a:xfrm flipH="1">
              <a:off x="5411562" y="6438792"/>
              <a:ext cx="328103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676456" y="1412777"/>
              <a:ext cx="1" cy="50260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" y="64591"/>
              <a:ext cx="975829" cy="13481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44624"/>
              <a:ext cx="975829" cy="1348185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4644008" y="6289575"/>
              <a:ext cx="2808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400" dirty="0" smtClean="0">
                  <a:solidFill>
                    <a:srgbClr val="002060"/>
                  </a:solidFill>
                  <a:latin typeface="IranNastaliq" panose="02020505000000020003" pitchFamily="18" charset="0"/>
                  <a:cs typeface="B Titr" panose="00000700000000000000" pitchFamily="2" charset="-78"/>
                </a:rPr>
                <a:t>2</a:t>
              </a:r>
              <a:endParaRPr lang="en-US" sz="1400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007604" y="1340768"/>
            <a:ext cx="7272808" cy="4032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250000"/>
              </a:lnSpc>
            </a:pPr>
            <a:r>
              <a:rPr lang="fa-IR" sz="2000" dirty="0">
                <a:cs typeface="B Titr" panose="00000700000000000000" pitchFamily="2" charset="-78"/>
              </a:rPr>
              <a:t>هـرکه اول بین بود اعمی </a:t>
            </a:r>
            <a:r>
              <a:rPr lang="fa-IR" sz="2000" dirty="0" smtClean="0">
                <a:cs typeface="B Titr" panose="00000700000000000000" pitchFamily="2" charset="-78"/>
              </a:rPr>
              <a:t>بود		 </a:t>
            </a:r>
            <a:r>
              <a:rPr lang="fa-IR" sz="2000" dirty="0">
                <a:cs typeface="B Titr" panose="00000700000000000000" pitchFamily="2" charset="-78"/>
              </a:rPr>
              <a:t>هـرکه آخر بین چه با معنی </a:t>
            </a:r>
            <a:r>
              <a:rPr lang="fa-IR" sz="2000" dirty="0" smtClean="0">
                <a:cs typeface="B Titr" panose="00000700000000000000" pitchFamily="2" charset="-78"/>
              </a:rPr>
              <a:t>بود</a:t>
            </a:r>
          </a:p>
          <a:p>
            <a:pPr rtl="1">
              <a:lnSpc>
                <a:spcPct val="25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چشـم </a:t>
            </a:r>
            <a:r>
              <a:rPr lang="fa-IR" sz="2000" dirty="0">
                <a:cs typeface="B Titr" panose="00000700000000000000" pitchFamily="2" charset="-78"/>
              </a:rPr>
              <a:t>آخربین تواند دید </a:t>
            </a:r>
            <a:r>
              <a:rPr lang="fa-IR" sz="2000" dirty="0" smtClean="0">
                <a:cs typeface="B Titr" panose="00000700000000000000" pitchFamily="2" charset="-78"/>
              </a:rPr>
              <a:t>راست	چشم </a:t>
            </a:r>
            <a:r>
              <a:rPr lang="fa-IR" sz="2000" dirty="0">
                <a:cs typeface="B Titr" panose="00000700000000000000" pitchFamily="2" charset="-78"/>
              </a:rPr>
              <a:t>اول بین غرور است و </a:t>
            </a:r>
            <a:r>
              <a:rPr lang="fa-IR" sz="2000" dirty="0" smtClean="0">
                <a:cs typeface="B Titr" panose="00000700000000000000" pitchFamily="2" charset="-78"/>
              </a:rPr>
              <a:t>خطاست</a:t>
            </a:r>
          </a:p>
          <a:p>
            <a:pPr rtl="1">
              <a:lnSpc>
                <a:spcPct val="25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هـرکه </a:t>
            </a:r>
            <a:r>
              <a:rPr lang="fa-IR" sz="2000" dirty="0">
                <a:cs typeface="B Titr" panose="00000700000000000000" pitchFamily="2" charset="-78"/>
              </a:rPr>
              <a:t>آخربین تر او </a:t>
            </a:r>
            <a:r>
              <a:rPr lang="fa-IR" sz="2000" dirty="0" smtClean="0">
                <a:cs typeface="B Titr" panose="00000700000000000000" pitchFamily="2" charset="-78"/>
              </a:rPr>
              <a:t>مسعودتر</a:t>
            </a:r>
            <a:r>
              <a:rPr lang="fa-IR" sz="2000" dirty="0">
                <a:cs typeface="B Titr" panose="00000700000000000000" pitchFamily="2" charset="-78"/>
              </a:rPr>
              <a:t>	</a:t>
            </a:r>
            <a:r>
              <a:rPr lang="fa-IR" sz="2000" dirty="0" smtClean="0">
                <a:cs typeface="B Titr" panose="00000700000000000000" pitchFamily="2" charset="-78"/>
              </a:rPr>
              <a:t>	 </a:t>
            </a:r>
            <a:r>
              <a:rPr lang="fa-IR" sz="2000" dirty="0">
                <a:cs typeface="B Titr" panose="00000700000000000000" pitchFamily="2" charset="-78"/>
              </a:rPr>
              <a:t>هـر که اول بین تر او </a:t>
            </a:r>
            <a:r>
              <a:rPr lang="fa-IR" sz="2000" dirty="0" smtClean="0">
                <a:cs typeface="B Titr" panose="00000700000000000000" pitchFamily="2" charset="-78"/>
              </a:rPr>
              <a:t>مطرودتر</a:t>
            </a:r>
          </a:p>
          <a:p>
            <a:pPr rtl="1">
              <a:lnSpc>
                <a:spcPct val="25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هـرکه </a:t>
            </a:r>
            <a:r>
              <a:rPr lang="fa-IR" sz="2000" dirty="0">
                <a:cs typeface="B Titr" panose="00000700000000000000" pitchFamily="2" charset="-78"/>
              </a:rPr>
              <a:t>اول بنگرد پایان </a:t>
            </a:r>
            <a:r>
              <a:rPr lang="fa-IR" sz="2000" dirty="0" smtClean="0">
                <a:cs typeface="B Titr" panose="00000700000000000000" pitchFamily="2" charset="-78"/>
              </a:rPr>
              <a:t>کار		انـدر </a:t>
            </a:r>
            <a:r>
              <a:rPr lang="fa-IR" sz="2000" dirty="0">
                <a:cs typeface="B Titr" panose="00000700000000000000" pitchFamily="2" charset="-78"/>
              </a:rPr>
              <a:t>آخر او نگردد </a:t>
            </a:r>
            <a:r>
              <a:rPr lang="fa-IR" sz="2000" dirty="0" smtClean="0">
                <a:cs typeface="B Titr" panose="00000700000000000000" pitchFamily="2" charset="-78"/>
              </a:rPr>
              <a:t>شرمسار</a:t>
            </a:r>
          </a:p>
          <a:p>
            <a:pPr rtl="1">
              <a:lnSpc>
                <a:spcPct val="250000"/>
              </a:lnSpc>
            </a:pPr>
            <a:r>
              <a:rPr lang="fa-IR" sz="2000" dirty="0" smtClean="0">
                <a:cs typeface="B Titr" panose="00000700000000000000" pitchFamily="2" charset="-78"/>
              </a:rPr>
              <a:t>حکم </a:t>
            </a:r>
            <a:r>
              <a:rPr lang="fa-IR" sz="2000" dirty="0">
                <a:cs typeface="B Titr" panose="00000700000000000000" pitchFamily="2" charset="-78"/>
              </a:rPr>
              <a:t>چون بر عاقبت اندیشی </a:t>
            </a:r>
            <a:r>
              <a:rPr lang="fa-IR" sz="2000" dirty="0" smtClean="0">
                <a:cs typeface="B Titr" panose="00000700000000000000" pitchFamily="2" charset="-78"/>
              </a:rPr>
              <a:t>است	 </a:t>
            </a:r>
            <a:r>
              <a:rPr lang="fa-IR" sz="2000" dirty="0">
                <a:cs typeface="B Titr" panose="00000700000000000000" pitchFamily="2" charset="-78"/>
              </a:rPr>
              <a:t>پادشـاهی بنده درویشــی </a:t>
            </a:r>
            <a:r>
              <a:rPr lang="fa-IR" sz="2000" dirty="0" smtClean="0">
                <a:cs typeface="B Titr" panose="00000700000000000000" pitchFamily="2" charset="-78"/>
              </a:rPr>
              <a:t>است</a:t>
            </a:r>
            <a:endParaRPr lang="en-US" sz="2000" b="1" dirty="0">
              <a:cs typeface="B Titr" panose="00000700000000000000" pitchFamily="2" charset="-7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090027" y="620688"/>
            <a:ext cx="310796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200000"/>
              </a:lnSpc>
            </a:pPr>
            <a:r>
              <a:rPr lang="fa-IR" sz="1800" dirty="0" smtClean="0">
                <a:cs typeface="B Titr" panose="00000700000000000000" pitchFamily="2" charset="-78"/>
              </a:rPr>
              <a:t>مثنوی معنوی</a:t>
            </a: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8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1475656" y="4509120"/>
            <a:ext cx="6481142" cy="1800498"/>
          </a:xfrm>
          <a:prstGeom prst="rect">
            <a:avLst/>
          </a:prstGeom>
          <a:solidFill>
            <a:schemeClr val="accent4">
              <a:lumMod val="50000"/>
              <a:alpha val="23921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>
                <a:cs typeface="B Yekan" pitchFamily="2" charset="-78"/>
              </a:rPr>
              <a:t>پنج لایه واقعیت با توجه به سطوح تعبیری که برگرفته از :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>
                <a:cs typeface="B Yekan" pitchFamily="2" charset="-78"/>
              </a:rPr>
              <a:t>استعاره کوه یخ سیستم ها، لایه بندی اسلاتر، تحلیل لایه ای علت ها، پژوهش های مربوط به خودآگاه انسان (گراوس، گاردنر، ویلبر و ...)، دورنماهای تغییر اجتماعی و تاریخ کلان (گالتونگ و عنایت الله)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2540794" y="188913"/>
            <a:ext cx="3486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altLang="en-US" sz="2000" b="1" dirty="0">
                <a:latin typeface="Arial" charset="0"/>
                <a:cs typeface="B Titr" panose="00000700000000000000" pitchFamily="2" charset="-78"/>
              </a:rPr>
              <a:t>جوزف وروس و لایه های واقعیت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31785272"/>
              </p:ext>
            </p:extLst>
          </p:nvPr>
        </p:nvGraphicFramePr>
        <p:xfrm>
          <a:off x="971600" y="1268760"/>
          <a:ext cx="791986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4960" cy="15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06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143197" y="2419722"/>
            <a:ext cx="86772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2000" dirty="0">
                <a:cs typeface="B Yekan" pitchFamily="2" charset="-78"/>
              </a:rPr>
              <a:t>حرکت های اجتماعی بر ارزش ها </a:t>
            </a:r>
            <a:r>
              <a:rPr lang="fa-IR" altLang="en-US" sz="2000" dirty="0">
                <a:cs typeface="B Yekan" pitchFamily="2" charset="-78"/>
              </a:rPr>
              <a:t>موثر می باشند.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2000" dirty="0">
                <a:cs typeface="B Yekan" pitchFamily="2" charset="-78"/>
              </a:rPr>
              <a:t>آینده پژوه </a:t>
            </a:r>
            <a:r>
              <a:rPr lang="fa-IR" altLang="en-US" sz="2000" dirty="0">
                <a:cs typeface="B Yekan" pitchFamily="2" charset="-78"/>
              </a:rPr>
              <a:t>= </a:t>
            </a:r>
            <a:r>
              <a:rPr lang="ar-SA" altLang="en-US" sz="2000" dirty="0">
                <a:cs typeface="B Yekan" pitchFamily="2" charset="-78"/>
              </a:rPr>
              <a:t>معمار اجتماعی </a:t>
            </a:r>
            <a:r>
              <a:rPr lang="fa-IR" altLang="en-US" sz="2000" dirty="0">
                <a:cs typeface="B Yekan" pitchFamily="2" charset="-78"/>
              </a:rPr>
              <a:t>و تدوین کننده سیاست ها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2000" dirty="0">
                <a:cs typeface="B Yekan" pitchFamily="2" charset="-78"/>
              </a:rPr>
              <a:t>تبدیل</a:t>
            </a:r>
            <a:r>
              <a:rPr lang="ar-SA" altLang="en-US" sz="2000" dirty="0">
                <a:cs typeface="B Yekan" pitchFamily="2" charset="-78"/>
              </a:rPr>
              <a:t> از حالت ناظری واکنش زده به شرکت کننده کنشگر</a:t>
            </a:r>
            <a:r>
              <a:rPr lang="fa-IR" altLang="en-US" sz="2000" dirty="0">
                <a:cs typeface="B Yekan" pitchFamily="2" charset="-78"/>
              </a:rPr>
              <a:t> که دانش و ارزش را تلفیق می کند</a:t>
            </a:r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539552" y="3860478"/>
            <a:ext cx="8136136" cy="28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2000" dirty="0">
                <a:cs typeface="B Yekan" pitchFamily="2" charset="-78"/>
              </a:rPr>
              <a:t>مناسب ترین دیدگاه فلسفی در آینده پژوهی</a:t>
            </a:r>
            <a:r>
              <a:rPr lang="fa-IR" altLang="en-US" sz="2000" dirty="0">
                <a:cs typeface="B Yekan" pitchFamily="2" charset="-78"/>
              </a:rPr>
              <a:t>: </a:t>
            </a:r>
            <a:r>
              <a:rPr lang="ar-SA" altLang="en-US" sz="2000" dirty="0">
                <a:cs typeface="B Yekan" pitchFamily="2" charset="-78"/>
              </a:rPr>
              <a:t>واقع گرایی انتقادی </a:t>
            </a:r>
            <a:endParaRPr lang="fa-IR" altLang="en-US" sz="2000" dirty="0">
              <a:cs typeface="B Yekan" pitchFamily="2" charset="-78"/>
            </a:endParaRP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2000" dirty="0" smtClean="0">
                <a:cs typeface="B Yekan" pitchFamily="2" charset="-78"/>
              </a:rPr>
              <a:t>علم</a:t>
            </a:r>
            <a:r>
              <a:rPr lang="ar-SA" altLang="en-US" sz="2000" dirty="0">
                <a:cs typeface="B Yekan" pitchFamily="2" charset="-78"/>
              </a:rPr>
              <a:t>، فرضی و متکی بر قضاوت های کیفی و فرایندی اجتماعی ست. </a:t>
            </a:r>
            <a:endParaRPr lang="fa-IR" altLang="en-US" sz="2000" dirty="0">
              <a:cs typeface="B Yekan" pitchFamily="2" charset="-78"/>
            </a:endParaRP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2000" dirty="0">
                <a:cs typeface="B Yekan" pitchFamily="2" charset="-78"/>
              </a:rPr>
              <a:t>معرفت</a:t>
            </a:r>
            <a:r>
              <a:rPr lang="fa-IR" altLang="en-US" sz="2000" dirty="0">
                <a:cs typeface="B Yekan" pitchFamily="2" charset="-78"/>
              </a:rPr>
              <a:t> = </a:t>
            </a:r>
            <a:r>
              <a:rPr lang="ar-SA" altLang="en-US" sz="2000" dirty="0">
                <a:cs typeface="B Yekan" pitchFamily="2" charset="-78"/>
              </a:rPr>
              <a:t>باور صادق موجه و امری حدسی ست</a:t>
            </a:r>
            <a:r>
              <a:rPr lang="fa-IR" altLang="en-US" sz="2000" dirty="0">
                <a:cs typeface="B Yekan" pitchFamily="2" charset="-78"/>
              </a:rPr>
              <a:t> (معرفت </a:t>
            </a:r>
            <a:r>
              <a:rPr lang="ar-SA" altLang="en-US" sz="2000" dirty="0">
                <a:cs typeface="B Yekan" pitchFamily="2" charset="-78"/>
              </a:rPr>
              <a:t>قطعی قابل دستیابی نیست</a:t>
            </a:r>
            <a:r>
              <a:rPr lang="fa-IR" altLang="en-US" sz="2000" dirty="0">
                <a:cs typeface="B Yekan" pitchFamily="2" charset="-78"/>
              </a:rPr>
              <a:t>)</a:t>
            </a:r>
            <a:r>
              <a:rPr lang="ar-SA" altLang="en-US" sz="2000" dirty="0">
                <a:cs typeface="B Yekan" pitchFamily="2" charset="-78"/>
              </a:rPr>
              <a:t> </a:t>
            </a:r>
            <a:endParaRPr lang="fa-IR" altLang="en-US" sz="2000" dirty="0">
              <a:cs typeface="B Yekan" pitchFamily="2" charset="-78"/>
            </a:endParaRP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2000" dirty="0">
                <a:cs typeface="B Yekan" pitchFamily="2" charset="-78"/>
              </a:rPr>
              <a:t>فلسفه انتقادی</a:t>
            </a:r>
            <a:r>
              <a:rPr lang="fa-IR" altLang="en-US" sz="2000" dirty="0">
                <a:cs typeface="B Yekan" pitchFamily="2" charset="-78"/>
              </a:rPr>
              <a:t>، </a:t>
            </a:r>
            <a:r>
              <a:rPr lang="ar-SA" altLang="en-US" sz="2000" dirty="0">
                <a:cs typeface="B Yekan" pitchFamily="2" charset="-78"/>
              </a:rPr>
              <a:t>بیشترین انطباق را با تحولات فکری عصر حاضر دارد و لازمه تحقق اقدام اجتماعی ست. </a:t>
            </a:r>
            <a:endParaRPr lang="en-US" altLang="en-US" sz="2000" dirty="0">
              <a:cs typeface="B Yekan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593" y="5084415"/>
            <a:ext cx="6840760" cy="5048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3491314"/>
              </p:ext>
            </p:extLst>
          </p:nvPr>
        </p:nvGraphicFramePr>
        <p:xfrm>
          <a:off x="1572344" y="1541016"/>
          <a:ext cx="6096000" cy="87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7" name="Rectangle 2"/>
          <p:cNvSpPr txBox="1">
            <a:spLocks noChangeArrowheads="1"/>
          </p:cNvSpPr>
          <p:nvPr/>
        </p:nvSpPr>
        <p:spPr bwMode="auto">
          <a:xfrm>
            <a:off x="4968875" y="576263"/>
            <a:ext cx="37068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ar-SA" altLang="en-US" sz="2000">
                <a:cs typeface="B Yekan" pitchFamily="2" charset="-78"/>
              </a:rPr>
              <a:t>وندل بل</a:t>
            </a:r>
            <a:r>
              <a:rPr lang="fa-IR" altLang="en-US" sz="2000">
                <a:cs typeface="B Yekan" pitchFamily="2" charset="-78"/>
              </a:rPr>
              <a:t> (</a:t>
            </a:r>
            <a:r>
              <a:rPr lang="ar-SA" altLang="en-US" sz="2000">
                <a:cs typeface="B Yekan" pitchFamily="2" charset="-78"/>
              </a:rPr>
              <a:t>کتاب مبانی آینده پژوهی</a:t>
            </a:r>
            <a:r>
              <a:rPr lang="fa-IR" altLang="en-US" sz="2000">
                <a:cs typeface="B Yekan" pitchFamily="2" charset="-78"/>
              </a:rPr>
              <a:t>):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3042443" y="260648"/>
            <a:ext cx="2951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a-IR" altLang="en-US" sz="2000" b="1" dirty="0">
                <a:cs typeface="B Titr" panose="00000700000000000000" pitchFamily="2" charset="-78"/>
              </a:rPr>
              <a:t>وندل بل و معماری اجتماعی</a:t>
            </a:r>
            <a:endParaRPr lang="en-US" altLang="en-US" sz="2000" b="1" dirty="0">
              <a:cs typeface="B Titr" panose="00000700000000000000" pitchFamily="2" charset="-7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312975" cy="18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95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900113" y="3213100"/>
            <a:ext cx="75961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2000">
                <a:cs typeface="B Yekan" pitchFamily="2" charset="-78"/>
              </a:rPr>
              <a:t>تامل در رویدادهای تاریخی موجب تدبیر و دوراندیشی می شود.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0" y="1412776"/>
          <a:ext cx="882047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5605" name="Group 12"/>
          <p:cNvGrpSpPr>
            <a:grpSpLocks/>
          </p:cNvGrpSpPr>
          <p:nvPr/>
        </p:nvGrpSpPr>
        <p:grpSpPr bwMode="auto">
          <a:xfrm>
            <a:off x="107950" y="4292600"/>
            <a:ext cx="8893175" cy="2176463"/>
            <a:chOff x="179512" y="2708920"/>
            <a:chExt cx="8892480" cy="2176016"/>
          </a:xfrm>
        </p:grpSpPr>
        <p:graphicFrame>
          <p:nvGraphicFramePr>
            <p:cNvPr id="10" name="Diagram 9"/>
            <p:cNvGraphicFramePr/>
            <p:nvPr/>
          </p:nvGraphicFramePr>
          <p:xfrm>
            <a:off x="179512" y="2708920"/>
            <a:ext cx="8496944" cy="21760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1" name="Rounded Rectangle 10"/>
            <p:cNvSpPr/>
            <p:nvPr/>
          </p:nvSpPr>
          <p:spPr>
            <a:xfrm>
              <a:off x="8171950" y="2924776"/>
              <a:ext cx="900042" cy="93643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cs typeface="B Yekan" pitchFamily="2" charset="-78"/>
                </a:rPr>
                <a:t>دو مفهوم اصلی</a:t>
              </a:r>
              <a:endParaRPr lang="en-US" dirty="0">
                <a:cs typeface="B Yekan" pitchFamily="2" charset="-78"/>
              </a:endParaRPr>
            </a:p>
          </p:txBody>
        </p:sp>
      </p:grpSp>
      <p:sp>
        <p:nvSpPr>
          <p:cNvPr id="25606" name="Rectangle 14"/>
          <p:cNvSpPr>
            <a:spLocks noChangeArrowheads="1"/>
          </p:cNvSpPr>
          <p:nvPr/>
        </p:nvSpPr>
        <p:spPr bwMode="auto">
          <a:xfrm>
            <a:off x="3222625" y="238126"/>
            <a:ext cx="345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altLang="en-US" sz="2000" b="1" dirty="0">
                <a:latin typeface="Arial" charset="0"/>
                <a:cs typeface="B Titr" panose="00000700000000000000" pitchFamily="2" charset="-78"/>
              </a:rPr>
              <a:t>ابن خلدون، عصبیت و انحطاط تمدن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25607" name="Rectangle 2"/>
          <p:cNvSpPr txBox="1">
            <a:spLocks noChangeArrowheads="1"/>
          </p:cNvSpPr>
          <p:nvPr/>
        </p:nvSpPr>
        <p:spPr bwMode="auto">
          <a:xfrm>
            <a:off x="1152525" y="836613"/>
            <a:ext cx="75961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sz="2000">
                <a:cs typeface="B Yekan" pitchFamily="2" charset="-78"/>
              </a:rPr>
              <a:t>الکتاب العبر و دیوان المبتدا و الخبر فی ایام العرب و العجم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5" y="33338"/>
            <a:ext cx="1583433" cy="152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56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323850" y="4149725"/>
            <a:ext cx="84963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2000">
                <a:cs typeface="B Yekan" pitchFamily="2" charset="-78"/>
              </a:rPr>
              <a:t>با کاهش عصبیت، گسستگی قومی بوجود می آید و اقشار نامتجانس می شوند.</a:t>
            </a:r>
          </a:p>
          <a:p>
            <a:pPr algn="just" rtl="1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2000">
                <a:cs typeface="B Yekan" pitchFamily="2" charset="-78"/>
              </a:rPr>
              <a:t>تنوع در سلیقه ها، کوشش برای اثبات تشخص، تجمل پرستی، رفاه خواهی بوجود می آید</a:t>
            </a:r>
          </a:p>
          <a:p>
            <a:pPr algn="just" rtl="1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2000">
                <a:cs typeface="B Yekan" pitchFamily="2" charset="-78"/>
              </a:rPr>
              <a:t>این ها نشانه انحطاط است، که گویی ضرورت داشته و اجتناب ناپذیر بوده است. 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1763688" y="908720"/>
          <a:ext cx="687625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628" name="Group 19"/>
          <p:cNvGrpSpPr>
            <a:grpSpLocks/>
          </p:cNvGrpSpPr>
          <p:nvPr/>
        </p:nvGrpSpPr>
        <p:grpSpPr bwMode="auto">
          <a:xfrm>
            <a:off x="2484438" y="3500438"/>
            <a:ext cx="4535487" cy="649287"/>
            <a:chOff x="2843808" y="3645024"/>
            <a:chExt cx="4536504" cy="648072"/>
          </a:xfrm>
        </p:grpSpPr>
        <p:sp>
          <p:nvSpPr>
            <p:cNvPr id="13" name="Up Arrow 12"/>
            <p:cNvSpPr/>
            <p:nvPr/>
          </p:nvSpPr>
          <p:spPr>
            <a:xfrm>
              <a:off x="5363735" y="3645024"/>
              <a:ext cx="2016577" cy="648072"/>
            </a:xfrm>
            <a:prstGeom prst="upArrow">
              <a:avLst>
                <a:gd name="adj1" fmla="val 58778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شهرنشینی</a:t>
              </a:r>
              <a:endParaRPr lang="en-US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843808" y="3645024"/>
              <a:ext cx="1943536" cy="648072"/>
            </a:xfrm>
            <a:prstGeom prst="downArrow">
              <a:avLst>
                <a:gd name="adj1" fmla="val 65886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عصبیت</a:t>
              </a:r>
              <a:endParaRPr lang="en-US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grpSp>
          <p:nvGrpSpPr>
            <p:cNvPr id="26634" name="Group 17"/>
            <p:cNvGrpSpPr>
              <a:grpSpLocks/>
            </p:cNvGrpSpPr>
            <p:nvPr/>
          </p:nvGrpSpPr>
          <p:grpSpPr bwMode="auto">
            <a:xfrm>
              <a:off x="4860032" y="4077072"/>
              <a:ext cx="457200" cy="152400"/>
              <a:chOff x="7092280" y="3284984"/>
              <a:chExt cx="457200" cy="1524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7092633" y="3285512"/>
                <a:ext cx="457302" cy="0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092633" y="3437627"/>
                <a:ext cx="457302" cy="0"/>
              </a:xfrm>
              <a:prstGeom prst="line">
                <a:avLst/>
              </a:prstGeom>
              <a:ln w="857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629" name="Rectangle 20"/>
          <p:cNvSpPr>
            <a:spLocks noChangeArrowheads="1"/>
          </p:cNvSpPr>
          <p:nvPr/>
        </p:nvSpPr>
        <p:spPr bwMode="auto">
          <a:xfrm>
            <a:off x="3024187" y="220663"/>
            <a:ext cx="345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altLang="en-US" sz="2000" b="1" dirty="0">
                <a:latin typeface="Arial" charset="0"/>
                <a:cs typeface="B Titr" panose="00000700000000000000" pitchFamily="2" charset="-78"/>
              </a:rPr>
              <a:t>ابن خلدون، عصبیت و انحطاط تمدن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5" y="33338"/>
            <a:ext cx="1583433" cy="152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82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2915816" y="908050"/>
            <a:ext cx="5256584" cy="53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b="1" dirty="0">
                <a:solidFill>
                  <a:srgbClr val="FF0000"/>
                </a:solidFill>
                <a:cs typeface="B Yekan" pitchFamily="2" charset="-78"/>
              </a:rPr>
              <a:t>فردریچ هگل 1770-1831(فلسفه تاریخ): </a:t>
            </a:r>
            <a:r>
              <a:rPr lang="fa-IR" altLang="en-US" sz="1800" dirty="0">
                <a:cs typeface="B Yekan" pitchFamily="2" charset="-78"/>
              </a:rPr>
              <a:t>تمدن، تجلی روح کلی است که مسیر حرکت خود را در بستر تاریخ به منظور حصول به خودآگاهی کامل و آزادی طی می‌کند.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>
                <a:cs typeface="B Yekan" pitchFamily="2" charset="-78"/>
              </a:rPr>
              <a:t>روح کلی، همان نماد عقل مطلق است که در بستر تاریخ جاری می‌شود و رویدادهای تاریخی، از قبیل ظهور و سقوط تمدن‌ها، پدیدارهایی هستند که روح کلی خود را در بطن این رویدادها نشان می‌دهد. هر چقدر که به دوران‌های متاخرتر و تمدن‌های جدیدتر می‌رسیم، روح کلی بیشتر به منزل مقصود نزدیک می‌شود.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a-IR" altLang="en-US" sz="1800" dirty="0">
                <a:cs typeface="B Yekan" pitchFamily="2" charset="-78"/>
              </a:rPr>
              <a:t>هگل چهار تمدن عمده را به‌عنوان مراحل چندگانه تکامل روح و ایده کلی برمی‌گزیند، تمدن شرقی‌ (امپراتوری ایران)، تمدن یونانی، تمدن رومی‌ و تمدن ژرمانیک مسیحی.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16" y="1412776"/>
            <a:ext cx="20193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91880" y="107950"/>
            <a:ext cx="4638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a-IR" altLang="en-US" sz="3000" dirty="0">
                <a:cs typeface="B Yekan" pitchFamily="2" charset="-78"/>
              </a:rPr>
              <a:t>رویکرد دیگر </a:t>
            </a:r>
            <a:r>
              <a:rPr lang="fa-IR" sz="3000" kern="0" dirty="0" smtClean="0">
                <a:latin typeface="+mj-lt"/>
                <a:ea typeface="+mj-ea"/>
                <a:cs typeface="B Yekan" pitchFamily="2" charset="-78"/>
              </a:rPr>
              <a:t>اندیشمندان</a:t>
            </a:r>
            <a:r>
              <a:rPr lang="fa-IR" sz="3000" kern="0" dirty="0">
                <a:latin typeface="+mj-lt"/>
                <a:ea typeface="+mj-ea"/>
                <a:cs typeface="B Yekan" pitchFamily="2" charset="-78"/>
              </a:rPr>
              <a:t>:</a:t>
            </a:r>
            <a:endParaRPr lang="es-ES" sz="3000" kern="0" dirty="0">
              <a:latin typeface="+mj-lt"/>
              <a:ea typeface="+mj-ea"/>
              <a:cs typeface="B Yekan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229" y="44624"/>
            <a:ext cx="9152458" cy="6768751"/>
            <a:chOff x="-4229" y="44624"/>
            <a:chExt cx="9152458" cy="67687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1174" y="5802987"/>
              <a:ext cx="749166" cy="1271610"/>
            </a:xfrm>
            <a:prstGeom prst="rect">
              <a:avLst/>
            </a:prstGeom>
          </p:spPr>
        </p:pic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H="1">
              <a:off x="467544" y="6438792"/>
              <a:ext cx="36724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67544" y="1340768"/>
              <a:ext cx="0" cy="5098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6" idx="2"/>
            </p:cNvCxnSpPr>
            <p:nvPr/>
          </p:nvCxnSpPr>
          <p:spPr>
            <a:xfrm flipH="1">
              <a:off x="5411562" y="6438792"/>
              <a:ext cx="328103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676456" y="1412777"/>
              <a:ext cx="1" cy="50260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" y="64591"/>
              <a:ext cx="975829" cy="13481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44624"/>
              <a:ext cx="975829" cy="134818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644008" y="6289575"/>
              <a:ext cx="260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400" dirty="0" smtClean="0">
                  <a:solidFill>
                    <a:srgbClr val="002060"/>
                  </a:solidFill>
                  <a:latin typeface="IranNastaliq" panose="02020505000000020003" pitchFamily="18" charset="0"/>
                  <a:cs typeface="B Titr" panose="00000700000000000000" pitchFamily="2" charset="-78"/>
                </a:rPr>
                <a:t>1</a:t>
              </a:r>
              <a:endParaRPr lang="en-US" sz="1400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68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43608" y="836712"/>
          <a:ext cx="784887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 flipV="1">
            <a:off x="3563938" y="2133600"/>
            <a:ext cx="1728787" cy="7191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331913" y="2781300"/>
            <a:ext cx="2232025" cy="7191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ذات روح، اخلاق</a:t>
            </a:r>
          </a:p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ذات اخلاق، عدالت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124075" y="3573463"/>
            <a:ext cx="647700" cy="71913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331913" y="4365625"/>
            <a:ext cx="2232025" cy="719138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bg1"/>
                </a:solidFill>
                <a:cs typeface="B Yekan" pitchFamily="2" charset="-78"/>
              </a:rPr>
              <a:t>سیر تحول تاریخ یعنی سیر تحول عدالت</a:t>
            </a:r>
            <a:endParaRPr lang="en-US" dirty="0">
              <a:solidFill>
                <a:schemeClr val="bg1"/>
              </a:solidFill>
              <a:cs typeface="B Yekan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48538" y="4941168"/>
            <a:ext cx="1476375" cy="11509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bg1"/>
                </a:solidFill>
                <a:cs typeface="B Yekan" pitchFamily="2" charset="-78"/>
              </a:rPr>
              <a:t>عدالت، موجب حرکت و وقوع حوادث</a:t>
            </a:r>
            <a:endParaRPr lang="en-US" dirty="0">
              <a:solidFill>
                <a:schemeClr val="bg1"/>
              </a:solidFill>
              <a:cs typeface="B Yeka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87950" y="5228505"/>
            <a:ext cx="1728788" cy="720725"/>
          </a:xfrm>
          <a:prstGeom prst="roundRect">
            <a:avLst/>
          </a:prstGeom>
          <a:solidFill>
            <a:srgbClr val="FA70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ظهور معنای مستتر در حوادث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60750" y="5228505"/>
            <a:ext cx="1439863" cy="720725"/>
          </a:xfrm>
          <a:prstGeom prst="roundRect">
            <a:avLst/>
          </a:prstGeom>
          <a:solidFill>
            <a:srgbClr val="8471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افزایش آگاهی بشر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600" y="5228505"/>
            <a:ext cx="1728788" cy="720725"/>
          </a:xfrm>
          <a:prstGeom prst="roundRect">
            <a:avLst/>
          </a:prstGeom>
          <a:solidFill>
            <a:srgbClr val="71F9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طی مسیر آزادی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6480225" y="5372968"/>
            <a:ext cx="431800" cy="360362"/>
          </a:xfrm>
          <a:prstGeom prst="leftArrow">
            <a:avLst/>
          </a:prstGeom>
          <a:solidFill>
            <a:srgbClr val="71F9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4392663" y="5444405"/>
            <a:ext cx="431800" cy="360363"/>
          </a:xfrm>
          <a:prstGeom prst="leftArrow">
            <a:avLst/>
          </a:prstGeom>
          <a:solidFill>
            <a:srgbClr val="71F9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Left Arrow 20"/>
          <p:cNvSpPr/>
          <p:nvPr/>
        </p:nvSpPr>
        <p:spPr>
          <a:xfrm>
            <a:off x="2663875" y="5444405"/>
            <a:ext cx="431800" cy="36036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10" name="Rectangle 21"/>
          <p:cNvSpPr>
            <a:spLocks noChangeArrowheads="1"/>
          </p:cNvSpPr>
          <p:nvPr/>
        </p:nvSpPr>
        <p:spPr bwMode="auto">
          <a:xfrm>
            <a:off x="2555874" y="220663"/>
            <a:ext cx="374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a-IR" altLang="en-US" sz="2000" b="1" dirty="0">
                <a:cs typeface="B Yekan" pitchFamily="2" charset="-78"/>
              </a:rPr>
              <a:t>هگل و مسیر تعالی فرهنگی</a:t>
            </a:r>
            <a:endParaRPr lang="en-US" altLang="en-US" sz="2000" b="1" dirty="0"/>
          </a:p>
        </p:txBody>
      </p:sp>
      <p:sp>
        <p:nvSpPr>
          <p:cNvPr id="29711" name="Rectangle 22"/>
          <p:cNvSpPr>
            <a:spLocks noChangeArrowheads="1"/>
          </p:cNvSpPr>
          <p:nvPr/>
        </p:nvSpPr>
        <p:spPr bwMode="auto">
          <a:xfrm>
            <a:off x="1079500" y="766445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Tx/>
              <a:buNone/>
            </a:pPr>
            <a:r>
              <a:rPr lang="fa-IR" altLang="en-US" sz="1800" dirty="0">
                <a:cs typeface="B Yekan" pitchFamily="2" charset="-78"/>
              </a:rPr>
              <a:t>خواستگاه فلسفه تاریخ هگل، هردر است.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4229" y="44624"/>
            <a:ext cx="9152458" cy="6768751"/>
            <a:chOff x="-4229" y="44624"/>
            <a:chExt cx="9152458" cy="676875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1174" y="5802987"/>
              <a:ext cx="749166" cy="1271610"/>
            </a:xfrm>
            <a:prstGeom prst="rect">
              <a:avLst/>
            </a:prstGeom>
          </p:spPr>
        </p:pic>
        <p:cxnSp>
          <p:nvCxnSpPr>
            <p:cNvPr id="24" name="Straight Connector 23"/>
            <p:cNvCxnSpPr>
              <a:stCxn id="23" idx="0"/>
            </p:cNvCxnSpPr>
            <p:nvPr/>
          </p:nvCxnSpPr>
          <p:spPr>
            <a:xfrm flipH="1">
              <a:off x="467544" y="6438792"/>
              <a:ext cx="36724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67544" y="1340768"/>
              <a:ext cx="0" cy="5098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3" idx="2"/>
            </p:cNvCxnSpPr>
            <p:nvPr/>
          </p:nvCxnSpPr>
          <p:spPr>
            <a:xfrm flipH="1">
              <a:off x="5411562" y="6438792"/>
              <a:ext cx="328103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676456" y="1412777"/>
              <a:ext cx="1" cy="50260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" y="64591"/>
              <a:ext cx="975829" cy="134818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44624"/>
              <a:ext cx="975829" cy="134818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4644008" y="6289575"/>
              <a:ext cx="260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400" dirty="0" smtClean="0">
                  <a:solidFill>
                    <a:srgbClr val="002060"/>
                  </a:solidFill>
                  <a:latin typeface="IranNastaliq" panose="02020505000000020003" pitchFamily="18" charset="0"/>
                  <a:cs typeface="B Titr" panose="00000700000000000000" pitchFamily="2" charset="-78"/>
                </a:rPr>
                <a:t>1</a:t>
              </a:r>
              <a:endParaRPr lang="en-US" sz="1400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01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2555874" y="260805"/>
            <a:ext cx="374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a-IR" altLang="en-US" sz="2000" b="1" dirty="0">
                <a:cs typeface="B Yekan" pitchFamily="2" charset="-78"/>
              </a:rPr>
              <a:t>هگل و مسیر تعالی فرهنگی</a:t>
            </a:r>
            <a:endParaRPr lang="en-US" altLang="en-U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164784" y="3141663"/>
            <a:ext cx="863600" cy="431800"/>
          </a:xfrm>
          <a:prstGeom prst="roundRect">
            <a:avLst/>
          </a:prstGeom>
          <a:solidFill>
            <a:srgbClr val="FA70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هنر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75634" y="2349500"/>
            <a:ext cx="1441450" cy="719138"/>
          </a:xfrm>
          <a:prstGeom prst="roundRect">
            <a:avLst/>
          </a:prstGeom>
          <a:solidFill>
            <a:srgbClr val="8471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شاخص های پیشرفت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79838" y="2060575"/>
            <a:ext cx="1296987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مسیر تاریخ و فرهنگ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grpSp>
        <p:nvGrpSpPr>
          <p:cNvPr id="30726" name="Group 58"/>
          <p:cNvGrpSpPr>
            <a:grpSpLocks/>
          </p:cNvGrpSpPr>
          <p:nvPr/>
        </p:nvGrpSpPr>
        <p:grpSpPr bwMode="auto">
          <a:xfrm>
            <a:off x="827088" y="836613"/>
            <a:ext cx="4427537" cy="3671887"/>
            <a:chOff x="1907704" y="836712"/>
            <a:chExt cx="4427750" cy="3672408"/>
          </a:xfrm>
        </p:grpSpPr>
        <p:sp>
          <p:nvSpPr>
            <p:cNvPr id="11" name="Rounded Rectangle 10"/>
            <p:cNvSpPr/>
            <p:nvPr/>
          </p:nvSpPr>
          <p:spPr>
            <a:xfrm>
              <a:off x="2339525" y="836712"/>
              <a:ext cx="936670" cy="43186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روح</a:t>
              </a:r>
              <a:endParaRPr lang="en-US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sp>
          <p:nvSpPr>
            <p:cNvPr id="23" name="Striped Right Arrow 22"/>
            <p:cNvSpPr/>
            <p:nvPr/>
          </p:nvSpPr>
          <p:spPr>
            <a:xfrm rot="5400000">
              <a:off x="1532124" y="2291890"/>
              <a:ext cx="2521308" cy="617568"/>
            </a:xfrm>
            <a:prstGeom prst="stripedRightArrow">
              <a:avLst>
                <a:gd name="adj1" fmla="val 53258"/>
                <a:gd name="adj2" fmla="val 76068"/>
              </a:avLst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052173" y="3932776"/>
              <a:ext cx="1368491" cy="57634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طبیعت</a:t>
              </a:r>
              <a:endParaRPr lang="en-US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sp>
          <p:nvSpPr>
            <p:cNvPr id="26" name="Curved Up Arrow 25"/>
            <p:cNvSpPr/>
            <p:nvPr/>
          </p:nvSpPr>
          <p:spPr>
            <a:xfrm rot="16200000">
              <a:off x="2267921" y="2060908"/>
              <a:ext cx="3456478" cy="1297050"/>
            </a:xfrm>
            <a:prstGeom prst="curvedUpArrow">
              <a:avLst>
                <a:gd name="adj1" fmla="val 25000"/>
                <a:gd name="adj2" fmla="val 72441"/>
                <a:gd name="adj3" fmla="val 25000"/>
              </a:avLst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907704" y="2132296"/>
              <a:ext cx="863642" cy="50489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هبوط</a:t>
              </a:r>
              <a:endParaRPr lang="en-US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grpSp>
          <p:nvGrpSpPr>
            <p:cNvPr id="30739" name="Group 35"/>
            <p:cNvGrpSpPr>
              <a:grpSpLocks/>
            </p:cNvGrpSpPr>
            <p:nvPr/>
          </p:nvGrpSpPr>
          <p:grpSpPr bwMode="auto">
            <a:xfrm rot="-3016599">
              <a:off x="4051782" y="3382172"/>
              <a:ext cx="536052" cy="772098"/>
              <a:chOff x="1331640" y="1556792"/>
              <a:chExt cx="432048" cy="577652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>
                <a:off x="1329291" y="1551285"/>
                <a:ext cx="426133" cy="118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336475" y="1705970"/>
                <a:ext cx="423573" cy="2376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1332084" y="1841241"/>
                <a:ext cx="429971" cy="2376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1336286" y="1986993"/>
                <a:ext cx="423574" cy="118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1330878" y="2134352"/>
                <a:ext cx="428691" cy="1188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ounded Rectangle 36"/>
            <p:cNvSpPr/>
            <p:nvPr/>
          </p:nvSpPr>
          <p:spPr>
            <a:xfrm rot="1875420">
              <a:off x="4247792" y="3486625"/>
              <a:ext cx="2087662" cy="7192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نیروی محرک، عدالت خواهی و آزادی</a:t>
              </a:r>
              <a:endParaRPr lang="en-US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7164784" y="1700213"/>
            <a:ext cx="836613" cy="433387"/>
          </a:xfrm>
          <a:prstGeom prst="roundRect">
            <a:avLst/>
          </a:prstGeom>
          <a:solidFill>
            <a:srgbClr val="FA70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دین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164784" y="2420938"/>
            <a:ext cx="844550" cy="487362"/>
          </a:xfrm>
          <a:prstGeom prst="roundRect">
            <a:avLst/>
          </a:prstGeom>
          <a:solidFill>
            <a:srgbClr val="FA70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فلسفه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cxnSp>
        <p:nvCxnSpPr>
          <p:cNvPr id="41" name="Straight Arrow Connector 40"/>
          <p:cNvCxnSpPr>
            <a:stCxn id="17" idx="3"/>
            <a:endCxn id="38" idx="1"/>
          </p:cNvCxnSpPr>
          <p:nvPr/>
        </p:nvCxnSpPr>
        <p:spPr>
          <a:xfrm flipV="1">
            <a:off x="6517084" y="1916113"/>
            <a:ext cx="647700" cy="7921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3"/>
            <a:endCxn id="39" idx="1"/>
          </p:cNvCxnSpPr>
          <p:nvPr/>
        </p:nvCxnSpPr>
        <p:spPr>
          <a:xfrm flipV="1">
            <a:off x="6517084" y="2663825"/>
            <a:ext cx="647700" cy="44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" idx="3"/>
            <a:endCxn id="16" idx="1"/>
          </p:cNvCxnSpPr>
          <p:nvPr/>
        </p:nvCxnSpPr>
        <p:spPr>
          <a:xfrm>
            <a:off x="6517084" y="2708275"/>
            <a:ext cx="647700" cy="6492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2" name="Rectangle 2"/>
          <p:cNvSpPr txBox="1">
            <a:spLocks noChangeArrowheads="1"/>
          </p:cNvSpPr>
          <p:nvPr/>
        </p:nvSpPr>
        <p:spPr bwMode="auto">
          <a:xfrm>
            <a:off x="697012" y="4365104"/>
            <a:ext cx="776342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فقط با فلسفه تاریخ می توان حرکت ارتقائی فرهنگ را مشاهده کرد و با بیم و امید به آینده سازی اندیشید. </a:t>
            </a:r>
          </a:p>
          <a:p>
            <a:pPr algn="just" rtl="1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آینده سازی همان انسان سازی ست و انسان فقط در تاریخ انسان می شود و با فکر و اراده خود در سیر تقابلی قرار می گیرد و رشد می کند. </a:t>
            </a:r>
          </a:p>
          <a:p>
            <a:pPr algn="just" rtl="1"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اساس کل فلسفه هگل، تحقق تدریجی حریت و آزادی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4229" y="44624"/>
            <a:ext cx="9152458" cy="6768751"/>
            <a:chOff x="-4229" y="44624"/>
            <a:chExt cx="9152458" cy="676875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1174" y="5802987"/>
              <a:ext cx="749166" cy="1271610"/>
            </a:xfrm>
            <a:prstGeom prst="rect">
              <a:avLst/>
            </a:prstGeom>
          </p:spPr>
        </p:pic>
        <p:cxnSp>
          <p:nvCxnSpPr>
            <p:cNvPr id="29" name="Straight Connector 28"/>
            <p:cNvCxnSpPr>
              <a:stCxn id="27" idx="0"/>
            </p:cNvCxnSpPr>
            <p:nvPr/>
          </p:nvCxnSpPr>
          <p:spPr>
            <a:xfrm flipH="1">
              <a:off x="467544" y="6438792"/>
              <a:ext cx="36724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67544" y="1340768"/>
              <a:ext cx="0" cy="5098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27" idx="2"/>
            </p:cNvCxnSpPr>
            <p:nvPr/>
          </p:nvCxnSpPr>
          <p:spPr>
            <a:xfrm flipH="1">
              <a:off x="5411562" y="6438792"/>
              <a:ext cx="328103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8676456" y="1412777"/>
              <a:ext cx="1" cy="50260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" y="64591"/>
              <a:ext cx="975829" cy="134818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44624"/>
              <a:ext cx="975829" cy="1348185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4644008" y="6289575"/>
              <a:ext cx="260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400" dirty="0" smtClean="0">
                  <a:solidFill>
                    <a:srgbClr val="002060"/>
                  </a:solidFill>
                  <a:latin typeface="IranNastaliq" panose="02020505000000020003" pitchFamily="18" charset="0"/>
                  <a:cs typeface="B Titr" panose="00000700000000000000" pitchFamily="2" charset="-78"/>
                </a:rPr>
                <a:t>1</a:t>
              </a:r>
              <a:endParaRPr lang="en-US" sz="1400" dirty="0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92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2970212" y="220663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altLang="en-US" sz="2000" b="1" dirty="0">
                <a:latin typeface="Arial" charset="0"/>
                <a:cs typeface="B Titr" panose="00000700000000000000" pitchFamily="2" charset="-78"/>
              </a:rPr>
              <a:t> مارکس و علل توسعه مدرن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33795" name="Rectangle 2"/>
          <p:cNvSpPr txBox="1">
            <a:spLocks noChangeArrowheads="1"/>
          </p:cNvSpPr>
          <p:nvPr/>
        </p:nvSpPr>
        <p:spPr bwMode="auto">
          <a:xfrm>
            <a:off x="1619672" y="836613"/>
            <a:ext cx="7344941" cy="2664073"/>
          </a:xfrm>
          <a:prstGeom prst="rect">
            <a:avLst/>
          </a:prstGeom>
          <a:solidFill>
            <a:srgbClr val="00B05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جوامع مدرن ، جوامع سرمایه داری اند و از تمام نظام های قبلی پویاتر (به علت رقابت برای فروش)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نوآوری دائمی تکنولوژی وجود دارد.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انگیزه برای بازار جدید، مواد خام و نیروی کار ارزان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درون تقسیم کار تضاد وجود دارد، گروهی صاحب ابزار و گروهی فاقد آن می باشند. </a:t>
            </a:r>
          </a:p>
          <a:p>
            <a:pPr algn="just" rtl="1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fa-IR" altLang="en-US" sz="1800" dirty="0">
                <a:cs typeface="B Yekan" pitchFamily="2" charset="-78"/>
              </a:rPr>
              <a:t>بعد معنوی و آگاهی انسان، پیرو بعد مادی اوست.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14561311"/>
              </p:ext>
            </p:extLst>
          </p:nvPr>
        </p:nvGraphicFramePr>
        <p:xfrm>
          <a:off x="179512" y="4509120"/>
          <a:ext cx="882047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3797" name="Group 10"/>
          <p:cNvGrpSpPr>
            <a:grpSpLocks/>
          </p:cNvGrpSpPr>
          <p:nvPr/>
        </p:nvGrpSpPr>
        <p:grpSpPr bwMode="auto">
          <a:xfrm>
            <a:off x="1979613" y="3500686"/>
            <a:ext cx="5903912" cy="1081087"/>
            <a:chOff x="1979712" y="3068960"/>
            <a:chExt cx="5903640" cy="1080120"/>
          </a:xfrm>
        </p:grpSpPr>
        <p:sp>
          <p:nvSpPr>
            <p:cNvPr id="8" name="Right Arrow 7"/>
            <p:cNvSpPr/>
            <p:nvPr/>
          </p:nvSpPr>
          <p:spPr>
            <a:xfrm>
              <a:off x="1979712" y="3068960"/>
              <a:ext cx="3744739" cy="935787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rgbClr val="002060"/>
                  </a:solidFill>
                  <a:cs typeface="B Yekan" pitchFamily="2" charset="-78"/>
                </a:rPr>
                <a:t>فشار در جهت دگرگونی دائمی اقتصادی</a:t>
              </a:r>
              <a:endParaRPr lang="en-US" dirty="0">
                <a:solidFill>
                  <a:srgbClr val="002060"/>
                </a:solidFill>
                <a:cs typeface="B Yekan" pitchFamily="2" charset="-78"/>
              </a:endParaRPr>
            </a:p>
          </p:txBody>
        </p:sp>
        <p:sp>
          <p:nvSpPr>
            <p:cNvPr id="33800" name="Rectangle 8"/>
            <p:cNvSpPr>
              <a:spLocks noChangeArrowheads="1"/>
            </p:cNvSpPr>
            <p:nvPr/>
          </p:nvSpPr>
          <p:spPr bwMode="auto">
            <a:xfrm>
              <a:off x="2123728" y="3779748"/>
              <a:ext cx="30963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a-IR" altLang="en-US" sz="1800">
                  <a:cs typeface="B Yekan" pitchFamily="2" charset="-78"/>
                </a:rPr>
                <a:t>نیروی محرک</a:t>
              </a:r>
              <a:endParaRPr lang="en-US" altLang="en-US" sz="180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795886" y="3140333"/>
              <a:ext cx="2087466" cy="72008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b="1" dirty="0">
                  <a:solidFill>
                    <a:srgbClr val="002060"/>
                  </a:solidFill>
                  <a:cs typeface="B Yekan" pitchFamily="2" charset="-78"/>
                </a:rPr>
                <a:t>دگرگونی اجتماعی</a:t>
              </a:r>
              <a:endParaRPr lang="en-US" b="1" dirty="0">
                <a:solidFill>
                  <a:srgbClr val="002060"/>
                </a:solidFill>
                <a:cs typeface="B Yekan" pitchFamily="2" charset="-78"/>
              </a:endParaRPr>
            </a:p>
          </p:txBody>
        </p:sp>
      </p:grp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16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68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3239293" y="260648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altLang="en-US" sz="2000" b="1" dirty="0">
                <a:latin typeface="Arial" charset="0"/>
                <a:cs typeface="B Titr" panose="00000700000000000000" pitchFamily="2" charset="-78"/>
              </a:rPr>
              <a:t> مارکس و علل توسعه مدرن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1680" y="1011238"/>
            <a:ext cx="712879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نیروی مولد: رابط میان انسان و طبیعت (ابزار تولید و تکنولوژی)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رابطه تولیدی: رابطه انسان با محیط اجتماعی و انسان های دیگر (حقوق، قوانین و ...)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76825" y="2205038"/>
            <a:ext cx="2303463" cy="431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bg1"/>
                </a:solidFill>
                <a:cs typeface="B Yekan" pitchFamily="2" charset="-78"/>
              </a:rPr>
              <a:t> نیروی مولد (تکنولوژی)</a:t>
            </a:r>
            <a:endParaRPr lang="en-US" dirty="0">
              <a:solidFill>
                <a:schemeClr val="bg1"/>
              </a:solidFill>
              <a:cs typeface="B Yekan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90688" y="2276475"/>
            <a:ext cx="2808287" cy="360363"/>
          </a:xfrm>
          <a:prstGeom prst="roundRect">
            <a:avLst/>
          </a:prstGeom>
          <a:solidFill>
            <a:srgbClr val="8471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روابط تولیدی (قوانین و حقوق)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4570413" y="2276475"/>
            <a:ext cx="433387" cy="360363"/>
          </a:xfrm>
          <a:prstGeom prst="leftArrow">
            <a:avLst/>
          </a:prstGeom>
          <a:solidFill>
            <a:srgbClr val="71F9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5" name="Diagram 14"/>
          <p:cNvGraphicFramePr/>
          <p:nvPr/>
        </p:nvGraphicFramePr>
        <p:xfrm>
          <a:off x="1691680" y="2780928"/>
          <a:ext cx="5760640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684213" y="5517232"/>
            <a:ext cx="7954962" cy="88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انقلاب: زمانی که شیوه تولید جدید بیاید و روبناها را هم تغییر دهد.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همه تاریخ نبرد طبقاتی بوده است.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16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47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auto">
          <a:xfrm>
            <a:off x="3275856" y="220663"/>
            <a:ext cx="309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a-IR" altLang="en-US" sz="2000" b="1" dirty="0">
                <a:latin typeface="Arial" charset="0"/>
                <a:cs typeface="B Titr" panose="00000700000000000000" pitchFamily="2" charset="-78"/>
              </a:rPr>
              <a:t>وبر و علل غیر اقتصادی تحول</a:t>
            </a:r>
            <a:endParaRPr lang="en-US" altLang="en-US" sz="2000" b="1" dirty="0">
              <a:latin typeface="Arial" charset="0"/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50" y="1011238"/>
            <a:ext cx="8569325" cy="300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جزء نخستین منتقدان مارکس، ضدیت با مارکس در اکثر آثارش مشهود است. 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عوامل غیر اققتصادی نقش اساسی در تکامل اجتماعی دارند. 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کتاب: اخلاق پروتستان و روح سرمایه داری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ارزش های مذهبی پاکدستی (پیوریتیزم) در پدید آمدن جهان بینی سرمایه دارانه اهمیت داشت.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سرمایه داری تنها یکی از عوامل تکامل اجتماعی ست. 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شالودة مکانیسم های اقتصادی تاثیر علم و بوروکراسی است. 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قدرت صرفا تابع اقتصاد نیست. </a:t>
            </a:r>
          </a:p>
        </p:txBody>
      </p:sp>
      <p:grpSp>
        <p:nvGrpSpPr>
          <p:cNvPr id="35844" name="Group 38"/>
          <p:cNvGrpSpPr>
            <a:grpSpLocks/>
          </p:cNvGrpSpPr>
          <p:nvPr/>
        </p:nvGrpSpPr>
        <p:grpSpPr bwMode="auto">
          <a:xfrm>
            <a:off x="0" y="4437063"/>
            <a:ext cx="8999538" cy="1944687"/>
            <a:chOff x="0" y="3861048"/>
            <a:chExt cx="8999984" cy="1944216"/>
          </a:xfrm>
        </p:grpSpPr>
        <p:sp>
          <p:nvSpPr>
            <p:cNvPr id="6" name="Rounded Rectangle 5"/>
            <p:cNvSpPr/>
            <p:nvPr/>
          </p:nvSpPr>
          <p:spPr>
            <a:xfrm>
              <a:off x="4356316" y="5300561"/>
              <a:ext cx="1263713" cy="433283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بوروکراسی</a:t>
              </a:r>
              <a:endParaRPr lang="en-US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84561" y="4581598"/>
              <a:ext cx="1079553" cy="57612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پیشرفت</a:t>
              </a:r>
              <a:endParaRPr lang="en-US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56316" y="3861048"/>
              <a:ext cx="1224024" cy="43169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علم</a:t>
              </a:r>
              <a:endParaRPr lang="en-US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356316" y="4581598"/>
              <a:ext cx="1236724" cy="4872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تکنولوژی</a:t>
              </a:r>
              <a:endParaRPr lang="en-US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cxnSp>
          <p:nvCxnSpPr>
            <p:cNvPr id="11" name="Straight Arrow Connector 10"/>
            <p:cNvCxnSpPr>
              <a:stCxn id="8" idx="3"/>
              <a:endCxn id="9" idx="1"/>
            </p:cNvCxnSpPr>
            <p:nvPr/>
          </p:nvCxnSpPr>
          <p:spPr>
            <a:xfrm flipV="1">
              <a:off x="3564115" y="4076896"/>
              <a:ext cx="792201" cy="79197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3"/>
              <a:endCxn id="10" idx="1"/>
            </p:cNvCxnSpPr>
            <p:nvPr/>
          </p:nvCxnSpPr>
          <p:spPr>
            <a:xfrm flipV="1">
              <a:off x="3564115" y="4824427"/>
              <a:ext cx="792201" cy="444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3"/>
              <a:endCxn id="6" idx="1"/>
            </p:cNvCxnSpPr>
            <p:nvPr/>
          </p:nvCxnSpPr>
          <p:spPr>
            <a:xfrm>
              <a:off x="3564115" y="4868866"/>
              <a:ext cx="792201" cy="6491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0" y="4508591"/>
              <a:ext cx="1979711" cy="7205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عقلانی شدن</a:t>
              </a:r>
            </a:p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Yekan" pitchFamily="2" charset="-78"/>
                </a:rPr>
                <a:t>(نیروی محرک اصلی)</a:t>
              </a:r>
              <a:endParaRPr lang="en-US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sp>
          <p:nvSpPr>
            <p:cNvPr id="15" name="Left Arrow 14"/>
            <p:cNvSpPr/>
            <p:nvPr/>
          </p:nvSpPr>
          <p:spPr>
            <a:xfrm rot="10800000">
              <a:off x="2051152" y="4724439"/>
              <a:ext cx="433409" cy="360275"/>
            </a:xfrm>
            <a:prstGeom prst="leftArrow">
              <a:avLst/>
            </a:prstGeom>
            <a:solidFill>
              <a:srgbClr val="71F9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651780" y="3861048"/>
              <a:ext cx="3348204" cy="5047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b="1" dirty="0">
                  <a:solidFill>
                    <a:srgbClr val="002060"/>
                  </a:solidFill>
                  <a:cs typeface="B Yekan" pitchFamily="2" charset="-78"/>
                </a:rPr>
                <a:t>به تکنولوژی امروز شکل داده است.</a:t>
              </a:r>
              <a:endParaRPr lang="en-US" b="1" dirty="0">
                <a:solidFill>
                  <a:srgbClr val="002060"/>
                </a:solidFill>
                <a:cs typeface="B Yekan" pitchFamily="2" charset="-78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1780" y="5300561"/>
              <a:ext cx="3348204" cy="50470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b="1" dirty="0">
                  <a:solidFill>
                    <a:srgbClr val="002060"/>
                  </a:solidFill>
                  <a:cs typeface="B Yekan" pitchFamily="2" charset="-78"/>
                </a:rPr>
                <a:t>تنها شیوه سازماندهی تعداد انبوه</a:t>
              </a:r>
              <a:endParaRPr lang="en-US" b="1" dirty="0">
                <a:solidFill>
                  <a:srgbClr val="002060"/>
                </a:solidFill>
                <a:cs typeface="B Yekan" pitchFamily="2" charset="-78"/>
              </a:endParaRPr>
            </a:p>
          </p:txBody>
        </p:sp>
      </p:grp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6792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43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31" y="1082598"/>
            <a:ext cx="6240013" cy="40745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27784" y="2471823"/>
            <a:ext cx="4032448" cy="12961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مدل های تحلیل لایه ای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44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730059" y="3067437"/>
            <a:ext cx="3320752" cy="15136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2051720" y="190381"/>
            <a:ext cx="5168708" cy="64633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altLang="en-US" b="1" dirty="0" smtClean="0">
                <a:cs typeface="B Titr" panose="00000700000000000000" pitchFamily="2" charset="-78"/>
              </a:rPr>
              <a:t>شبکه علت و معلولی پارسونز جهت شناخت مسائل اجتماعی</a:t>
            </a:r>
            <a:endParaRPr lang="fa-IR" altLang="en-US" b="1" dirty="0">
              <a:cs typeface="B Titr" panose="000007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9"/>
            <a:ext cx="1512129" cy="203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990" y="2092206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1979-1902</a:t>
            </a:r>
            <a:endParaRPr lang="en-US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072981" y="1871384"/>
            <a:ext cx="1595363" cy="763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400" dirty="0">
                <a:solidFill>
                  <a:schemeClr val="tx1"/>
                </a:solidFill>
                <a:cs typeface="B Titr" panose="00000700000000000000" pitchFamily="2" charset="-78"/>
              </a:rPr>
              <a:t>نظام های چندگانه  اجتماعی</a:t>
            </a:r>
            <a:endParaRPr lang="en-US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04688" y="1873087"/>
            <a:ext cx="1622515" cy="7638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نظام های چندگانه  اجتماعی</a:t>
            </a:r>
            <a:endParaRPr lang="en-US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886794" y="1855365"/>
            <a:ext cx="996925" cy="349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4860032" y="2276872"/>
            <a:ext cx="996925" cy="349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556035" y="1496170"/>
            <a:ext cx="1672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 smtClean="0">
                <a:cs typeface="B Titr" panose="00000700000000000000" pitchFamily="2" charset="-78"/>
              </a:rPr>
              <a:t>مبادله انرژی و اطلاعات</a:t>
            </a:r>
            <a:endParaRPr lang="en-US" sz="1400" b="1" dirty="0">
              <a:cs typeface="B Titr" panose="000007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63629" y="3283461"/>
            <a:ext cx="1543166" cy="1145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نظام فرهنگی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3" name="Right Arrow 22"/>
          <p:cNvSpPr/>
          <p:nvPr/>
        </p:nvSpPr>
        <p:spPr>
          <a:xfrm rot="16200000">
            <a:off x="5016218" y="3030182"/>
            <a:ext cx="1025835" cy="159815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70491" y="3571493"/>
            <a:ext cx="780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 smtClean="0">
                <a:cs typeface="B Titr" panose="00000700000000000000" pitchFamily="2" charset="-78"/>
              </a:rPr>
              <a:t>اطلاعات</a:t>
            </a:r>
          </a:p>
          <a:p>
            <a:pPr algn="ctr" rtl="1"/>
            <a:r>
              <a:rPr lang="fa-IR" sz="1400" b="1" dirty="0" smtClean="0">
                <a:cs typeface="B Titr" panose="00000700000000000000" pitchFamily="2" charset="-78"/>
              </a:rPr>
              <a:t>حداکثری</a:t>
            </a:r>
            <a:endParaRPr lang="en-US" sz="1400" b="1" dirty="0">
              <a:cs typeface="B Titr" panose="00000700000000000000" pitchFamily="2" charset="-78"/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4231594" y="3551541"/>
            <a:ext cx="498463" cy="584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555776" y="3356992"/>
            <a:ext cx="16786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 smtClean="0">
                <a:cs typeface="B Titr" panose="00000700000000000000" pitchFamily="2" charset="-78"/>
              </a:rPr>
              <a:t>پیشران تغییرات و تحولات اجتماعی</a:t>
            </a:r>
            <a:endParaRPr lang="en-US" sz="1600" b="1" dirty="0">
              <a:cs typeface="B Titr" panose="000007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4820959"/>
            <a:ext cx="777686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 smtClean="0">
                <a:cs typeface="B Titr" panose="00000700000000000000" pitchFamily="2" charset="-78"/>
              </a:rPr>
              <a:t>نظام کنش، محل گردش بی وقفه انرژی و اطلاعات است که موجب بر انگیخته شدن کنش نظام می شود. اجزاء از نظر ذخیره اطلاعات و انرژی یکسان نیستند در نتیجه اجزا دارای اطلاعات بیشتر بر اجزایی که انرژی بیشتری دارند نظارت و کنترل می کنند. </a:t>
            </a:r>
            <a:endParaRPr lang="en-US" sz="1600" b="1" dirty="0">
              <a:cs typeface="B Titr" panose="00000700000000000000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39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2051720" y="190381"/>
            <a:ext cx="5168708" cy="646331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altLang="en-US" b="1" dirty="0" smtClean="0">
                <a:cs typeface="B Titr" panose="00000700000000000000" pitchFamily="2" charset="-78"/>
              </a:rPr>
              <a:t>شبکه علت و معلولی پارسونز جهت شناخت مسائل اجتماعی</a:t>
            </a:r>
            <a:endParaRPr lang="fa-IR" altLang="en-US" b="1" dirty="0">
              <a:cs typeface="B Titr" panose="000007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5736" y="1196752"/>
            <a:ext cx="5108148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 smtClean="0">
                <a:cs typeface="B Titr" panose="00000700000000000000" pitchFamily="2" charset="-78"/>
              </a:rPr>
              <a:t>در هر نظام کنشی، یکسری نظارت های پی در پی و تجمعی با نظم سلسله مراتبی برقرار است. </a:t>
            </a:r>
            <a:endParaRPr lang="en-US" sz="1600" b="1" dirty="0">
              <a:cs typeface="B Titr" panose="00000700000000000000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41683" y="2420889"/>
            <a:ext cx="1543166" cy="6216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نظام فرهنگی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5" name="Right Arrow 34"/>
          <p:cNvSpPr/>
          <p:nvPr/>
        </p:nvSpPr>
        <p:spPr>
          <a:xfrm rot="5400000">
            <a:off x="1748563" y="3660150"/>
            <a:ext cx="3168349" cy="83384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6200000">
            <a:off x="4463118" y="3690392"/>
            <a:ext cx="3145558" cy="79615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864297" y="3239398"/>
            <a:ext cx="1543166" cy="621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نظام اجتماعی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864297" y="4175502"/>
            <a:ext cx="1543166" cy="6216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نظام سیاسی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5190116" y="3893807"/>
            <a:ext cx="172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Titr" panose="00000700000000000000" pitchFamily="2" charset="-78"/>
              </a:rPr>
              <a:t>اطلاعات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64297" y="5039598"/>
            <a:ext cx="1543166" cy="6216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نظام اقتصادی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2453812" y="3818997"/>
            <a:ext cx="172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B Titr" panose="00000700000000000000" pitchFamily="2" charset="-78"/>
              </a:rPr>
              <a:t>انرژی</a:t>
            </a:r>
            <a:endParaRPr lang="en-US" b="1" dirty="0">
              <a:cs typeface="B Titr" panose="00000700000000000000" pitchFamily="2" charset="-78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7"/>
            <a:ext cx="1368152" cy="184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660232" y="3356992"/>
            <a:ext cx="1800200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 smtClean="0">
                <a:cs typeface="B Titr" panose="00000700000000000000" pitchFamily="2" charset="-78"/>
              </a:rPr>
              <a:t>تاثیرگذاری از نهادهای با اطلاعات بالا آغاز می شود. </a:t>
            </a:r>
            <a:endParaRPr lang="en-US" sz="1600" b="1" dirty="0">
              <a:cs typeface="B Titr" panose="000007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4583" y="3212976"/>
            <a:ext cx="1800200" cy="1538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 smtClean="0">
                <a:cs typeface="B Titr" panose="00000700000000000000" pitchFamily="2" charset="-78"/>
              </a:rPr>
              <a:t>ارزش ها مهمترین اجزای فرهنگ هستند که جهت و معنای کنش را تعیین می کنند. </a:t>
            </a:r>
            <a:endParaRPr lang="en-US" sz="1600" b="1" dirty="0">
              <a:cs typeface="B Titr" panose="00000700000000000000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9552" y="5714672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400" b="1" dirty="0" smtClean="0">
                <a:cs typeface="B Mitra" panose="00000400000000000000" pitchFamily="2" charset="-78"/>
              </a:rPr>
              <a:t>ریترز، جورج، 1374، نظریه جامعه شناسی در دورران مدرن، ترجمه محمد ثلاثی، انتشارات علمی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8104" y="5733256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400" b="1" dirty="0" smtClean="0">
                <a:cs typeface="B Mitra" panose="00000400000000000000" pitchFamily="2" charset="-78"/>
              </a:rPr>
              <a:t>روشه، گی، 1376، جامعه شناسی تالکوت پارسونز، ترجمه عبدالحسین نیک گهر، تهران، تبیان</a:t>
            </a:r>
            <a:endParaRPr lang="en-US" sz="1400" b="1" dirty="0">
              <a:cs typeface="B Mitra" panose="000004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45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3435275" y="328046"/>
            <a:ext cx="3313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a-IR" altLang="en-US" sz="2000" b="1">
                <a:cs typeface="B Yekan" pitchFamily="2" charset="-78"/>
              </a:rPr>
              <a:t>علامه طباطبایی و ادراکات اعتباری</a:t>
            </a:r>
            <a:endParaRPr lang="en-US" altLang="en-US" sz="2000" b="1"/>
          </a:p>
        </p:txBody>
      </p:sp>
      <p:sp>
        <p:nvSpPr>
          <p:cNvPr id="4" name="Rectangle 3"/>
          <p:cNvSpPr/>
          <p:nvPr/>
        </p:nvSpPr>
        <p:spPr>
          <a:xfrm>
            <a:off x="611560" y="1399416"/>
            <a:ext cx="7776865" cy="2135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fa-IR" b="1" dirty="0" smtClean="0">
                <a:solidFill>
                  <a:srgbClr val="002060"/>
                </a:solidFill>
                <a:cs typeface="B Yekan" pitchFamily="2" charset="-78"/>
              </a:rPr>
              <a:t>علامه </a:t>
            </a: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: با اعتباریات ما از وضع طبیعی (بی واسطه، علم حضوری) عبور کرده و به عالم انسانی می رسیم.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علامه از علم حضوری (محل وحدت) به حصولی (محل کثرت و تنوع) می رود. </a:t>
            </a:r>
          </a:p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2060"/>
                </a:solidFill>
                <a:cs typeface="B Yekan" pitchFamily="2" charset="-78"/>
              </a:rPr>
              <a:t>علامه در بحث ادراکات اعتباری از جایگاه فرهنگ خود فاصله گرفته اند و بحث را به کف انسانی رسانده اند. </a:t>
            </a:r>
          </a:p>
        </p:txBody>
      </p:sp>
      <p:grpSp>
        <p:nvGrpSpPr>
          <p:cNvPr id="36868" name="Group 16"/>
          <p:cNvGrpSpPr>
            <a:grpSpLocks/>
          </p:cNvGrpSpPr>
          <p:nvPr/>
        </p:nvGrpSpPr>
        <p:grpSpPr bwMode="auto">
          <a:xfrm>
            <a:off x="2303748" y="3972620"/>
            <a:ext cx="6255132" cy="822325"/>
            <a:chOff x="3434517" y="3501009"/>
            <a:chExt cx="5680608" cy="360040"/>
          </a:xfrm>
        </p:grpSpPr>
        <p:sp>
          <p:nvSpPr>
            <p:cNvPr id="18" name="Rounded Rectangle 17"/>
            <p:cNvSpPr/>
            <p:nvPr/>
          </p:nvSpPr>
          <p:spPr>
            <a:xfrm>
              <a:off x="7783230" y="3501009"/>
              <a:ext cx="1331895" cy="314861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sz="1600" dirty="0">
                  <a:solidFill>
                    <a:schemeClr val="bg1"/>
                  </a:solidFill>
                  <a:cs typeface="B Yekan" pitchFamily="2" charset="-78"/>
                </a:rPr>
                <a:t>نیازها </a:t>
              </a:r>
            </a:p>
            <a:p>
              <a:pPr algn="ctr">
                <a:defRPr/>
              </a:pPr>
              <a:r>
                <a:rPr lang="fa-IR" sz="1600" dirty="0">
                  <a:solidFill>
                    <a:schemeClr val="bg1"/>
                  </a:solidFill>
                  <a:cs typeface="B Yekan" pitchFamily="2" charset="-78"/>
                </a:rPr>
                <a:t>(احتیاجات انسان)</a:t>
              </a:r>
              <a:endParaRPr lang="en-US" sz="1600" dirty="0">
                <a:solidFill>
                  <a:schemeClr val="bg1"/>
                </a:solidFill>
                <a:cs typeface="B Yekan" pitchFamily="2" charset="-78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434517" y="3532286"/>
              <a:ext cx="1446680" cy="306521"/>
            </a:xfrm>
            <a:prstGeom prst="roundRect">
              <a:avLst/>
            </a:prstGeom>
            <a:solidFill>
              <a:srgbClr val="FA70F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sz="1600" dirty="0">
                  <a:solidFill>
                    <a:schemeClr val="tx1"/>
                  </a:solidFill>
                  <a:cs typeface="B Yekan" pitchFamily="2" charset="-78"/>
                </a:rPr>
                <a:t>ادراکات اعتباری</a:t>
              </a:r>
            </a:p>
            <a:p>
              <a:pPr algn="ctr">
                <a:defRPr/>
              </a:pPr>
              <a:r>
                <a:rPr lang="fa-IR" sz="1600" dirty="0">
                  <a:solidFill>
                    <a:schemeClr val="tx1"/>
                  </a:solidFill>
                  <a:cs typeface="B Yekan" pitchFamily="2" charset="-78"/>
                </a:rPr>
                <a:t>(بایدها و نبایدها)</a:t>
              </a:r>
              <a:endParaRPr lang="en-US" sz="1600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862988" y="3532286"/>
              <a:ext cx="1111544" cy="274548"/>
            </a:xfrm>
            <a:prstGeom prst="roundRect">
              <a:avLst/>
            </a:prstGeom>
            <a:solidFill>
              <a:srgbClr val="8471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sz="1600" dirty="0">
                  <a:solidFill>
                    <a:schemeClr val="tx1"/>
                  </a:solidFill>
                  <a:cs typeface="B Yekan" pitchFamily="2" charset="-78"/>
                </a:rPr>
                <a:t>احساسات درونی</a:t>
              </a:r>
              <a:endParaRPr lang="en-US" sz="1600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7006250" y="3501009"/>
              <a:ext cx="740471" cy="360040"/>
            </a:xfrm>
            <a:prstGeom prst="leftArrow">
              <a:avLst/>
            </a:prstGeom>
            <a:solidFill>
              <a:srgbClr val="71F9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sz="1600" dirty="0">
                  <a:solidFill>
                    <a:schemeClr val="tx1"/>
                  </a:solidFill>
                  <a:cs typeface="B Yekan" pitchFamily="2" charset="-78"/>
                </a:rPr>
                <a:t>تولید</a:t>
              </a:r>
              <a:endParaRPr lang="en-US" sz="1600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23" name="Left Arrow 22"/>
          <p:cNvSpPr/>
          <p:nvPr/>
        </p:nvSpPr>
        <p:spPr>
          <a:xfrm>
            <a:off x="3933255" y="3942457"/>
            <a:ext cx="971550" cy="822325"/>
          </a:xfrm>
          <a:prstGeom prst="leftArrow">
            <a:avLst/>
          </a:prstGeom>
          <a:solidFill>
            <a:srgbClr val="71F9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1600" dirty="0">
                <a:solidFill>
                  <a:schemeClr val="tx1"/>
                </a:solidFill>
                <a:cs typeface="B Yekan" pitchFamily="2" charset="-78"/>
              </a:rPr>
              <a:t>ساخت</a:t>
            </a:r>
            <a:endParaRPr lang="en-US" sz="1600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403648" y="4869160"/>
            <a:ext cx="6372225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b="1" dirty="0">
                <a:solidFill>
                  <a:schemeClr val="tx1"/>
                </a:solidFill>
                <a:cs typeface="B Yekan" pitchFamily="2" charset="-78"/>
              </a:rPr>
              <a:t>سازمان اندیشه و پندار انسان تابع سازمان طبیعی اوست. </a:t>
            </a:r>
            <a:endParaRPr lang="en-US" b="1" dirty="0">
              <a:solidFill>
                <a:schemeClr val="tx1"/>
              </a:solidFill>
              <a:cs typeface="B Yekan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03648" y="5517232"/>
            <a:ext cx="6372225" cy="576263"/>
          </a:xfrm>
          <a:prstGeom prst="roundRect">
            <a:avLst/>
          </a:prstGeom>
          <a:solidFill>
            <a:srgbClr val="FA70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که در تمام انسان ها یکسان است و کثرت حاصل از اعتباریات است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276600" y="5373216"/>
            <a:ext cx="358775" cy="287337"/>
          </a:xfrm>
          <a:prstGeom prst="straightConnector1">
            <a:avLst/>
          </a:prstGeom>
          <a:ln w="38100">
            <a:solidFill>
              <a:srgbClr val="0C047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1"/>
            <a:endCxn id="36875" idx="3"/>
          </p:cNvCxnSpPr>
          <p:nvPr/>
        </p:nvCxnSpPr>
        <p:spPr>
          <a:xfrm flipH="1" flipV="1">
            <a:off x="1835696" y="3901698"/>
            <a:ext cx="468052" cy="492403"/>
          </a:xfrm>
          <a:prstGeom prst="straightConnector1">
            <a:avLst/>
          </a:prstGeom>
          <a:ln w="38100">
            <a:solidFill>
              <a:srgbClr val="0C047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1"/>
            <a:endCxn id="36876" idx="3"/>
          </p:cNvCxnSpPr>
          <p:nvPr/>
        </p:nvCxnSpPr>
        <p:spPr>
          <a:xfrm flipH="1">
            <a:off x="1835027" y="4394101"/>
            <a:ext cx="468721" cy="227677"/>
          </a:xfrm>
          <a:prstGeom prst="straightConnector1">
            <a:avLst/>
          </a:prstGeom>
          <a:ln w="38100">
            <a:solidFill>
              <a:srgbClr val="0C047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Rectangle 44"/>
          <p:cNvSpPr>
            <a:spLocks noChangeArrowheads="1"/>
          </p:cNvSpPr>
          <p:nvPr/>
        </p:nvSpPr>
        <p:spPr bwMode="auto">
          <a:xfrm>
            <a:off x="241846" y="3717032"/>
            <a:ext cx="1593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a-IR" altLang="en-US" sz="1800" dirty="0">
                <a:cs typeface="B Yekan" pitchFamily="2" charset="-78"/>
              </a:rPr>
              <a:t>عمومی (ثابت)</a:t>
            </a:r>
            <a:endParaRPr lang="en-US" altLang="en-US" sz="1800" dirty="0"/>
          </a:p>
        </p:txBody>
      </p:sp>
      <p:sp>
        <p:nvSpPr>
          <p:cNvPr id="36876" name="Rectangle 45"/>
          <p:cNvSpPr>
            <a:spLocks noChangeArrowheads="1"/>
          </p:cNvSpPr>
          <p:nvPr/>
        </p:nvSpPr>
        <p:spPr bwMode="auto">
          <a:xfrm>
            <a:off x="-252536" y="4437112"/>
            <a:ext cx="2087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a-IR" altLang="en-US" sz="1800" dirty="0">
                <a:cs typeface="B Yekan" pitchFamily="2" charset="-78"/>
              </a:rPr>
              <a:t> خصوصی (متغیر)</a:t>
            </a:r>
            <a:endParaRPr lang="en-US" altLang="en-US" sz="1800" dirty="0"/>
          </a:p>
        </p:txBody>
      </p:sp>
      <p:pic>
        <p:nvPicPr>
          <p:cNvPr id="368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-19535"/>
            <a:ext cx="12477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-4229" y="44624"/>
            <a:ext cx="9152458" cy="6768751"/>
            <a:chOff x="-4229" y="44624"/>
            <a:chExt cx="9152458" cy="676875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1174" y="5802987"/>
              <a:ext cx="749166" cy="1271610"/>
            </a:xfrm>
            <a:prstGeom prst="rect">
              <a:avLst/>
            </a:prstGeom>
          </p:spPr>
        </p:pic>
        <p:cxnSp>
          <p:nvCxnSpPr>
            <p:cNvPr id="28" name="Straight Connector 27"/>
            <p:cNvCxnSpPr>
              <a:stCxn id="24" idx="0"/>
            </p:cNvCxnSpPr>
            <p:nvPr/>
          </p:nvCxnSpPr>
          <p:spPr>
            <a:xfrm flipH="1">
              <a:off x="467544" y="6438792"/>
              <a:ext cx="36724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67544" y="1340768"/>
              <a:ext cx="0" cy="5098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4" idx="2"/>
            </p:cNvCxnSpPr>
            <p:nvPr/>
          </p:nvCxnSpPr>
          <p:spPr>
            <a:xfrm flipH="1">
              <a:off x="5411562" y="6438792"/>
              <a:ext cx="328103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8676456" y="1412777"/>
              <a:ext cx="1" cy="50260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" y="64591"/>
              <a:ext cx="975829" cy="134818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44624"/>
              <a:ext cx="975829" cy="134818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4644008" y="6289575"/>
              <a:ext cx="260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400" dirty="0" smtClean="0">
                  <a:solidFill>
                    <a:srgbClr val="002060"/>
                  </a:solidFill>
                  <a:latin typeface="IranNastaliq" panose="02020505000000020003" pitchFamily="18" charset="0"/>
                  <a:cs typeface="B Titr" panose="00000700000000000000" pitchFamily="2" charset="-78"/>
                </a:rPr>
                <a:t>1</a:t>
              </a:r>
              <a:endParaRPr lang="en-US" sz="1400" dirty="0"/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58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3078162" y="284503"/>
            <a:ext cx="331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a-IR" altLang="en-US" sz="2000" b="1" dirty="0">
                <a:cs typeface="B Yekan" pitchFamily="2" charset="-78"/>
              </a:rPr>
              <a:t>علامه طباطبایی و ادراکات اعتباری</a:t>
            </a:r>
            <a:endParaRPr lang="en-US" altLang="en-US" sz="2000" b="1" dirty="0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874270314"/>
              </p:ext>
            </p:extLst>
          </p:nvPr>
        </p:nvGraphicFramePr>
        <p:xfrm>
          <a:off x="179512" y="1268760"/>
          <a:ext cx="882047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16686" y="3429000"/>
            <a:ext cx="3016022" cy="20159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bg1"/>
                </a:solidFill>
                <a:cs typeface="B Yekan" pitchFamily="2" charset="-78"/>
              </a:rPr>
              <a:t>نمی توان از برهان در اعتباریات بهره گرفت. چون برهان برای حقایق است.</a:t>
            </a:r>
          </a:p>
          <a:p>
            <a:pPr algn="ctr">
              <a:defRPr/>
            </a:pPr>
            <a:r>
              <a:rPr lang="fa-IR" dirty="0">
                <a:solidFill>
                  <a:schemeClr val="bg1"/>
                </a:solidFill>
                <a:cs typeface="B Yekan" pitchFamily="2" charset="-78"/>
              </a:rPr>
              <a:t>اعتباریات مبتنی بر احساسات است و با تغییر احساس تغییر می کند.</a:t>
            </a:r>
            <a:endParaRPr lang="en-US" dirty="0">
              <a:solidFill>
                <a:schemeClr val="bg1"/>
              </a:solidFill>
              <a:cs typeface="B Yekan" pitchFamily="2" charset="-78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15217627"/>
              </p:ext>
            </p:extLst>
          </p:nvPr>
        </p:nvGraphicFramePr>
        <p:xfrm>
          <a:off x="3851920" y="2996952"/>
          <a:ext cx="4968552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25" y="44624"/>
            <a:ext cx="12477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4229" y="44624"/>
            <a:ext cx="9152458" cy="6768751"/>
            <a:chOff x="-4229" y="44624"/>
            <a:chExt cx="9152458" cy="67687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1174" y="5802987"/>
              <a:ext cx="749166" cy="1271610"/>
            </a:xfrm>
            <a:prstGeom prst="rect">
              <a:avLst/>
            </a:prstGeom>
          </p:spPr>
        </p:pic>
        <p:cxnSp>
          <p:nvCxnSpPr>
            <p:cNvPr id="9" name="Straight Connector 8"/>
            <p:cNvCxnSpPr>
              <a:stCxn id="8" idx="0"/>
            </p:cNvCxnSpPr>
            <p:nvPr/>
          </p:nvCxnSpPr>
          <p:spPr>
            <a:xfrm flipH="1">
              <a:off x="467544" y="6438792"/>
              <a:ext cx="36724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67544" y="1340768"/>
              <a:ext cx="0" cy="5098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8" idx="2"/>
            </p:cNvCxnSpPr>
            <p:nvPr/>
          </p:nvCxnSpPr>
          <p:spPr>
            <a:xfrm flipH="1">
              <a:off x="5411562" y="6438792"/>
              <a:ext cx="328103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8676456" y="1412777"/>
              <a:ext cx="1" cy="50260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" y="64591"/>
              <a:ext cx="975829" cy="13481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44624"/>
              <a:ext cx="975829" cy="134818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644008" y="6289575"/>
              <a:ext cx="260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400" dirty="0" smtClean="0">
                  <a:solidFill>
                    <a:srgbClr val="002060"/>
                  </a:solidFill>
                  <a:latin typeface="IranNastaliq" panose="02020505000000020003" pitchFamily="18" charset="0"/>
                  <a:cs typeface="B Titr" panose="00000700000000000000" pitchFamily="2" charset="-78"/>
                </a:rPr>
                <a:t>1</a:t>
              </a:r>
              <a:endParaRPr lang="en-US" sz="1400" dirty="0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94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3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2717899" y="402772"/>
            <a:ext cx="40320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a-IR" altLang="en-US" sz="2000" b="1" dirty="0">
                <a:cs typeface="B Yekan" pitchFamily="2" charset="-78"/>
              </a:rPr>
              <a:t>علامه طباطبایی و تفاوت میان علم و نظام</a:t>
            </a:r>
            <a:endParaRPr lang="en-US" altLang="en-US" sz="2000" b="1" dirty="0"/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667314815"/>
              </p:ext>
            </p:extLst>
          </p:nvPr>
        </p:nvGraphicFramePr>
        <p:xfrm>
          <a:off x="483684" y="2348880"/>
          <a:ext cx="8516299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547813" y="4652963"/>
            <a:ext cx="6372225" cy="6477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باید امکان ممیزی میان علم و نظام فراهم آید</a:t>
            </a:r>
          </a:p>
          <a:p>
            <a:pPr algn="ctr">
              <a:defRPr/>
            </a:pPr>
            <a:r>
              <a:rPr lang="fa-IR" dirty="0">
                <a:solidFill>
                  <a:schemeClr val="tx1"/>
                </a:solidFill>
                <a:cs typeface="B Yekan" pitchFamily="2" charset="-78"/>
              </a:rPr>
              <a:t>آنگاه به فراخور موقعیت درونی ، خلق و توسعه نظام صورت گیرد.</a:t>
            </a:r>
            <a:endParaRPr lang="en-US" dirty="0">
              <a:solidFill>
                <a:schemeClr val="tx1"/>
              </a:solidFill>
              <a:cs typeface="B Yekan" pitchFamily="2" charset="-78"/>
            </a:endParaRP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83" y="811822"/>
            <a:ext cx="124777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4229" y="44624"/>
            <a:ext cx="9152458" cy="6768751"/>
            <a:chOff x="-4229" y="44624"/>
            <a:chExt cx="9152458" cy="67687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1174" y="5802987"/>
              <a:ext cx="749166" cy="1271610"/>
            </a:xfrm>
            <a:prstGeom prst="rect">
              <a:avLst/>
            </a:prstGeom>
          </p:spPr>
        </p:pic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flipH="1">
              <a:off x="467544" y="6438792"/>
              <a:ext cx="36724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67544" y="1340768"/>
              <a:ext cx="0" cy="5098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7" idx="2"/>
            </p:cNvCxnSpPr>
            <p:nvPr/>
          </p:nvCxnSpPr>
          <p:spPr>
            <a:xfrm flipH="1">
              <a:off x="5411562" y="6438792"/>
              <a:ext cx="328103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8676456" y="1412777"/>
              <a:ext cx="1" cy="50260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" y="64591"/>
              <a:ext cx="975829" cy="13481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44624"/>
              <a:ext cx="975829" cy="134818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644008" y="6289575"/>
              <a:ext cx="260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400" dirty="0" smtClean="0">
                  <a:solidFill>
                    <a:srgbClr val="002060"/>
                  </a:solidFill>
                  <a:latin typeface="IranNastaliq" panose="02020505000000020003" pitchFamily="18" charset="0"/>
                  <a:cs typeface="B Titr" panose="00000700000000000000" pitchFamily="2" charset="-78"/>
                </a:rPr>
                <a:t>1</a:t>
              </a:r>
              <a:endParaRPr lang="en-US" sz="1400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947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6532704"/>
              </p:ext>
            </p:extLst>
          </p:nvPr>
        </p:nvGraphicFramePr>
        <p:xfrm>
          <a:off x="2244080" y="548680"/>
          <a:ext cx="722446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2483768" y="3781562"/>
            <a:ext cx="144016" cy="144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6"/>
            <a:endCxn id="9" idx="2"/>
          </p:cNvCxnSpPr>
          <p:nvPr/>
        </p:nvCxnSpPr>
        <p:spPr>
          <a:xfrm>
            <a:off x="2627784" y="3853570"/>
            <a:ext cx="440851" cy="272301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9" name="Oval 8"/>
          <p:cNvSpPr/>
          <p:nvPr/>
        </p:nvSpPr>
        <p:spPr>
          <a:xfrm>
            <a:off x="3068635" y="4053863"/>
            <a:ext cx="144016" cy="144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90669" y="4318757"/>
            <a:ext cx="144016" cy="144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35696" y="3900719"/>
            <a:ext cx="144016" cy="144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63688" y="4391162"/>
            <a:ext cx="144016" cy="144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37123" y="3612964"/>
            <a:ext cx="144016" cy="144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6" idx="4"/>
            <a:endCxn id="10" idx="0"/>
          </p:cNvCxnSpPr>
          <p:nvPr/>
        </p:nvCxnSpPr>
        <p:spPr>
          <a:xfrm flipH="1">
            <a:off x="2462677" y="3925578"/>
            <a:ext cx="93099" cy="393179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0" name="Straight Connector 19"/>
          <p:cNvCxnSpPr>
            <a:stCxn id="6" idx="2"/>
            <a:endCxn id="11" idx="6"/>
          </p:cNvCxnSpPr>
          <p:nvPr/>
        </p:nvCxnSpPr>
        <p:spPr>
          <a:xfrm flipH="1">
            <a:off x="1979712" y="3853570"/>
            <a:ext cx="504056" cy="119157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5" name="Straight Connector 24"/>
          <p:cNvCxnSpPr>
            <a:stCxn id="6" idx="3"/>
            <a:endCxn id="12" idx="7"/>
          </p:cNvCxnSpPr>
          <p:nvPr/>
        </p:nvCxnSpPr>
        <p:spPr>
          <a:xfrm flipH="1">
            <a:off x="1886613" y="3904487"/>
            <a:ext cx="618246" cy="507766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9" idx="0"/>
            <a:endCxn id="13" idx="4"/>
          </p:cNvCxnSpPr>
          <p:nvPr/>
        </p:nvCxnSpPr>
        <p:spPr>
          <a:xfrm flipV="1">
            <a:off x="3140643" y="3756980"/>
            <a:ext cx="268488" cy="296883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34" name="Oval 33"/>
          <p:cNvSpPr/>
          <p:nvPr/>
        </p:nvSpPr>
        <p:spPr>
          <a:xfrm>
            <a:off x="3062807" y="4463170"/>
            <a:ext cx="144016" cy="144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2103496">
            <a:off x="3793579" y="3877283"/>
            <a:ext cx="144016" cy="14401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9" idx="6"/>
            <a:endCxn id="35" idx="4"/>
          </p:cNvCxnSpPr>
          <p:nvPr/>
        </p:nvCxnSpPr>
        <p:spPr>
          <a:xfrm flipV="1">
            <a:off x="3212651" y="4008234"/>
            <a:ext cx="611574" cy="117637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42" name="Straight Connector 41"/>
          <p:cNvCxnSpPr>
            <a:stCxn id="34" idx="7"/>
            <a:endCxn id="9" idx="3"/>
          </p:cNvCxnSpPr>
          <p:nvPr/>
        </p:nvCxnSpPr>
        <p:spPr>
          <a:xfrm flipH="1" flipV="1">
            <a:off x="3089726" y="4176788"/>
            <a:ext cx="96006" cy="307473"/>
          </a:xfrm>
          <a:prstGeom prst="lin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grpSp>
        <p:nvGrpSpPr>
          <p:cNvPr id="65" name="Group 64"/>
          <p:cNvGrpSpPr/>
          <p:nvPr/>
        </p:nvGrpSpPr>
        <p:grpSpPr>
          <a:xfrm>
            <a:off x="1763688" y="5119044"/>
            <a:ext cx="2173907" cy="994222"/>
            <a:chOff x="776667" y="4971920"/>
            <a:chExt cx="2173907" cy="994222"/>
          </a:xfrm>
        </p:grpSpPr>
        <p:sp>
          <p:nvSpPr>
            <p:cNvPr id="50" name="Oval 49"/>
            <p:cNvSpPr/>
            <p:nvPr/>
          </p:nvSpPr>
          <p:spPr>
            <a:xfrm>
              <a:off x="1496747" y="514051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50" idx="6"/>
              <a:endCxn id="52" idx="2"/>
            </p:cNvCxnSpPr>
            <p:nvPr/>
          </p:nvCxnSpPr>
          <p:spPr>
            <a:xfrm>
              <a:off x="1640763" y="5212526"/>
              <a:ext cx="440851" cy="2723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081614" y="5412819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403648" y="5677713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48675" y="5259675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76667" y="5750118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350102" y="4971920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50" idx="4"/>
              <a:endCxn id="53" idx="0"/>
            </p:cNvCxnSpPr>
            <p:nvPr/>
          </p:nvCxnSpPr>
          <p:spPr>
            <a:xfrm flipH="1">
              <a:off x="1475656" y="5284534"/>
              <a:ext cx="93099" cy="3931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0" idx="2"/>
              <a:endCxn id="54" idx="6"/>
            </p:cNvCxnSpPr>
            <p:nvPr/>
          </p:nvCxnSpPr>
          <p:spPr>
            <a:xfrm flipH="1">
              <a:off x="992691" y="5212526"/>
              <a:ext cx="504056" cy="1191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3"/>
              <a:endCxn id="55" idx="7"/>
            </p:cNvCxnSpPr>
            <p:nvPr/>
          </p:nvCxnSpPr>
          <p:spPr>
            <a:xfrm flipH="1">
              <a:off x="899592" y="5263443"/>
              <a:ext cx="618246" cy="507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2" idx="0"/>
              <a:endCxn id="56" idx="4"/>
            </p:cNvCxnSpPr>
            <p:nvPr/>
          </p:nvCxnSpPr>
          <p:spPr>
            <a:xfrm flipV="1">
              <a:off x="2153622" y="5115936"/>
              <a:ext cx="268488" cy="2968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075786" y="5822126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2103496">
              <a:off x="2806558" y="5236239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52" idx="6"/>
              <a:endCxn id="62" idx="4"/>
            </p:cNvCxnSpPr>
            <p:nvPr/>
          </p:nvCxnSpPr>
          <p:spPr>
            <a:xfrm flipV="1">
              <a:off x="2225630" y="5367190"/>
              <a:ext cx="611574" cy="1176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1" idx="7"/>
              <a:endCxn id="52" idx="3"/>
            </p:cNvCxnSpPr>
            <p:nvPr/>
          </p:nvCxnSpPr>
          <p:spPr>
            <a:xfrm flipH="1" flipV="1">
              <a:off x="2102705" y="5535744"/>
              <a:ext cx="96006" cy="307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/>
          <p:cNvSpPr/>
          <p:nvPr/>
        </p:nvSpPr>
        <p:spPr>
          <a:xfrm>
            <a:off x="2223189" y="2732209"/>
            <a:ext cx="144016" cy="144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66" idx="6"/>
            <a:endCxn id="68" idx="2"/>
          </p:cNvCxnSpPr>
          <p:nvPr/>
        </p:nvCxnSpPr>
        <p:spPr>
          <a:xfrm flipV="1">
            <a:off x="2367205" y="2396306"/>
            <a:ext cx="480719" cy="407911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68" name="Oval 67"/>
          <p:cNvSpPr/>
          <p:nvPr/>
        </p:nvSpPr>
        <p:spPr>
          <a:xfrm>
            <a:off x="2847924" y="2324298"/>
            <a:ext cx="144016" cy="144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284493" y="3030091"/>
            <a:ext cx="144016" cy="144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729520" y="2612053"/>
            <a:ext cx="144016" cy="144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657512" y="3102496"/>
            <a:ext cx="144016" cy="144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230947" y="2324298"/>
            <a:ext cx="144016" cy="144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>
            <a:stCxn id="66" idx="4"/>
            <a:endCxn id="69" idx="0"/>
          </p:cNvCxnSpPr>
          <p:nvPr/>
        </p:nvCxnSpPr>
        <p:spPr>
          <a:xfrm>
            <a:off x="2295197" y="2876225"/>
            <a:ext cx="61304" cy="153866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74" name="Straight Connector 73"/>
          <p:cNvCxnSpPr>
            <a:stCxn id="66" idx="2"/>
            <a:endCxn id="70" idx="6"/>
          </p:cNvCxnSpPr>
          <p:nvPr/>
        </p:nvCxnSpPr>
        <p:spPr>
          <a:xfrm flipH="1" flipV="1">
            <a:off x="1873536" y="2684061"/>
            <a:ext cx="349653" cy="120156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75" name="Straight Connector 74"/>
          <p:cNvCxnSpPr>
            <a:stCxn id="66" idx="3"/>
            <a:endCxn id="71" idx="7"/>
          </p:cNvCxnSpPr>
          <p:nvPr/>
        </p:nvCxnSpPr>
        <p:spPr>
          <a:xfrm flipH="1">
            <a:off x="1780437" y="2855134"/>
            <a:ext cx="463843" cy="268453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76" name="Straight Connector 75"/>
          <p:cNvCxnSpPr>
            <a:stCxn id="68" idx="0"/>
            <a:endCxn id="72" idx="4"/>
          </p:cNvCxnSpPr>
          <p:nvPr/>
        </p:nvCxnSpPr>
        <p:spPr>
          <a:xfrm>
            <a:off x="2919932" y="2324298"/>
            <a:ext cx="383023" cy="144016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77" name="Oval 76"/>
          <p:cNvSpPr/>
          <p:nvPr/>
        </p:nvSpPr>
        <p:spPr>
          <a:xfrm>
            <a:off x="2956631" y="3174504"/>
            <a:ext cx="144016" cy="144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2103496">
            <a:off x="3687403" y="2588617"/>
            <a:ext cx="144016" cy="14401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68" idx="6"/>
            <a:endCxn id="78" idx="4"/>
          </p:cNvCxnSpPr>
          <p:nvPr/>
        </p:nvCxnSpPr>
        <p:spPr>
          <a:xfrm>
            <a:off x="2991940" y="2396306"/>
            <a:ext cx="726109" cy="323262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80" name="Straight Connector 79"/>
          <p:cNvCxnSpPr>
            <a:stCxn id="77" idx="7"/>
            <a:endCxn id="68" idx="3"/>
          </p:cNvCxnSpPr>
          <p:nvPr/>
        </p:nvCxnSpPr>
        <p:spPr>
          <a:xfrm flipH="1" flipV="1">
            <a:off x="2869015" y="2447223"/>
            <a:ext cx="210541" cy="748372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98" name="Oval 97"/>
          <p:cNvSpPr/>
          <p:nvPr/>
        </p:nvSpPr>
        <p:spPr>
          <a:xfrm>
            <a:off x="2393602" y="952415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>
            <a:stCxn id="98" idx="6"/>
            <a:endCxn id="100" idx="2"/>
          </p:cNvCxnSpPr>
          <p:nvPr/>
        </p:nvCxnSpPr>
        <p:spPr>
          <a:xfrm>
            <a:off x="2537618" y="1024423"/>
            <a:ext cx="581934" cy="436764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0" name="Oval 99"/>
          <p:cNvSpPr/>
          <p:nvPr/>
        </p:nvSpPr>
        <p:spPr>
          <a:xfrm>
            <a:off x="3119552" y="1389179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441586" y="1654073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886613" y="1236035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1814605" y="1726478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388040" y="948280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/>
          <p:cNvCxnSpPr>
            <a:stCxn id="98" idx="4"/>
            <a:endCxn id="101" idx="0"/>
          </p:cNvCxnSpPr>
          <p:nvPr/>
        </p:nvCxnSpPr>
        <p:spPr>
          <a:xfrm>
            <a:off x="2465610" y="1096431"/>
            <a:ext cx="47984" cy="557642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6" name="Straight Connector 105"/>
          <p:cNvCxnSpPr>
            <a:stCxn id="98" idx="2"/>
            <a:endCxn id="102" idx="6"/>
          </p:cNvCxnSpPr>
          <p:nvPr/>
        </p:nvCxnSpPr>
        <p:spPr>
          <a:xfrm flipH="1">
            <a:off x="2030629" y="1024423"/>
            <a:ext cx="362973" cy="28362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>
            <a:stCxn id="98" idx="3"/>
            <a:endCxn id="103" idx="7"/>
          </p:cNvCxnSpPr>
          <p:nvPr/>
        </p:nvCxnSpPr>
        <p:spPr>
          <a:xfrm flipH="1">
            <a:off x="1937530" y="1075340"/>
            <a:ext cx="477163" cy="672229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>
            <a:stCxn id="100" idx="0"/>
            <a:endCxn id="104" idx="4"/>
          </p:cNvCxnSpPr>
          <p:nvPr/>
        </p:nvCxnSpPr>
        <p:spPr>
          <a:xfrm flipV="1">
            <a:off x="3191560" y="1092296"/>
            <a:ext cx="268488" cy="296883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9" name="Oval 108"/>
          <p:cNvSpPr/>
          <p:nvPr/>
        </p:nvSpPr>
        <p:spPr>
          <a:xfrm>
            <a:off x="3113724" y="1798486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 rot="2103496">
            <a:off x="3844496" y="1212599"/>
            <a:ext cx="144016" cy="1440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>
            <a:stCxn id="100" idx="6"/>
            <a:endCxn id="110" idx="4"/>
          </p:cNvCxnSpPr>
          <p:nvPr/>
        </p:nvCxnSpPr>
        <p:spPr>
          <a:xfrm flipV="1">
            <a:off x="3263568" y="1343550"/>
            <a:ext cx="611574" cy="117637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12" name="Straight Connector 111"/>
          <p:cNvCxnSpPr>
            <a:stCxn id="109" idx="7"/>
            <a:endCxn id="100" idx="3"/>
          </p:cNvCxnSpPr>
          <p:nvPr/>
        </p:nvCxnSpPr>
        <p:spPr>
          <a:xfrm flipH="1" flipV="1">
            <a:off x="3140643" y="1512104"/>
            <a:ext cx="96006" cy="307473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5" name="Straight Connector 124"/>
          <p:cNvCxnSpPr>
            <a:endCxn id="66" idx="0"/>
          </p:cNvCxnSpPr>
          <p:nvPr/>
        </p:nvCxnSpPr>
        <p:spPr>
          <a:xfrm flipH="1">
            <a:off x="2295197" y="1819577"/>
            <a:ext cx="218397" cy="912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0" idx="5"/>
            <a:endCxn id="68" idx="7"/>
          </p:cNvCxnSpPr>
          <p:nvPr/>
        </p:nvCxnSpPr>
        <p:spPr>
          <a:xfrm flipH="1">
            <a:off x="2970849" y="1355533"/>
            <a:ext cx="958087" cy="989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3" idx="5"/>
            <a:endCxn id="68" idx="0"/>
          </p:cNvCxnSpPr>
          <p:nvPr/>
        </p:nvCxnSpPr>
        <p:spPr>
          <a:xfrm>
            <a:off x="1937530" y="1849403"/>
            <a:ext cx="982402" cy="474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70" idx="5"/>
            <a:endCxn id="11" idx="1"/>
          </p:cNvCxnSpPr>
          <p:nvPr/>
        </p:nvCxnSpPr>
        <p:spPr>
          <a:xfrm>
            <a:off x="1852445" y="2734978"/>
            <a:ext cx="4342" cy="1186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77" idx="3"/>
            <a:endCxn id="10" idx="7"/>
          </p:cNvCxnSpPr>
          <p:nvPr/>
        </p:nvCxnSpPr>
        <p:spPr>
          <a:xfrm flipH="1">
            <a:off x="2513594" y="3297429"/>
            <a:ext cx="464128" cy="10424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72" idx="5"/>
            <a:endCxn id="35" idx="1"/>
          </p:cNvCxnSpPr>
          <p:nvPr/>
        </p:nvCxnSpPr>
        <p:spPr>
          <a:xfrm>
            <a:off x="3353872" y="2447223"/>
            <a:ext cx="499283" cy="14311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12" idx="4"/>
            <a:endCxn id="53" idx="2"/>
          </p:cNvCxnSpPr>
          <p:nvPr/>
        </p:nvCxnSpPr>
        <p:spPr>
          <a:xfrm>
            <a:off x="1835696" y="4535178"/>
            <a:ext cx="554973" cy="1361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34" idx="4"/>
            <a:endCxn id="52" idx="0"/>
          </p:cNvCxnSpPr>
          <p:nvPr/>
        </p:nvCxnSpPr>
        <p:spPr>
          <a:xfrm>
            <a:off x="3134815" y="4607186"/>
            <a:ext cx="5828" cy="952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3" idx="5"/>
            <a:endCxn id="62" idx="2"/>
          </p:cNvCxnSpPr>
          <p:nvPr/>
        </p:nvCxnSpPr>
        <p:spPr>
          <a:xfrm>
            <a:off x="3460048" y="3735889"/>
            <a:ext cx="346596" cy="1678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Rounded Rectangle 155"/>
          <p:cNvSpPr/>
          <p:nvPr/>
        </p:nvSpPr>
        <p:spPr>
          <a:xfrm>
            <a:off x="1187624" y="850270"/>
            <a:ext cx="3240360" cy="113857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>
            <a:off x="1187624" y="2276872"/>
            <a:ext cx="3240360" cy="113857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1187624" y="3573016"/>
            <a:ext cx="3240360" cy="113857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1187624" y="5026734"/>
            <a:ext cx="3240360" cy="113857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-74352" y="1196752"/>
            <a:ext cx="162201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Titr" pitchFamily="2" charset="-78"/>
              </a:rPr>
              <a:t>دکترین و اصول</a:t>
            </a:r>
            <a:endParaRPr lang="en-US" sz="16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69664" y="2564904"/>
            <a:ext cx="162201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B050"/>
                </a:solidFill>
                <a:cs typeface="B Titr" pitchFamily="2" charset="-78"/>
              </a:rPr>
              <a:t>ارزش های فرهنگی</a:t>
            </a:r>
            <a:endParaRPr lang="en-US" sz="1600" dirty="0">
              <a:solidFill>
                <a:srgbClr val="00B050"/>
              </a:solidFill>
              <a:cs typeface="B Titr" pitchFamily="2" charset="-78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-2344" y="3861048"/>
            <a:ext cx="162201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7030A0"/>
                </a:solidFill>
                <a:cs typeface="B Titr" pitchFamily="2" charset="-78"/>
              </a:rPr>
              <a:t>الزامات ساختاری</a:t>
            </a:r>
            <a:endParaRPr lang="en-US" sz="1600" dirty="0">
              <a:solidFill>
                <a:srgbClr val="7030A0"/>
              </a:solidFill>
              <a:cs typeface="B Titr" pitchFamily="2" charset="-78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-159437" y="5301208"/>
            <a:ext cx="1851117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70C0"/>
                </a:solidFill>
                <a:cs typeface="B Titr" pitchFamily="2" charset="-78"/>
              </a:rPr>
              <a:t>الگوهای رفتاری و ضوابط تکنیکی</a:t>
            </a:r>
            <a:endParaRPr lang="en-US" sz="1600" dirty="0">
              <a:solidFill>
                <a:srgbClr val="0070C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65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7544" y="1405518"/>
            <a:ext cx="3659261" cy="4320480"/>
            <a:chOff x="0" y="0"/>
            <a:chExt cx="2324100" cy="2705100"/>
          </a:xfrm>
        </p:grpSpPr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38100" y="0"/>
              <a:ext cx="124968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a-IR" sz="1600" dirty="0">
                  <a:effectLst/>
                  <a:latin typeface="Calibri"/>
                  <a:ea typeface="Calibri"/>
                  <a:cs typeface="B Titr"/>
                </a:rPr>
                <a:t>پراکندگی رفتاری</a:t>
              </a:r>
              <a:endParaRPr lang="en-US" sz="1600" dirty="0">
                <a:effectLst/>
                <a:latin typeface="Calibri"/>
                <a:ea typeface="Calibri"/>
                <a:cs typeface="Arial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0" y="323850"/>
              <a:ext cx="2324100" cy="2381250"/>
              <a:chOff x="0" y="0"/>
              <a:chExt cx="2324100" cy="2381250"/>
            </a:xfrm>
          </p:grpSpPr>
          <p:sp>
            <p:nvSpPr>
              <p:cNvPr id="51" name="Flowchart: Extract 50"/>
              <p:cNvSpPr/>
              <p:nvPr/>
            </p:nvSpPr>
            <p:spPr>
              <a:xfrm rot="5400000">
                <a:off x="171450" y="219075"/>
                <a:ext cx="2371725" cy="1933575"/>
              </a:xfrm>
              <a:prstGeom prst="flowChartExtra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0" y="19050"/>
                <a:ext cx="1285875" cy="2362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95300" y="200025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923925" y="400050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8150" y="504825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009650" y="771525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33425" y="990600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38150" y="1181100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000125" y="1295400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19125" y="1476375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81075" y="1695450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19075" y="1619250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90575" y="2105025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609600" y="1733550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00025" y="876300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85725" y="1190625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847725" y="1200150"/>
                <a:ext cx="1085215" cy="97155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1038225" y="1200150"/>
                <a:ext cx="894714" cy="60007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666750" y="1200150"/>
                <a:ext cx="1265554" cy="60007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314325" y="1200150"/>
                <a:ext cx="1617344" cy="48577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200025" y="1190625"/>
                <a:ext cx="1730374" cy="76201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333375" y="971550"/>
                <a:ext cx="1596390" cy="20955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619125" y="266700"/>
                <a:ext cx="1310640" cy="91440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 flipV="1">
                <a:off x="1009650" y="485775"/>
                <a:ext cx="857249" cy="65722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 flipV="1">
                <a:off x="552450" y="619125"/>
                <a:ext cx="1377314" cy="561974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5140148" y="1185243"/>
            <a:ext cx="3464300" cy="4828786"/>
            <a:chOff x="0" y="0"/>
            <a:chExt cx="2200275" cy="2714867"/>
          </a:xfrm>
        </p:grpSpPr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933450" y="0"/>
              <a:ext cx="124968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ar-SA" sz="1600" dirty="0">
                  <a:effectLst/>
                  <a:latin typeface="Calibri"/>
                  <a:ea typeface="Calibri"/>
                  <a:cs typeface="B Titr"/>
                </a:rPr>
                <a:t>گستردگی فکری</a:t>
              </a:r>
              <a:endParaRPr lang="en-US" sz="1600" dirty="0">
                <a:effectLst/>
                <a:latin typeface="Calibri"/>
                <a:ea typeface="Calibri"/>
                <a:cs typeface="Arial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0" y="342900"/>
              <a:ext cx="2200275" cy="2371967"/>
              <a:chOff x="0" y="0"/>
              <a:chExt cx="2200275" cy="2371967"/>
            </a:xfrm>
          </p:grpSpPr>
          <p:sp>
            <p:nvSpPr>
              <p:cNvPr id="22" name="Flowchart: Extract 21"/>
              <p:cNvSpPr/>
              <p:nvPr/>
            </p:nvSpPr>
            <p:spPr>
              <a:xfrm rot="16200000">
                <a:off x="-219075" y="219317"/>
                <a:ext cx="2371725" cy="1933575"/>
              </a:xfrm>
              <a:prstGeom prst="flowChartExtra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419100" y="0"/>
                <a:ext cx="1781175" cy="2362200"/>
                <a:chOff x="0" y="0"/>
                <a:chExt cx="1781175" cy="2362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247775" y="2095500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95300" y="0"/>
                  <a:ext cx="1285875" cy="2362200"/>
                </a:xfrm>
                <a:prstGeom prst="ellipse">
                  <a:avLst/>
                </a:prstGeom>
                <a:no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28575" y="314325"/>
                  <a:ext cx="923291" cy="866775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0" y="504825"/>
                  <a:ext cx="1361440" cy="676275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0" y="1038225"/>
                  <a:ext cx="1189990" cy="142875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 flipV="1">
                  <a:off x="0" y="1181100"/>
                  <a:ext cx="1456690" cy="542925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H="1" flipV="1">
                  <a:off x="57150" y="1181100"/>
                  <a:ext cx="1066165" cy="295275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flipH="1" flipV="1">
                  <a:off x="57150" y="1181100"/>
                  <a:ext cx="1066800" cy="608330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flipH="1" flipV="1">
                  <a:off x="0" y="1181100"/>
                  <a:ext cx="1304290" cy="970915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32"/>
                <p:cNvSpPr/>
                <p:nvPr/>
              </p:nvSpPr>
              <p:spPr>
                <a:xfrm>
                  <a:off x="952500" y="200025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381125" y="400050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895350" y="504825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466850" y="771525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190625" y="990600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895350" y="1181100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1457325" y="1295400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076325" y="1476375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438275" y="1695450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76275" y="1619250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066800" y="1733550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57225" y="876300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42925" y="1190625"/>
                  <a:ext cx="114300" cy="11430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 flipH="1" flipV="1">
                  <a:off x="0" y="1181100"/>
                  <a:ext cx="676275" cy="438149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0" y="876300"/>
                  <a:ext cx="1456689" cy="304800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7150" y="619125"/>
                  <a:ext cx="836930" cy="571500"/>
                </a:xfrm>
                <a:prstGeom prst="line">
                  <a:avLst/>
                </a:prstGeom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" name="Group 6"/>
          <p:cNvGrpSpPr/>
          <p:nvPr/>
        </p:nvGrpSpPr>
        <p:grpSpPr>
          <a:xfrm>
            <a:off x="2843808" y="2341622"/>
            <a:ext cx="2354525" cy="2088232"/>
            <a:chOff x="-2" y="-251489"/>
            <a:chExt cx="1495425" cy="1573693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91467" y="-251489"/>
              <a:ext cx="124968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600" dirty="0" smtClean="0">
                  <a:effectLst/>
                  <a:latin typeface="Calibri"/>
                  <a:ea typeface="Calibri"/>
                  <a:cs typeface="B Titr"/>
                </a:rPr>
                <a:t>ساختارهای اجتماعی</a:t>
              </a:r>
            </a:p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600" dirty="0" smtClean="0">
                  <a:latin typeface="Calibri"/>
                  <a:ea typeface="Calibri"/>
                  <a:cs typeface="B Titr"/>
                </a:rPr>
                <a:t>(حکومت و نظام)</a:t>
              </a:r>
              <a:endParaRPr lang="en-US" sz="1600" dirty="0">
                <a:effectLst/>
                <a:latin typeface="Calibri"/>
                <a:ea typeface="Calibri"/>
                <a:cs typeface="Arial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2" y="299575"/>
              <a:ext cx="1495425" cy="1022629"/>
              <a:chOff x="-2" y="-14750"/>
              <a:chExt cx="1495425" cy="1022629"/>
            </a:xfrm>
          </p:grpSpPr>
          <p:sp>
            <p:nvSpPr>
              <p:cNvPr id="10" name="Striped Right Arrow 9"/>
              <p:cNvSpPr/>
              <p:nvPr/>
            </p:nvSpPr>
            <p:spPr>
              <a:xfrm rot="10800000">
                <a:off x="-2" y="-14750"/>
                <a:ext cx="1495425" cy="1022629"/>
              </a:xfrm>
              <a:prstGeom prst="stripedRightArrow">
                <a:avLst/>
              </a:prstGeom>
              <a:solidFill>
                <a:srgbClr val="FFFF00"/>
              </a:solidFill>
              <a:ln w="28575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85775" y="238125"/>
                <a:ext cx="0" cy="4857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38175" y="247650"/>
                <a:ext cx="0" cy="4857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90575" y="257175"/>
                <a:ext cx="0" cy="4857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962025" y="257175"/>
                <a:ext cx="0" cy="4857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114425" y="257175"/>
                <a:ext cx="0" cy="4857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257300" y="257175"/>
                <a:ext cx="0" cy="48577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6675" y="552450"/>
                <a:ext cx="135255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14325" y="93780"/>
                <a:ext cx="0" cy="77824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85725" y="409575"/>
                <a:ext cx="135255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rapezoid 77"/>
          <p:cNvSpPr/>
          <p:nvPr/>
        </p:nvSpPr>
        <p:spPr>
          <a:xfrm rot="16200000">
            <a:off x="5157714" y="2764021"/>
            <a:ext cx="1347370" cy="1942734"/>
          </a:xfrm>
          <a:prstGeom prst="trapezoid">
            <a:avLst>
              <a:gd name="adj" fmla="val 21898"/>
            </a:avLst>
          </a:prstGeom>
          <a:gradFill flip="none" rotWithShape="1">
            <a:gsLst>
              <a:gs pos="0">
                <a:srgbClr val="FFFF00"/>
              </a:gs>
              <a:gs pos="33000">
                <a:srgbClr val="363709"/>
              </a:gs>
              <a:gs pos="50000">
                <a:srgbClr val="2E3010"/>
              </a:gs>
              <a:gs pos="70000">
                <a:srgbClr val="585A38"/>
              </a:gs>
              <a:gs pos="87000">
                <a:srgbClr val="81845C"/>
              </a:gs>
              <a:gs pos="100000">
                <a:srgbClr val="9C9C8E"/>
              </a:gs>
            </a:gsLst>
            <a:lin ang="5400000" scaled="1"/>
            <a:tileRect/>
          </a:gra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4859204" y="3314127"/>
            <a:ext cx="1967603" cy="46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 smtClean="0">
                <a:solidFill>
                  <a:schemeClr val="bg1"/>
                </a:solidFill>
                <a:latin typeface="Calibri"/>
                <a:ea typeface="Calibri"/>
                <a:cs typeface="B Titr"/>
              </a:rPr>
              <a:t>فرهنگ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fa-IR" sz="1600" dirty="0" smtClean="0">
                <a:solidFill>
                  <a:schemeClr val="bg1"/>
                </a:solidFill>
                <a:latin typeface="Calibri"/>
                <a:ea typeface="Calibri"/>
                <a:cs typeface="B Titr"/>
              </a:rPr>
              <a:t>ارزش های مشترک</a:t>
            </a:r>
            <a:endParaRPr lang="fa-IR" sz="1600" dirty="0" smtClean="0">
              <a:solidFill>
                <a:schemeClr val="bg1"/>
              </a:solidFill>
              <a:effectLst/>
              <a:latin typeface="Calibri"/>
              <a:ea typeface="Calibri"/>
              <a:cs typeface="B Titr"/>
            </a:endParaRPr>
          </a:p>
        </p:txBody>
      </p:sp>
    </p:spTree>
    <p:extLst>
      <p:ext uri="{BB962C8B-B14F-4D97-AF65-F5344CB8AC3E}">
        <p14:creationId xmlns:p14="http://schemas.microsoft.com/office/powerpoint/2010/main" val="39087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52192517"/>
              </p:ext>
            </p:extLst>
          </p:nvPr>
        </p:nvGraphicFramePr>
        <p:xfrm>
          <a:off x="1187624" y="990600"/>
          <a:ext cx="6322823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35"/>
          <p:cNvGrpSpPr/>
          <p:nvPr/>
        </p:nvGrpSpPr>
        <p:grpSpPr>
          <a:xfrm>
            <a:off x="817658" y="978787"/>
            <a:ext cx="1198543" cy="5105400"/>
            <a:chOff x="2057400" y="1066800"/>
            <a:chExt cx="1371600" cy="5105400"/>
          </a:xfrm>
        </p:grpSpPr>
        <p:sp>
          <p:nvSpPr>
            <p:cNvPr id="37" name="Isosceles Triangle 36"/>
            <p:cNvSpPr/>
            <p:nvPr/>
          </p:nvSpPr>
          <p:spPr>
            <a:xfrm rot="10800000">
              <a:off x="2057400" y="1066800"/>
              <a:ext cx="1371600" cy="5105400"/>
            </a:xfrm>
            <a:prstGeom prst="triangle">
              <a:avLst/>
            </a:prstGeom>
            <a:gradFill>
              <a:gsLst>
                <a:gs pos="42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68759" y="1066800"/>
              <a:ext cx="134057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dirty="0" smtClean="0">
                  <a:solidFill>
                    <a:schemeClr val="dk1"/>
                  </a:solidFill>
                  <a:cs typeface="B Titr" pitchFamily="2" charset="-78"/>
                </a:rPr>
                <a:t>تاثیر فناوری</a:t>
              </a:r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6414058" y="962310"/>
            <a:ext cx="1254285" cy="5105400"/>
            <a:chOff x="2057400" y="1066800"/>
            <a:chExt cx="1435391" cy="5105400"/>
          </a:xfrm>
        </p:grpSpPr>
        <p:sp>
          <p:nvSpPr>
            <p:cNvPr id="40" name="Isosceles Triangle 39"/>
            <p:cNvSpPr/>
            <p:nvPr/>
          </p:nvSpPr>
          <p:spPr>
            <a:xfrm rot="10800000">
              <a:off x="2057400" y="1066800"/>
              <a:ext cx="1371600" cy="5105400"/>
            </a:xfrm>
            <a:prstGeom prst="triangle">
              <a:avLst/>
            </a:prstGeom>
            <a:gradFill>
              <a:gsLst>
                <a:gs pos="42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91903" y="1066800"/>
              <a:ext cx="1400888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solidFill>
                    <a:schemeClr val="dk1"/>
                  </a:solidFill>
                  <a:cs typeface="B Titr" pitchFamily="2" charset="-78"/>
                </a:rPr>
                <a:t>قابلیت سنجش و ارزیابی</a:t>
              </a:r>
            </a:p>
          </p:txBody>
        </p:sp>
      </p:grpSp>
      <p:grpSp>
        <p:nvGrpSpPr>
          <p:cNvPr id="4" name="Group 57"/>
          <p:cNvGrpSpPr/>
          <p:nvPr/>
        </p:nvGrpSpPr>
        <p:grpSpPr>
          <a:xfrm>
            <a:off x="35496" y="900752"/>
            <a:ext cx="1254284" cy="5105400"/>
            <a:chOff x="1231610" y="1066800"/>
            <a:chExt cx="1435389" cy="5105400"/>
          </a:xfrm>
        </p:grpSpPr>
        <p:sp>
          <p:nvSpPr>
            <p:cNvPr id="59" name="Isosceles Triangle 58"/>
            <p:cNvSpPr/>
            <p:nvPr/>
          </p:nvSpPr>
          <p:spPr>
            <a:xfrm>
              <a:off x="1295399" y="1066800"/>
              <a:ext cx="1371600" cy="5105400"/>
            </a:xfrm>
            <a:prstGeom prst="triangle">
              <a:avLst/>
            </a:prstGeom>
            <a:gradFill flip="none" rotWithShape="1">
              <a:gsLst>
                <a:gs pos="44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231610" y="5107216"/>
              <a:ext cx="142297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solidFill>
                    <a:schemeClr val="dk1"/>
                  </a:solidFill>
                  <a:cs typeface="B Titr" pitchFamily="2" charset="-78"/>
                </a:rPr>
                <a:t>اینرسی و زمان تغییر</a:t>
              </a:r>
            </a:p>
          </p:txBody>
        </p:sp>
      </p:grpSp>
      <p:grpSp>
        <p:nvGrpSpPr>
          <p:cNvPr id="5" name="Group 60"/>
          <p:cNvGrpSpPr/>
          <p:nvPr/>
        </p:nvGrpSpPr>
        <p:grpSpPr>
          <a:xfrm>
            <a:off x="7721048" y="928048"/>
            <a:ext cx="1531472" cy="5105400"/>
            <a:chOff x="1905000" y="1066800"/>
            <a:chExt cx="1752600" cy="5105400"/>
          </a:xfrm>
        </p:grpSpPr>
        <p:sp>
          <p:nvSpPr>
            <p:cNvPr id="62" name="Isosceles Triangle 61"/>
            <p:cNvSpPr/>
            <p:nvPr/>
          </p:nvSpPr>
          <p:spPr>
            <a:xfrm rot="10800000">
              <a:off x="2057400" y="1066800"/>
              <a:ext cx="1371600" cy="5105400"/>
            </a:xfrm>
            <a:prstGeom prst="triangle">
              <a:avLst/>
            </a:prstGeom>
            <a:gradFill>
              <a:gsLst>
                <a:gs pos="42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05000" y="1066800"/>
              <a:ext cx="1752600" cy="888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solidFill>
                    <a:schemeClr val="dk1"/>
                  </a:solidFill>
                  <a:cs typeface="B Titr" pitchFamily="2" charset="-78"/>
                </a:rPr>
                <a:t>قابلیت اعمال قدرت</a:t>
              </a:r>
            </a:p>
          </p:txBody>
        </p:sp>
      </p:grpSp>
      <p:grpSp>
        <p:nvGrpSpPr>
          <p:cNvPr id="7" name="Group 63"/>
          <p:cNvGrpSpPr/>
          <p:nvPr/>
        </p:nvGrpSpPr>
        <p:grpSpPr>
          <a:xfrm>
            <a:off x="6928960" y="900753"/>
            <a:ext cx="1531472" cy="5114330"/>
            <a:chOff x="816429" y="1066800"/>
            <a:chExt cx="1752600" cy="5114330"/>
          </a:xfrm>
        </p:grpSpPr>
        <p:sp>
          <p:nvSpPr>
            <p:cNvPr id="65" name="Isosceles Triangle 64"/>
            <p:cNvSpPr/>
            <p:nvPr/>
          </p:nvSpPr>
          <p:spPr>
            <a:xfrm>
              <a:off x="1066800" y="1066800"/>
              <a:ext cx="1371600" cy="5105400"/>
            </a:xfrm>
            <a:prstGeom prst="triangle">
              <a:avLst/>
            </a:prstGeom>
            <a:gradFill flip="none" rotWithShape="1">
              <a:gsLst>
                <a:gs pos="44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16429" y="5257800"/>
              <a:ext cx="17526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dirty="0" smtClean="0">
                  <a:solidFill>
                    <a:schemeClr val="dk1"/>
                  </a:solidFill>
                  <a:cs typeface="B Titr" pitchFamily="2" charset="-78"/>
                </a:rPr>
                <a:t>ثبات و عدم انعطاف</a:t>
              </a:r>
            </a:p>
          </p:txBody>
        </p:sp>
      </p:grpSp>
      <p:grpSp>
        <p:nvGrpSpPr>
          <p:cNvPr id="9" name="Group 74"/>
          <p:cNvGrpSpPr/>
          <p:nvPr/>
        </p:nvGrpSpPr>
        <p:grpSpPr>
          <a:xfrm>
            <a:off x="1531396" y="914400"/>
            <a:ext cx="1198543" cy="5105400"/>
            <a:chOff x="1295399" y="1066800"/>
            <a:chExt cx="1371600" cy="5105400"/>
          </a:xfrm>
        </p:grpSpPr>
        <p:sp>
          <p:nvSpPr>
            <p:cNvPr id="76" name="Isosceles Triangle 75"/>
            <p:cNvSpPr/>
            <p:nvPr/>
          </p:nvSpPr>
          <p:spPr>
            <a:xfrm>
              <a:off x="1295399" y="1066800"/>
              <a:ext cx="1371600" cy="5105400"/>
            </a:xfrm>
            <a:prstGeom prst="triangle">
              <a:avLst/>
            </a:prstGeom>
            <a:gradFill flip="none" rotWithShape="1">
              <a:gsLst>
                <a:gs pos="4400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314015" y="4733528"/>
              <a:ext cx="131848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solidFill>
                    <a:schemeClr val="dk1"/>
                  </a:solidFill>
                  <a:cs typeface="B Titr" pitchFamily="2" charset="-78"/>
                </a:rPr>
                <a:t>توجه به مبانی و پیش فرض ها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2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019913" y="260648"/>
            <a:ext cx="52163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تحلیل های لایه ای</a:t>
            </a:r>
            <a:endParaRPr lang="en-US" sz="2400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0073" y="1124744"/>
            <a:ext cx="521638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ویژگی ها؟</a:t>
            </a:r>
            <a:endParaRPr lang="en-US" sz="2000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0073" y="1717938"/>
            <a:ext cx="521638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دلایل پیدایش؟</a:t>
            </a:r>
            <a:endParaRPr lang="en-US" sz="2000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0073" y="2420888"/>
            <a:ext cx="521638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محل تمرکز؟</a:t>
            </a:r>
            <a:endParaRPr lang="en-US" sz="2000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0073" y="3014082"/>
            <a:ext cx="521638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مبانی فکری و بسترهای اجتماعی و فرهنگی؟</a:t>
            </a:r>
            <a:endParaRPr lang="en-US" sz="2000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073" y="3734162"/>
            <a:ext cx="521638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زمینه ها و مسائل قابل کاربرد؟</a:t>
            </a:r>
            <a:endParaRPr lang="en-US" sz="2000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29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195736" y="980728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ظاهرش دیدی سرش از تو نهان</a:t>
            </a:r>
          </a:p>
          <a:p>
            <a:pPr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اوستا ناگشته بگشادی دکان</a:t>
            </a:r>
          </a:p>
          <a:p>
            <a:pPr algn="r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ظاهر صنعت بدیدی زاوستاد</a:t>
            </a:r>
          </a:p>
          <a:p>
            <a:pPr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اوستادی برگرفتی شاد شاد</a:t>
            </a:r>
          </a:p>
          <a:p>
            <a:pPr algn="r"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صورتی بشنیده گشتی ترجمان</a:t>
            </a:r>
          </a:p>
          <a:p>
            <a:pPr>
              <a:lnSpc>
                <a:spcPct val="200000"/>
              </a:lnSpc>
            </a:pP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بی خبر از گفت خود چون طوطیان</a:t>
            </a:r>
            <a:endParaRPr lang="en-US" sz="2000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98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27784" y="188640"/>
            <a:ext cx="4032448" cy="79208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سوالات آغازین:</a:t>
            </a:r>
            <a:endParaRPr lang="fa-IR" sz="2400" dirty="0" smtClean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259632" y="1340768"/>
            <a:ext cx="6840760" cy="6480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تحلیل لایه ای و تحلیل لایه ای علت ها چیست؟</a:t>
            </a:r>
            <a:endParaRPr lang="fa-IR" dirty="0" smtClean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1720" y="1916832"/>
            <a:ext cx="6048672" cy="6480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چه جایگاهی در میان دیگر روش های آینده پژوهی دارد؟</a:t>
            </a:r>
            <a:endParaRPr lang="fa-IR" dirty="0" smtClean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9712" y="2636912"/>
            <a:ext cx="6120680" cy="86409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چه روش های دیگری در آینده پژوهی وجود دارد؟ 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آیا با روش مذکور هم پوشانی دارند؟ یا هر یک عملکردی مجزا دارند؟</a:t>
            </a:r>
            <a:endParaRPr lang="fa-IR" dirty="0" smtClean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31640" y="3429000"/>
            <a:ext cx="6840760" cy="86409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مزیت روش تحلیل لایه ای علت ها نسبت به دیگر روش ها چیست؟ به چه می پردازد؟</a:t>
            </a:r>
            <a:endParaRPr lang="fa-IR" dirty="0" smtClean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31640" y="4077072"/>
            <a:ext cx="6840760" cy="6480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آیا روش های تحلیل لایه ای دیگری هم وجود دارد؟</a:t>
            </a:r>
            <a:endParaRPr lang="fa-IR" dirty="0" smtClean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229" y="44626"/>
            <a:ext cx="9152458" cy="6768751"/>
            <a:chOff x="-4229" y="44624"/>
            <a:chExt cx="9152458" cy="676875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401174" y="5802987"/>
              <a:ext cx="749166" cy="1271610"/>
            </a:xfrm>
            <a:prstGeom prst="rect">
              <a:avLst/>
            </a:prstGeom>
          </p:spPr>
        </p:pic>
        <p:cxnSp>
          <p:nvCxnSpPr>
            <p:cNvPr id="14" name="Straight Connector 13"/>
            <p:cNvCxnSpPr>
              <a:stCxn id="13" idx="0"/>
            </p:cNvCxnSpPr>
            <p:nvPr/>
          </p:nvCxnSpPr>
          <p:spPr>
            <a:xfrm flipH="1">
              <a:off x="467544" y="6438792"/>
              <a:ext cx="367240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67544" y="1340768"/>
              <a:ext cx="0" cy="5098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3" idx="2"/>
            </p:cNvCxnSpPr>
            <p:nvPr/>
          </p:nvCxnSpPr>
          <p:spPr>
            <a:xfrm flipH="1">
              <a:off x="5411562" y="6438792"/>
              <a:ext cx="328103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676456" y="1412777"/>
              <a:ext cx="1" cy="502601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29" y="64591"/>
              <a:ext cx="975829" cy="13481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400" y="44624"/>
              <a:ext cx="975829" cy="134818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644008" y="6289575"/>
              <a:ext cx="2600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1400" dirty="0" smtClean="0">
                  <a:solidFill>
                    <a:srgbClr val="002060"/>
                  </a:solidFill>
                  <a:latin typeface="IranNastaliq" panose="02020505000000020003" pitchFamily="18" charset="0"/>
                  <a:cs typeface="B Titr" panose="00000700000000000000" pitchFamily="2" charset="-78"/>
                </a:rPr>
                <a:t>1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55576" y="4725144"/>
            <a:ext cx="7416824" cy="64807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آیا روش های آینده پژوهی دارای مبانی فکری و بستر اجتماعی فرهنگی مشخصی هستند؟ </a:t>
            </a:r>
            <a:endParaRPr lang="fa-IR" dirty="0" smtClean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14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31" y="1082598"/>
            <a:ext cx="6240013" cy="407459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27784" y="2276872"/>
            <a:ext cx="4032448" cy="160524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روش شناسی آینده پژوهی و انتخاب روش مناسب به فراخور اقتضائات مسئله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44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Triangle 29"/>
          <p:cNvSpPr/>
          <p:nvPr/>
        </p:nvSpPr>
        <p:spPr>
          <a:xfrm flipH="1" flipV="1">
            <a:off x="395536" y="4293096"/>
            <a:ext cx="8280920" cy="728352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>
            <a:off x="395536" y="4437112"/>
            <a:ext cx="8246128" cy="733235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37834" y="1052736"/>
            <a:ext cx="3888432" cy="10081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87824" y="260648"/>
            <a:ext cx="3188452" cy="6844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>
              <a:defRPr/>
            </a:pPr>
            <a:r>
              <a:rPr lang="fa-IR" sz="28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آینده پژوهی</a:t>
            </a:r>
            <a:endParaRPr lang="en-US" sz="28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59832" y="980728"/>
            <a:ext cx="3034386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سخن گفتن از آنچه نیامده </a:t>
            </a:r>
          </a:p>
          <a:p>
            <a:pPr algn="ctr" rtl="1">
              <a:lnSpc>
                <a:spcPct val="20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و هنوز از قوه به فعل تبدیل نشده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89902" y="2708920"/>
            <a:ext cx="1774246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قواعد عالم هستی</a:t>
            </a:r>
            <a:endParaRPr lang="en-US" sz="16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(سنت های الهی)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342999" y="2132856"/>
            <a:ext cx="468052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55976" y="3789040"/>
            <a:ext cx="468052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95536" y="5245745"/>
            <a:ext cx="8316924" cy="8475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51000">
                <a:schemeClr val="tx2">
                  <a:lumMod val="60000"/>
                  <a:lumOff val="40000"/>
                </a:schemeClr>
              </a:gs>
              <a:gs pos="100000">
                <a:srgbClr val="F0F4FB"/>
              </a:gs>
              <a:gs pos="100000">
                <a:schemeClr val="bg1">
                  <a:lumMod val="0"/>
                  <a:lumOff val="10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86312" y="4725144"/>
            <a:ext cx="3277576" cy="4485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 rtl="1">
              <a:defRPr/>
            </a:pPr>
            <a:r>
              <a:rPr lang="fa-IR" sz="1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پیچیدگی، عدم قطعیت، هنری و توصیفی</a:t>
            </a:r>
            <a:endParaRPr lang="en-US" sz="16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58320" y="6093296"/>
            <a:ext cx="2701512" cy="4485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rtl="1">
              <a:defRPr/>
            </a:pPr>
            <a:r>
              <a:rPr lang="fa-IR" sz="1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مسائل اجتماعی و فرهنگی</a:t>
            </a:r>
            <a:endParaRPr lang="en-US" sz="16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012160" y="6093296"/>
            <a:ext cx="2701512" cy="4485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r" rtl="1">
              <a:defRPr/>
            </a:pPr>
            <a:r>
              <a:rPr lang="fa-IR" sz="1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مسائل فنی و تخصصی</a:t>
            </a:r>
            <a:endParaRPr lang="en-US" sz="16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055064" y="5500687"/>
            <a:ext cx="1693400" cy="4485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 rtl="1">
              <a:defRPr/>
            </a:pPr>
            <a:r>
              <a:rPr lang="fa-IR" sz="1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طبیعی و مهندسی</a:t>
            </a:r>
            <a:endParaRPr lang="en-US" sz="16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5580112" y="5500687"/>
            <a:ext cx="1601292" cy="4485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 rtl="1">
              <a:defRPr/>
            </a:pPr>
            <a:r>
              <a:rPr lang="fa-IR" sz="1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پزشکی بالینی</a:t>
            </a:r>
            <a:endParaRPr lang="en-US" sz="16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067944" y="5500687"/>
            <a:ext cx="1693400" cy="4485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 rtl="1">
              <a:defRPr/>
            </a:pPr>
            <a:r>
              <a:rPr lang="fa-IR" sz="1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حقوقی و قانونی</a:t>
            </a:r>
            <a:endParaRPr lang="en-US" sz="16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843808" y="5500687"/>
            <a:ext cx="1693400" cy="4485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 rtl="1">
              <a:defRPr/>
            </a:pPr>
            <a:r>
              <a:rPr lang="fa-IR" sz="1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اقتصادی</a:t>
            </a:r>
            <a:endParaRPr lang="en-US" sz="1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1654464" y="5500687"/>
            <a:ext cx="1693400" cy="4485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 rtl="1">
              <a:defRPr/>
            </a:pPr>
            <a:r>
              <a:rPr lang="fa-IR" sz="1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اجتماعی</a:t>
            </a:r>
            <a:endParaRPr lang="en-US" sz="1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02336" y="5500687"/>
            <a:ext cx="1693400" cy="4485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rtl="1">
              <a:defRPr/>
            </a:pPr>
            <a:r>
              <a:rPr lang="fa-IR" sz="1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فرهنگی و فکری</a:t>
            </a:r>
            <a:endParaRPr lang="en-US" sz="16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5220072" y="4365104"/>
            <a:ext cx="3600400" cy="4485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 rtl="1">
              <a:defRPr/>
            </a:pPr>
            <a:r>
              <a:rPr lang="fa-IR" sz="1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قابل ساده سازی و  پیش بینی علمی، معین </a:t>
            </a:r>
            <a:endParaRPr lang="en-US" sz="16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28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9" grpId="0"/>
      <p:bldP spid="21" grpId="0"/>
      <p:bldP spid="22" grpId="0"/>
      <p:bldP spid="24" grpId="0"/>
      <p:bldP spid="25" grpId="0"/>
      <p:bldP spid="26" grpId="0"/>
      <p:bldP spid="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483768" y="4020840"/>
            <a:ext cx="3888432" cy="20004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69979987"/>
              </p:ext>
            </p:extLst>
          </p:nvPr>
        </p:nvGraphicFramePr>
        <p:xfrm>
          <a:off x="1812032" y="620688"/>
          <a:ext cx="5640288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61567" y="1428552"/>
            <a:ext cx="2282441" cy="4485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 rtl="1">
              <a:defRPr/>
            </a:pPr>
            <a:r>
              <a:rPr lang="fa-IR" sz="1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هست ها و نیست ها</a:t>
            </a:r>
            <a:endParaRPr lang="en-US" sz="16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16016" y="1411440"/>
            <a:ext cx="1852108" cy="4491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 rtl="1">
              <a:defRPr/>
            </a:pPr>
            <a:r>
              <a:rPr lang="fa-IR" sz="16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بایدها و  نبایدها</a:t>
            </a:r>
            <a:endParaRPr lang="en-US" sz="16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1788592"/>
            <a:ext cx="1368152" cy="1368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تصاویر محتمل از آینده</a:t>
            </a:r>
          </a:p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(سناریوها)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52320" y="1788592"/>
            <a:ext cx="1368152" cy="13681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تصویر مطلوب از آینده (چشم انداز)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87824" y="260648"/>
            <a:ext cx="3188452" cy="6844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>
              <a:defRPr/>
            </a:pPr>
            <a:r>
              <a:rPr lang="fa-IR" sz="28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آینده پژوهی</a:t>
            </a:r>
            <a:endParaRPr lang="en-US" sz="2800" b="1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4164856"/>
            <a:ext cx="1368152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مستلزم فهم صحیح و عمیق مسائل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01570" y="3372768"/>
            <a:ext cx="468052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627784" y="4164856"/>
            <a:ext cx="1368152" cy="108012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مدل های تحلیل مسئله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1853698" y="4380880"/>
            <a:ext cx="468052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0032" y="4164856"/>
            <a:ext cx="1368152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تحلیل اثرات متقابل و تعیین پیشران ها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4229962" y="4398882"/>
            <a:ext cx="468052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203848" y="5085184"/>
            <a:ext cx="2448272" cy="10801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تحلیل مسائل امروز و تعیین نیروهای پیشران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6750242" y="4419111"/>
            <a:ext cx="468052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52320" y="4221088"/>
            <a:ext cx="1368152" cy="10801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تعیین عدم قطعیت ها و سناریوپردازی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668344" y="3429000"/>
            <a:ext cx="468052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0800000">
            <a:off x="8244408" y="3429000"/>
            <a:ext cx="468052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7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4" grpId="0">
        <p:bldAsOne/>
      </p:bldGraphic>
      <p:bldP spid="5" grpId="0"/>
      <p:bldP spid="6" grpId="0"/>
      <p:bldP spid="7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78774" y="908720"/>
            <a:ext cx="1187252" cy="5048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>
              <a:defRPr/>
            </a:pPr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زمان </a:t>
            </a:r>
            <a:endParaRPr lang="en-US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7504" y="2564904"/>
            <a:ext cx="3312368" cy="3131963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603263">
            <a:off x="1191816" y="3665732"/>
            <a:ext cx="1143744" cy="927720"/>
          </a:xfrm>
          <a:prstGeom prst="ellipse">
            <a:avLst/>
          </a:prstGeom>
          <a:solidFill>
            <a:srgbClr val="000099"/>
          </a:soli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79912" y="292460"/>
            <a:ext cx="3637284" cy="3744416"/>
          </a:xfrm>
          <a:prstGeom prst="ellipse">
            <a:avLst/>
          </a:prstGeom>
          <a:solidFill>
            <a:srgbClr val="000099"/>
          </a:solidFill>
          <a:ln>
            <a:noFill/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0" idx="1"/>
          </p:cNvCxnSpPr>
          <p:nvPr/>
        </p:nvCxnSpPr>
        <p:spPr>
          <a:xfrm flipV="1">
            <a:off x="1422786" y="709437"/>
            <a:ext cx="3207374" cy="302659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0" idx="5"/>
          </p:cNvCxnSpPr>
          <p:nvPr/>
        </p:nvCxnSpPr>
        <p:spPr>
          <a:xfrm flipV="1">
            <a:off x="2104590" y="3736033"/>
            <a:ext cx="4339619" cy="787118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71600" y="2708920"/>
            <a:ext cx="1584176" cy="2808312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79512" y="2348880"/>
            <a:ext cx="1187252" cy="5048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>
              <a:defRPr/>
            </a:pP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پیچیدگی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07504" y="764703"/>
            <a:ext cx="8064896" cy="4176465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32420" y="4652367"/>
            <a:ext cx="1331268" cy="5048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>
              <a:defRPr/>
            </a:pP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عدم قطعیت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1835696" y="3140968"/>
            <a:ext cx="1331268" cy="5048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>
              <a:defRPr/>
            </a:pP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عوامل موثر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1351003" y="5444455"/>
            <a:ext cx="2644933" cy="5048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457200" indent="-457200" algn="ctr">
              <a:defRPr/>
            </a:pPr>
            <a:r>
              <a:rPr lang="fa-IR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ملاحظات فرهنگی اجتماعی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827584" y="3645024"/>
            <a:ext cx="1800200" cy="921560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630160" y="512291"/>
            <a:ext cx="1886057" cy="3213125"/>
            <a:chOff x="4890580" y="674681"/>
            <a:chExt cx="1485984" cy="2885869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5014958" y="674681"/>
              <a:ext cx="1304873" cy="288586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4890580" y="1666789"/>
              <a:ext cx="1485984" cy="901652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ed Rectangle 17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06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30" grpId="0" animBg="1"/>
      <p:bldP spid="31" grpId="0" animBg="1"/>
      <p:bldP spid="39" grpId="0"/>
      <p:bldP spid="45" grpId="0"/>
      <p:bldP spid="46" grpId="0"/>
      <p:bldP spid="4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ed Rectangle 113"/>
          <p:cNvSpPr/>
          <p:nvPr/>
        </p:nvSpPr>
        <p:spPr>
          <a:xfrm>
            <a:off x="107504" y="116632"/>
            <a:ext cx="9036496" cy="2520280"/>
          </a:xfrm>
          <a:prstGeom prst="roundRect">
            <a:avLst/>
          </a:prstGeom>
          <a:solidFill>
            <a:srgbClr val="FCA2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63888" y="188640"/>
            <a:ext cx="1584176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تعیین مسئله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07126" y="908720"/>
            <a:ext cx="2961018" cy="576064"/>
          </a:xfrm>
          <a:prstGeom prst="roundRect">
            <a:avLst/>
          </a:prstGeom>
          <a:solidFill>
            <a:srgbClr val="EC6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فهم طبیعت مسئله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cxnSp>
        <p:nvCxnSpPr>
          <p:cNvPr id="11" name="Straight Arrow Connector 10"/>
          <p:cNvCxnSpPr>
            <a:stCxn id="5" idx="1"/>
            <a:endCxn id="6" idx="6"/>
          </p:cNvCxnSpPr>
          <p:nvPr/>
        </p:nvCxnSpPr>
        <p:spPr>
          <a:xfrm flipH="1" flipV="1">
            <a:off x="2460211" y="978366"/>
            <a:ext cx="446915" cy="2183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  <a:endCxn id="7" idx="6"/>
          </p:cNvCxnSpPr>
          <p:nvPr/>
        </p:nvCxnSpPr>
        <p:spPr>
          <a:xfrm flipH="1">
            <a:off x="1547664" y="1196752"/>
            <a:ext cx="1359462" cy="7224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9" idx="2"/>
          </p:cNvCxnSpPr>
          <p:nvPr/>
        </p:nvCxnSpPr>
        <p:spPr>
          <a:xfrm flipV="1">
            <a:off x="5868144" y="978366"/>
            <a:ext cx="669796" cy="2183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8" idx="2"/>
          </p:cNvCxnSpPr>
          <p:nvPr/>
        </p:nvCxnSpPr>
        <p:spPr>
          <a:xfrm>
            <a:off x="5868144" y="1196752"/>
            <a:ext cx="158417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347864" y="1772816"/>
            <a:ext cx="2088232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انتخاب روش مناسب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41118" y="2636912"/>
            <a:ext cx="4427226" cy="2376264"/>
            <a:chOff x="3203848" y="3140968"/>
            <a:chExt cx="4427226" cy="2376264"/>
          </a:xfrm>
        </p:grpSpPr>
        <p:sp>
          <p:nvSpPr>
            <p:cNvPr id="34" name="Rounded Rectangle 33"/>
            <p:cNvSpPr/>
            <p:nvPr/>
          </p:nvSpPr>
          <p:spPr>
            <a:xfrm>
              <a:off x="3203848" y="3140968"/>
              <a:ext cx="2376264" cy="237626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347864" y="3356992"/>
              <a:ext cx="2088232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جمع آوری داده ها</a:t>
              </a:r>
              <a:endParaRPr lang="en-US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347864" y="4077072"/>
              <a:ext cx="2088232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تحلیل اطلاعات</a:t>
              </a:r>
              <a:endParaRPr lang="en-US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47864" y="4797152"/>
              <a:ext cx="2088232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نتایج روش</a:t>
              </a:r>
              <a:endParaRPr lang="en-US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85214" y="4713225"/>
              <a:ext cx="1245860" cy="5760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اجرای روش</a:t>
              </a:r>
              <a:endParaRPr lang="en-US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cxnSp>
          <p:nvCxnSpPr>
            <p:cNvPr id="39" name="Straight Arrow Connector 38"/>
            <p:cNvCxnSpPr>
              <a:stCxn id="36" idx="1"/>
              <a:endCxn id="34" idx="3"/>
            </p:cNvCxnSpPr>
            <p:nvPr/>
          </p:nvCxnSpPr>
          <p:spPr>
            <a:xfrm flipH="1" flipV="1">
              <a:off x="5580112" y="4329100"/>
              <a:ext cx="805102" cy="6721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222960" y="1268760"/>
            <a:ext cx="1324704" cy="1800200"/>
            <a:chOff x="539552" y="1628800"/>
            <a:chExt cx="1324704" cy="1800200"/>
          </a:xfrm>
        </p:grpSpPr>
        <p:sp>
          <p:nvSpPr>
            <p:cNvPr id="7" name="Oval 6"/>
            <p:cNvSpPr/>
            <p:nvPr/>
          </p:nvSpPr>
          <p:spPr>
            <a:xfrm>
              <a:off x="539552" y="1628800"/>
              <a:ext cx="1324704" cy="130086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قواعد حاکم</a:t>
              </a:r>
              <a:endParaRPr lang="en-US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9836" y="2852936"/>
              <a:ext cx="124586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Rules</a:t>
              </a:r>
              <a:endParaRPr lang="en-US" sz="2200" b="1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309916" y="-32108"/>
            <a:ext cx="1245860" cy="1516892"/>
            <a:chOff x="1691680" y="188640"/>
            <a:chExt cx="1245860" cy="1516892"/>
          </a:xfrm>
        </p:grpSpPr>
        <p:sp>
          <p:nvSpPr>
            <p:cNvPr id="6" name="Oval 5"/>
            <p:cNvSpPr/>
            <p:nvPr/>
          </p:nvSpPr>
          <p:spPr>
            <a:xfrm>
              <a:off x="1733295" y="692696"/>
              <a:ext cx="1108680" cy="10128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700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افق زمانی</a:t>
              </a:r>
              <a:endParaRPr lang="en-US" sz="1700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91680" y="188640"/>
              <a:ext cx="124586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Time</a:t>
              </a:r>
              <a:endParaRPr lang="en-US" sz="2200" b="1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44208" y="-32108"/>
            <a:ext cx="1245860" cy="1516892"/>
            <a:chOff x="5702404" y="260648"/>
            <a:chExt cx="1245860" cy="1516892"/>
          </a:xfrm>
        </p:grpSpPr>
        <p:sp>
          <p:nvSpPr>
            <p:cNvPr id="9" name="Oval 8"/>
            <p:cNvSpPr/>
            <p:nvPr/>
          </p:nvSpPr>
          <p:spPr>
            <a:xfrm>
              <a:off x="5796136" y="764704"/>
              <a:ext cx="1108680" cy="10128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700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ذینفعان</a:t>
              </a:r>
              <a:endParaRPr lang="en-US" sz="1700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02404" y="260648"/>
              <a:ext cx="124586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Agents</a:t>
              </a:r>
              <a:endParaRPr lang="en-US" sz="2200" b="1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452320" y="1268760"/>
            <a:ext cx="1396712" cy="1800200"/>
            <a:chOff x="7639784" y="1556792"/>
            <a:chExt cx="1396712" cy="1800200"/>
          </a:xfrm>
        </p:grpSpPr>
        <p:sp>
          <p:nvSpPr>
            <p:cNvPr id="8" name="Oval 7"/>
            <p:cNvSpPr/>
            <p:nvPr/>
          </p:nvSpPr>
          <p:spPr>
            <a:xfrm>
              <a:off x="7639784" y="1556792"/>
              <a:ext cx="1396712" cy="129614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روندهای موثر</a:t>
              </a:r>
              <a:endParaRPr lang="en-US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18628" y="2780928"/>
              <a:ext cx="124586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Trends</a:t>
              </a:r>
              <a:endParaRPr lang="en-US" sz="2200" b="1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44814" y="5292886"/>
            <a:ext cx="5710356" cy="728402"/>
            <a:chOff x="1644814" y="5436902"/>
            <a:chExt cx="5710356" cy="728402"/>
          </a:xfrm>
        </p:grpSpPr>
        <p:sp>
          <p:nvSpPr>
            <p:cNvPr id="92" name="Rounded Rectangle 91"/>
            <p:cNvSpPr/>
            <p:nvPr/>
          </p:nvSpPr>
          <p:spPr>
            <a:xfrm>
              <a:off x="1644814" y="5436902"/>
              <a:ext cx="5710356" cy="72840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785412" y="5507207"/>
              <a:ext cx="5400600" cy="586089"/>
              <a:chOff x="1785412" y="5589240"/>
              <a:chExt cx="5400600" cy="586089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718766" y="5599265"/>
                <a:ext cx="1501306" cy="576064"/>
              </a:xfrm>
              <a:prstGeom prst="roundRect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  <a:cs typeface="B Titr" panose="00000700000000000000" pitchFamily="2" charset="-78"/>
                  </a:rPr>
                  <a:t>دستاوردها</a:t>
                </a:r>
                <a:endParaRPr lang="en-US" dirty="0">
                  <a:solidFill>
                    <a:schemeClr val="tx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5580112" y="5589240"/>
                <a:ext cx="1605900" cy="576064"/>
              </a:xfrm>
              <a:prstGeom prst="roundRect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  <a:cs typeface="B Titr" panose="00000700000000000000" pitchFamily="2" charset="-78"/>
                  </a:rPr>
                  <a:t>خروجی ها</a:t>
                </a:r>
                <a:endParaRPr lang="en-US" dirty="0">
                  <a:solidFill>
                    <a:schemeClr val="tx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1785412" y="5589240"/>
                <a:ext cx="1562452" cy="576064"/>
              </a:xfrm>
              <a:prstGeom prst="roundRect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  <a:cs typeface="B Titr" panose="00000700000000000000" pitchFamily="2" charset="-78"/>
                  </a:rPr>
                  <a:t>اثرات</a:t>
                </a:r>
                <a:endParaRPr lang="en-US" dirty="0">
                  <a:solidFill>
                    <a:schemeClr val="tx1"/>
                  </a:solidFill>
                  <a:cs typeface="B Titr" panose="00000700000000000000" pitchFamily="2" charset="-78"/>
                </a:endParaRPr>
              </a:p>
            </p:txBody>
          </p:sp>
        </p:grpSp>
      </p:grpSp>
      <p:cxnSp>
        <p:nvCxnSpPr>
          <p:cNvPr id="52" name="Straight Arrow Connector 51"/>
          <p:cNvCxnSpPr>
            <a:stCxn id="51" idx="1"/>
            <a:endCxn id="58" idx="3"/>
          </p:cNvCxnSpPr>
          <p:nvPr/>
        </p:nvCxnSpPr>
        <p:spPr>
          <a:xfrm flipH="1" flipV="1">
            <a:off x="1403648" y="5405059"/>
            <a:ext cx="381764" cy="246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60639" y="5004854"/>
            <a:ext cx="1343009" cy="800410"/>
          </a:xfrm>
          <a:prstGeom prst="roundRect">
            <a:avLst/>
          </a:prstGeom>
          <a:ln>
            <a:solidFill>
              <a:srgbClr val="00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جامع نگری و تحلیل عمیق</a:t>
            </a:r>
            <a:endParaRPr lang="en-US" sz="16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0639" y="6021288"/>
            <a:ext cx="1343009" cy="800410"/>
          </a:xfrm>
          <a:prstGeom prst="roundRect">
            <a:avLst/>
          </a:prstGeom>
          <a:ln>
            <a:solidFill>
              <a:srgbClr val="00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برنامه های دقیق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cxnSp>
        <p:nvCxnSpPr>
          <p:cNvPr id="62" name="Straight Arrow Connector 61"/>
          <p:cNvCxnSpPr>
            <a:stCxn id="51" idx="1"/>
            <a:endCxn id="60" idx="3"/>
          </p:cNvCxnSpPr>
          <p:nvPr/>
        </p:nvCxnSpPr>
        <p:spPr>
          <a:xfrm flipH="1">
            <a:off x="1403648" y="5651223"/>
            <a:ext cx="381764" cy="7702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0" idx="3"/>
            <a:endCxn id="70" idx="1"/>
          </p:cNvCxnSpPr>
          <p:nvPr/>
        </p:nvCxnSpPr>
        <p:spPr>
          <a:xfrm flipV="1">
            <a:off x="7186012" y="5269365"/>
            <a:ext cx="338316" cy="3818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524328" y="4869160"/>
            <a:ext cx="1343009" cy="800410"/>
          </a:xfrm>
          <a:prstGeom prst="roundRect">
            <a:avLst/>
          </a:prstGeom>
          <a:ln>
            <a:solidFill>
              <a:srgbClr val="00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سناریوها، شاخص ها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524328" y="5733256"/>
            <a:ext cx="1343009" cy="800410"/>
          </a:xfrm>
          <a:prstGeom prst="roundRect">
            <a:avLst/>
          </a:prstGeom>
          <a:ln>
            <a:solidFill>
              <a:srgbClr val="00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پیش بینی های کمی و کیفی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cxnSp>
        <p:nvCxnSpPr>
          <p:cNvPr id="72" name="Straight Arrow Connector 71"/>
          <p:cNvCxnSpPr>
            <a:stCxn id="50" idx="3"/>
            <a:endCxn id="71" idx="1"/>
          </p:cNvCxnSpPr>
          <p:nvPr/>
        </p:nvCxnSpPr>
        <p:spPr>
          <a:xfrm>
            <a:off x="7186012" y="5651223"/>
            <a:ext cx="338316" cy="482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4283968" y="6237312"/>
            <a:ext cx="1343009" cy="539398"/>
          </a:xfrm>
          <a:prstGeom prst="roundRect">
            <a:avLst/>
          </a:prstGeom>
          <a:ln>
            <a:solidFill>
              <a:srgbClr val="00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هوشمندی نسبت به آینده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cxnSp>
        <p:nvCxnSpPr>
          <p:cNvPr id="80" name="Straight Arrow Connector 79"/>
          <p:cNvCxnSpPr>
            <a:stCxn id="33" idx="2"/>
            <a:endCxn id="79" idx="0"/>
          </p:cNvCxnSpPr>
          <p:nvPr/>
        </p:nvCxnSpPr>
        <p:spPr>
          <a:xfrm>
            <a:off x="4469419" y="5949280"/>
            <a:ext cx="48605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2699792" y="6237312"/>
            <a:ext cx="1343009" cy="539398"/>
          </a:xfrm>
          <a:prstGeom prst="roundRect">
            <a:avLst/>
          </a:prstGeom>
          <a:ln>
            <a:solidFill>
              <a:srgbClr val="00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002060"/>
                </a:solidFill>
                <a:cs typeface="B Titr" panose="00000700000000000000" pitchFamily="2" charset="-78"/>
              </a:rPr>
              <a:t>فهم بهتر مسئله</a:t>
            </a:r>
            <a:endParaRPr lang="en-US" sz="1600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cxnSp>
        <p:nvCxnSpPr>
          <p:cNvPr id="86" name="Straight Arrow Connector 85"/>
          <p:cNvCxnSpPr>
            <a:stCxn id="33" idx="2"/>
            <a:endCxn id="85" idx="0"/>
          </p:cNvCxnSpPr>
          <p:nvPr/>
        </p:nvCxnSpPr>
        <p:spPr>
          <a:xfrm flipH="1">
            <a:off x="3371297" y="5949280"/>
            <a:ext cx="1098122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3923928" y="5013176"/>
            <a:ext cx="977719" cy="2520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3882313" y="1484784"/>
            <a:ext cx="977719" cy="2520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Down Arrow 96"/>
          <p:cNvSpPr/>
          <p:nvPr/>
        </p:nvSpPr>
        <p:spPr>
          <a:xfrm>
            <a:off x="3923928" y="2348880"/>
            <a:ext cx="977719" cy="2520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69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4" grpId="0" animBg="1"/>
      <p:bldP spid="5" grpId="0" animBg="1"/>
      <p:bldP spid="29" grpId="0" animBg="1"/>
      <p:bldP spid="58" grpId="0" animBg="1"/>
      <p:bldP spid="60" grpId="0" animBg="1"/>
      <p:bldP spid="70" grpId="0" animBg="1"/>
      <p:bldP spid="71" grpId="0" animBg="1"/>
      <p:bldP spid="79" grpId="0" animBg="1"/>
      <p:bldP spid="85" grpId="0" animBg="1"/>
      <p:bldP spid="94" grpId="0" animBg="1"/>
      <p:bldP spid="95" grpId="0" animBg="1"/>
      <p:bldP spid="9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35686" y="1268760"/>
            <a:ext cx="2961018" cy="576064"/>
          </a:xfrm>
          <a:prstGeom prst="roundRect">
            <a:avLst/>
          </a:prstGeom>
          <a:solidFill>
            <a:srgbClr val="EC6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فهم طبیعت مسئله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27345"/>
            <a:ext cx="4984593" cy="314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stCxn id="5" idx="1"/>
            <a:endCxn id="6" idx="6"/>
          </p:cNvCxnSpPr>
          <p:nvPr/>
        </p:nvCxnSpPr>
        <p:spPr>
          <a:xfrm flipH="1">
            <a:off x="2488771" y="1556792"/>
            <a:ext cx="446915" cy="2903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  <a:endCxn id="7" idx="6"/>
          </p:cNvCxnSpPr>
          <p:nvPr/>
        </p:nvCxnSpPr>
        <p:spPr>
          <a:xfrm flipH="1">
            <a:off x="1576224" y="1556792"/>
            <a:ext cx="1359462" cy="12312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  <a:endCxn id="9" idx="2"/>
          </p:cNvCxnSpPr>
          <p:nvPr/>
        </p:nvCxnSpPr>
        <p:spPr>
          <a:xfrm>
            <a:off x="5896704" y="1556792"/>
            <a:ext cx="669796" cy="2903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8" idx="2"/>
          </p:cNvCxnSpPr>
          <p:nvPr/>
        </p:nvCxnSpPr>
        <p:spPr>
          <a:xfrm>
            <a:off x="5896704" y="1556792"/>
            <a:ext cx="1584176" cy="12288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419872" y="5877272"/>
            <a:ext cx="2088232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انتخاب روش مناسب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51520" y="2137580"/>
            <a:ext cx="1324704" cy="1800200"/>
            <a:chOff x="539552" y="1628800"/>
            <a:chExt cx="1324704" cy="1800200"/>
          </a:xfrm>
        </p:grpSpPr>
        <p:sp>
          <p:nvSpPr>
            <p:cNvPr id="7" name="Oval 6"/>
            <p:cNvSpPr/>
            <p:nvPr/>
          </p:nvSpPr>
          <p:spPr>
            <a:xfrm>
              <a:off x="539552" y="1628800"/>
              <a:ext cx="1324704" cy="130086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قواعد حاکم</a:t>
              </a:r>
              <a:endParaRPr lang="en-US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9836" y="2852936"/>
              <a:ext cx="124586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Rules</a:t>
              </a:r>
              <a:endParaRPr lang="en-US" sz="2200" b="1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338476" y="836712"/>
            <a:ext cx="1245860" cy="1516892"/>
            <a:chOff x="1691680" y="188640"/>
            <a:chExt cx="1245860" cy="1516892"/>
          </a:xfrm>
        </p:grpSpPr>
        <p:sp>
          <p:nvSpPr>
            <p:cNvPr id="6" name="Oval 5"/>
            <p:cNvSpPr/>
            <p:nvPr/>
          </p:nvSpPr>
          <p:spPr>
            <a:xfrm>
              <a:off x="1733295" y="692696"/>
              <a:ext cx="1108680" cy="10128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700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افق زمانی</a:t>
              </a:r>
              <a:endParaRPr lang="en-US" sz="1700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691680" y="188640"/>
              <a:ext cx="124586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Time</a:t>
              </a:r>
              <a:endParaRPr lang="en-US" sz="2200" b="1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472768" y="836712"/>
            <a:ext cx="1245860" cy="1516892"/>
            <a:chOff x="5702404" y="260648"/>
            <a:chExt cx="1245860" cy="1516892"/>
          </a:xfrm>
        </p:grpSpPr>
        <p:sp>
          <p:nvSpPr>
            <p:cNvPr id="9" name="Oval 8"/>
            <p:cNvSpPr/>
            <p:nvPr/>
          </p:nvSpPr>
          <p:spPr>
            <a:xfrm>
              <a:off x="5796136" y="764704"/>
              <a:ext cx="1108680" cy="10128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700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ذینفعان</a:t>
              </a:r>
              <a:endParaRPr lang="en-US" sz="1700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702404" y="260648"/>
              <a:ext cx="124586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Agents</a:t>
              </a:r>
              <a:endParaRPr lang="en-US" sz="2200" b="1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480880" y="2137580"/>
            <a:ext cx="1396712" cy="1800200"/>
            <a:chOff x="7639784" y="1556792"/>
            <a:chExt cx="1396712" cy="1800200"/>
          </a:xfrm>
        </p:grpSpPr>
        <p:sp>
          <p:nvSpPr>
            <p:cNvPr id="8" name="Oval 7"/>
            <p:cNvSpPr/>
            <p:nvPr/>
          </p:nvSpPr>
          <p:spPr>
            <a:xfrm>
              <a:off x="7639784" y="1556792"/>
              <a:ext cx="1396712" cy="129614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روندهای موثر</a:t>
              </a:r>
              <a:endParaRPr lang="en-US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18628" y="2780928"/>
              <a:ext cx="1245860" cy="576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2060"/>
                  </a:solidFill>
                  <a:cs typeface="B Titr" panose="00000700000000000000" pitchFamily="2" charset="-78"/>
                </a:rPr>
                <a:t>Trends</a:t>
              </a:r>
              <a:endParaRPr lang="en-US" sz="2200" b="1" dirty="0">
                <a:solidFill>
                  <a:srgbClr val="002060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95" name="Down Arrow 94"/>
          <p:cNvSpPr/>
          <p:nvPr/>
        </p:nvSpPr>
        <p:spPr>
          <a:xfrm>
            <a:off x="3910873" y="1916832"/>
            <a:ext cx="977719" cy="2520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Down Arrow 96"/>
          <p:cNvSpPr/>
          <p:nvPr/>
        </p:nvSpPr>
        <p:spPr>
          <a:xfrm>
            <a:off x="3975128" y="5499230"/>
            <a:ext cx="977719" cy="2520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10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95" grpId="0" animBg="1"/>
      <p:bldP spid="9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09613"/>
            <a:ext cx="7560840" cy="540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19872" y="476672"/>
            <a:ext cx="2088232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انتخاب روش مناسب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60380" y="116632"/>
            <a:ext cx="977719" cy="2520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50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31" y="1082598"/>
            <a:ext cx="6240013" cy="407459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051720" y="2311712"/>
            <a:ext cx="5216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بررسی مسئله چاقی در ایران </a:t>
            </a:r>
          </a:p>
          <a:p>
            <a:pPr algn="ctr">
              <a:lnSpc>
                <a:spcPct val="200000"/>
              </a:lnSpc>
            </a:pPr>
            <a:r>
              <a:rPr lang="fa-IR" sz="2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از روش تحلیل لایه ای</a:t>
            </a:r>
            <a:endParaRPr lang="en-US" sz="2400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44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1174" y="5802987"/>
            <a:ext cx="749166" cy="127161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67544" y="6438792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7544" y="1340768"/>
            <a:ext cx="0" cy="5098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2"/>
          </p:cNvCxnSpPr>
          <p:nvPr/>
        </p:nvCxnSpPr>
        <p:spPr>
          <a:xfrm flipH="1">
            <a:off x="5411562" y="6438792"/>
            <a:ext cx="32810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76456" y="1412777"/>
            <a:ext cx="1" cy="502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" y="64591"/>
            <a:ext cx="975829" cy="1348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624"/>
            <a:ext cx="975829" cy="13481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636766" y="6289575"/>
            <a:ext cx="295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5</a:t>
            </a:r>
            <a:endParaRPr lang="en-US" sz="1400" dirty="0"/>
          </a:p>
        </p:txBody>
      </p:sp>
      <p:pic>
        <p:nvPicPr>
          <p:cNvPr id="25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31640" y="1484784"/>
            <a:ext cx="6623880" cy="38884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1720" y="652626"/>
            <a:ext cx="52163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dirty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روند افزایش </a:t>
            </a: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چاقی </a:t>
            </a:r>
            <a:r>
              <a:rPr lang="fa-IR" sz="2000" dirty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و اضافه </a:t>
            </a:r>
            <a:r>
              <a:rPr lang="fa-IR" sz="20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وزن </a:t>
            </a:r>
            <a:r>
              <a:rPr lang="fa-IR" sz="2000" dirty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در ایران-بازه 5 ساله</a:t>
            </a:r>
            <a:endParaRPr lang="en-US" sz="2000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04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1174" y="5802987"/>
            <a:ext cx="749166" cy="127161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67544" y="6438792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7544" y="1340768"/>
            <a:ext cx="0" cy="5098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2"/>
          </p:cNvCxnSpPr>
          <p:nvPr/>
        </p:nvCxnSpPr>
        <p:spPr>
          <a:xfrm flipH="1">
            <a:off x="5411562" y="6438792"/>
            <a:ext cx="32810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76456" y="1412777"/>
            <a:ext cx="1" cy="502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" y="64591"/>
            <a:ext cx="975829" cy="1348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624"/>
            <a:ext cx="975829" cy="13481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644008" y="6289575"/>
            <a:ext cx="301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6</a:t>
            </a:r>
            <a:endParaRPr lang="en-US" sz="1400" dirty="0"/>
          </a:p>
        </p:txBody>
      </p:sp>
      <p:pic>
        <p:nvPicPr>
          <p:cNvPr id="23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43608" y="1772816"/>
            <a:ext cx="6956803" cy="38363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404664"/>
            <a:ext cx="6552728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dirty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مقايسه شيوع چاقي و اضافه وزن در ايران در مقايسه با آمار جهاني و آمار منطقه </a:t>
            </a:r>
            <a:r>
              <a:rPr lang="en-US" sz="2000" dirty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EMR  </a:t>
            </a:r>
            <a:r>
              <a:rPr lang="fa-IR" sz="2000" dirty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 (2008) </a:t>
            </a:r>
            <a:endParaRPr lang="en-US" sz="2000" dirty="0">
              <a:solidFill>
                <a:srgbClr val="002060"/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15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5708" y="5802987"/>
            <a:ext cx="749166" cy="127161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92078" y="6438792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7544" y="1355312"/>
            <a:ext cx="0" cy="5098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2"/>
          </p:cNvCxnSpPr>
          <p:nvPr/>
        </p:nvCxnSpPr>
        <p:spPr>
          <a:xfrm flipH="1">
            <a:off x="5436096" y="6438792"/>
            <a:ext cx="32810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76456" y="1412777"/>
            <a:ext cx="1" cy="502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" y="64591"/>
            <a:ext cx="975829" cy="1348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624"/>
            <a:ext cx="975829" cy="13481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672032" y="6289575"/>
            <a:ext cx="280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2</a:t>
            </a:r>
            <a:endParaRPr lang="en-US" sz="1400" dirty="0"/>
          </a:p>
        </p:txBody>
      </p:sp>
      <p:sp>
        <p:nvSpPr>
          <p:cNvPr id="46" name="Rounded Rectangle 45"/>
          <p:cNvSpPr/>
          <p:nvPr/>
        </p:nvSpPr>
        <p:spPr>
          <a:xfrm>
            <a:off x="971600" y="2810016"/>
            <a:ext cx="2448272" cy="3139264"/>
          </a:xfrm>
          <a:prstGeom prst="roundRect">
            <a:avLst/>
          </a:prstGeom>
          <a:solidFill>
            <a:srgbClr val="E6B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419872" y="2161944"/>
            <a:ext cx="2448272" cy="31392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868144" y="1585880"/>
            <a:ext cx="2448272" cy="3139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3532230120"/>
              </p:ext>
            </p:extLst>
          </p:nvPr>
        </p:nvGraphicFramePr>
        <p:xfrm>
          <a:off x="1140296" y="2029296"/>
          <a:ext cx="69600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" name="Rectangle 48"/>
          <p:cNvSpPr/>
          <p:nvPr/>
        </p:nvSpPr>
        <p:spPr>
          <a:xfrm>
            <a:off x="1043608" y="3018438"/>
            <a:ext cx="20762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cs typeface="B Titr" panose="00000700000000000000" pitchFamily="2" charset="-78"/>
              </a:rPr>
              <a:t>چه هست و چه خواهد شد؟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3563888" y="2420888"/>
            <a:ext cx="1997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cs typeface="B Titr" panose="00000700000000000000" pitchFamily="2" charset="-78"/>
              </a:rPr>
              <a:t>چه مطلوب است که باشد؟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6250587" y="1988840"/>
            <a:ext cx="1521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cs typeface="B Titr" panose="00000700000000000000" pitchFamily="2" charset="-78"/>
              </a:rPr>
              <a:t>چه باید انجام داد؟</a:t>
            </a:r>
            <a:endParaRPr lang="en-US" sz="1600" dirty="0"/>
          </a:p>
        </p:txBody>
      </p:sp>
      <p:sp>
        <p:nvSpPr>
          <p:cNvPr id="53" name="Left Brace 52"/>
          <p:cNvSpPr/>
          <p:nvPr/>
        </p:nvSpPr>
        <p:spPr>
          <a:xfrm rot="5400000">
            <a:off x="3023828" y="-999492"/>
            <a:ext cx="648071" cy="475252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793490" y="620688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cs typeface="B Titr" panose="00000700000000000000" pitchFamily="2" charset="-78"/>
              </a:rPr>
              <a:t>آینده پژوهی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4161642" y="1650286"/>
            <a:ext cx="974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cs typeface="B Titr" panose="00000700000000000000" pitchFamily="2" charset="-78"/>
              </a:rPr>
              <a:t>باید و نباید</a:t>
            </a:r>
            <a:endParaRPr lang="en-US" sz="1600" dirty="0"/>
          </a:p>
        </p:txBody>
      </p:sp>
      <p:sp>
        <p:nvSpPr>
          <p:cNvPr id="56" name="Rectangle 55"/>
          <p:cNvSpPr/>
          <p:nvPr/>
        </p:nvSpPr>
        <p:spPr>
          <a:xfrm>
            <a:off x="1763688" y="2370366"/>
            <a:ext cx="1120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cs typeface="B Titr" panose="00000700000000000000" pitchFamily="2" charset="-78"/>
              </a:rPr>
              <a:t>هست و نیست</a:t>
            </a: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51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1174" y="5802987"/>
            <a:ext cx="749166" cy="127161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67544" y="6438792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7544" y="1340768"/>
            <a:ext cx="0" cy="5098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2"/>
          </p:cNvCxnSpPr>
          <p:nvPr/>
        </p:nvCxnSpPr>
        <p:spPr>
          <a:xfrm flipH="1">
            <a:off x="5411562" y="6438792"/>
            <a:ext cx="32810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76456" y="1412777"/>
            <a:ext cx="1" cy="502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" y="64591"/>
            <a:ext cx="975829" cy="1348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624"/>
            <a:ext cx="975829" cy="13481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644008" y="6289575"/>
            <a:ext cx="301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6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83508"/>
              </p:ext>
            </p:extLst>
          </p:nvPr>
        </p:nvGraphicFramePr>
        <p:xfrm>
          <a:off x="899592" y="1340768"/>
          <a:ext cx="7368480" cy="43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080"/>
                <a:gridCol w="1228080"/>
                <a:gridCol w="1228080"/>
                <a:gridCol w="1228080"/>
                <a:gridCol w="1228080"/>
                <a:gridCol w="1228080"/>
              </a:tblGrid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سیاسی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زیست محیطی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اقتصادی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فناورانه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اجتماعی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لایه های چهارگانه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878498">
                <a:tc gridSpan="5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لیتانی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878498"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علل</a:t>
                      </a:r>
                      <a:r>
                        <a:rPr lang="fa-IR" sz="1600" baseline="0" dirty="0" smtClean="0">
                          <a:cs typeface="B Titr" panose="00000700000000000000" pitchFamily="2" charset="-78"/>
                        </a:rPr>
                        <a:t> اجتماعی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878498">
                <a:tc gridSpan="5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جهان بینی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878498">
                <a:tc gridSpan="5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استعاره و اسطوره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24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1174" y="5802987"/>
            <a:ext cx="749166" cy="127161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67544" y="6438792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7544" y="1340768"/>
            <a:ext cx="0" cy="5098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2"/>
          </p:cNvCxnSpPr>
          <p:nvPr/>
        </p:nvCxnSpPr>
        <p:spPr>
          <a:xfrm flipH="1">
            <a:off x="5411562" y="6438792"/>
            <a:ext cx="32810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76456" y="1412777"/>
            <a:ext cx="1" cy="502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" y="64591"/>
            <a:ext cx="975829" cy="1348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624"/>
            <a:ext cx="975829" cy="13481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644008" y="6289575"/>
            <a:ext cx="301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6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15074"/>
              </p:ext>
            </p:extLst>
          </p:nvPr>
        </p:nvGraphicFramePr>
        <p:xfrm>
          <a:off x="899592" y="1340768"/>
          <a:ext cx="7368480" cy="43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080"/>
                <a:gridCol w="1228080"/>
                <a:gridCol w="1228080"/>
                <a:gridCol w="1228080"/>
                <a:gridCol w="1228080"/>
                <a:gridCol w="1228080"/>
              </a:tblGrid>
              <a:tr h="878498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سیاسی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زیست محیطی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اقتصادی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فناورانه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اجتماعی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لایه های چهارگانه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87849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رفتاری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878498"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ساختاری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87849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ارزشی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  <a:tr h="878498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 smtClean="0">
                          <a:cs typeface="B Titr" panose="00000700000000000000" pitchFamily="2" charset="-78"/>
                        </a:rPr>
                        <a:t>فکری</a:t>
                      </a:r>
                      <a:endParaRPr lang="en-US" sz="1600" dirty="0"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8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1174" y="5802987"/>
            <a:ext cx="749166" cy="127161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67544" y="6438792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7544" y="1340768"/>
            <a:ext cx="0" cy="5098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2"/>
          </p:cNvCxnSpPr>
          <p:nvPr/>
        </p:nvCxnSpPr>
        <p:spPr>
          <a:xfrm flipH="1">
            <a:off x="5411562" y="6438792"/>
            <a:ext cx="32810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76456" y="1412777"/>
            <a:ext cx="1" cy="502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" y="64591"/>
            <a:ext cx="975829" cy="1348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624"/>
            <a:ext cx="975829" cy="13481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630354" y="6289575"/>
            <a:ext cx="301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3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>
          <a:xfrm>
            <a:off x="3707904" y="404664"/>
            <a:ext cx="1728192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آینده پژوهی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24" name="Straight Connector 23"/>
          <p:cNvCxnSpPr>
            <a:stCxn id="23" idx="2"/>
            <a:endCxn id="31" idx="0"/>
          </p:cNvCxnSpPr>
          <p:nvPr/>
        </p:nvCxnSpPr>
        <p:spPr>
          <a:xfrm flipH="1">
            <a:off x="1619672" y="908720"/>
            <a:ext cx="2952328" cy="100811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2"/>
            <a:endCxn id="30" idx="0"/>
          </p:cNvCxnSpPr>
          <p:nvPr/>
        </p:nvCxnSpPr>
        <p:spPr>
          <a:xfrm flipH="1">
            <a:off x="3599892" y="908720"/>
            <a:ext cx="972108" cy="100811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3" idx="2"/>
            <a:endCxn id="29" idx="0"/>
          </p:cNvCxnSpPr>
          <p:nvPr/>
        </p:nvCxnSpPr>
        <p:spPr>
          <a:xfrm>
            <a:off x="4572000" y="908720"/>
            <a:ext cx="999111" cy="100811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2"/>
            <a:endCxn id="28" idx="0"/>
          </p:cNvCxnSpPr>
          <p:nvPr/>
        </p:nvCxnSpPr>
        <p:spPr>
          <a:xfrm>
            <a:off x="4572000" y="908720"/>
            <a:ext cx="3024336" cy="100811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732240" y="1916833"/>
            <a:ext cx="1728192" cy="20162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جامع نگری و رویکرد سیستمی (ملاحظه سیستم های اقتصادی، سیاسی، علم و فناوری، سلامت،محیط زیست ...) </a:t>
            </a:r>
            <a:endParaRPr lang="en-US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16016" y="1916833"/>
            <a:ext cx="1710190" cy="20162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تحلیل کلان روندهای ملی، منطقه ای و جهانی و تدوین سناریوهای آینده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771800" y="1916833"/>
            <a:ext cx="1656184" cy="20162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تحلیل بستر اجتماعی، ارزش های مشترک فرهنگی و مبانی فکری افراد جامعه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55576" y="1916833"/>
            <a:ext cx="1728192" cy="20162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تحلیل پایداری و تعیین عوامل مقاوم کننده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33" name="Straight Connector 32"/>
          <p:cNvCxnSpPr>
            <a:stCxn id="34" idx="0"/>
            <a:endCxn id="31" idx="2"/>
          </p:cNvCxnSpPr>
          <p:nvPr/>
        </p:nvCxnSpPr>
        <p:spPr>
          <a:xfrm flipH="1" flipV="1">
            <a:off x="1619672" y="3933056"/>
            <a:ext cx="3240360" cy="57606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851920" y="4509120"/>
            <a:ext cx="2016224" cy="5040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مطالعات بین رشته ای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cxnSp>
        <p:nvCxnSpPr>
          <p:cNvPr id="35" name="Straight Connector 34"/>
          <p:cNvCxnSpPr>
            <a:stCxn id="34" idx="0"/>
            <a:endCxn id="30" idx="2"/>
          </p:cNvCxnSpPr>
          <p:nvPr/>
        </p:nvCxnSpPr>
        <p:spPr>
          <a:xfrm flipH="1" flipV="1">
            <a:off x="3599892" y="3933056"/>
            <a:ext cx="1260140" cy="57606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4" idx="0"/>
            <a:endCxn id="29" idx="2"/>
          </p:cNvCxnSpPr>
          <p:nvPr/>
        </p:nvCxnSpPr>
        <p:spPr>
          <a:xfrm flipV="1">
            <a:off x="4860032" y="3933056"/>
            <a:ext cx="711079" cy="57606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4" idx="0"/>
            <a:endCxn id="28" idx="2"/>
          </p:cNvCxnSpPr>
          <p:nvPr/>
        </p:nvCxnSpPr>
        <p:spPr>
          <a:xfrm flipV="1">
            <a:off x="4860032" y="3933056"/>
            <a:ext cx="2736304" cy="57606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971600" y="1304764"/>
            <a:ext cx="1374530" cy="50405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Sustainable Planning</a:t>
            </a: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909438" y="1268760"/>
            <a:ext cx="1374530" cy="50405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Causal Analysis</a:t>
            </a: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25662" y="1268760"/>
            <a:ext cx="1374530" cy="50405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Mega Trends &amp; Scenarios</a:t>
            </a: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797870" y="1268760"/>
            <a:ext cx="1374530" cy="50405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System Approach</a:t>
            </a: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467177" y="5013176"/>
            <a:ext cx="64169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779912" y="5445224"/>
            <a:ext cx="2016224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همگرایی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01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1174" y="5802987"/>
            <a:ext cx="749166" cy="127161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67544" y="6438792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7544" y="1340768"/>
            <a:ext cx="0" cy="5098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2"/>
          </p:cNvCxnSpPr>
          <p:nvPr/>
        </p:nvCxnSpPr>
        <p:spPr>
          <a:xfrm flipH="1">
            <a:off x="5411562" y="6438792"/>
            <a:ext cx="32810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76456" y="1412777"/>
            <a:ext cx="1" cy="502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" y="64591"/>
            <a:ext cx="975829" cy="1348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624"/>
            <a:ext cx="975829" cy="13481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644008" y="6289575"/>
            <a:ext cx="301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6</a:t>
            </a:r>
            <a:endParaRPr lang="en-US" sz="1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1167418"/>
              </p:ext>
            </p:extLst>
          </p:nvPr>
        </p:nvGraphicFramePr>
        <p:xfrm>
          <a:off x="395536" y="738683"/>
          <a:ext cx="8568952" cy="512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63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1174" y="5802987"/>
            <a:ext cx="749166" cy="127161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6" idx="0"/>
          </p:cNvCxnSpPr>
          <p:nvPr/>
        </p:nvCxnSpPr>
        <p:spPr>
          <a:xfrm flipH="1">
            <a:off x="467544" y="6438792"/>
            <a:ext cx="36724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7544" y="1340768"/>
            <a:ext cx="0" cy="5098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6" idx="2"/>
          </p:cNvCxnSpPr>
          <p:nvPr/>
        </p:nvCxnSpPr>
        <p:spPr>
          <a:xfrm flipH="1">
            <a:off x="5411562" y="6438792"/>
            <a:ext cx="328103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676456" y="1412777"/>
            <a:ext cx="1" cy="50260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971600" y="3873089"/>
            <a:ext cx="6840760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" y="64591"/>
            <a:ext cx="975829" cy="13481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4624"/>
            <a:ext cx="975829" cy="134818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630354" y="6289575"/>
            <a:ext cx="301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400" dirty="0" smtClean="0">
                <a:solidFill>
                  <a:srgbClr val="00206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4</a:t>
            </a:r>
            <a:endParaRPr lang="en-US" sz="1400" dirty="0"/>
          </a:p>
        </p:txBody>
      </p:sp>
      <p:sp>
        <p:nvSpPr>
          <p:cNvPr id="46" name="Rounded Rectangle 45"/>
          <p:cNvSpPr/>
          <p:nvPr/>
        </p:nvSpPr>
        <p:spPr>
          <a:xfrm>
            <a:off x="2915816" y="692696"/>
            <a:ext cx="3024336" cy="2232248"/>
          </a:xfrm>
          <a:prstGeom prst="roundRect">
            <a:avLst/>
          </a:prstGeom>
          <a:solidFill>
            <a:srgbClr val="E6B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2826906117"/>
              </p:ext>
            </p:extLst>
          </p:nvPr>
        </p:nvGraphicFramePr>
        <p:xfrm>
          <a:off x="3275856" y="692696"/>
          <a:ext cx="237626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5" name="Rectangle 54"/>
          <p:cNvSpPr/>
          <p:nvPr/>
        </p:nvSpPr>
        <p:spPr>
          <a:xfrm>
            <a:off x="5868144" y="4149080"/>
            <a:ext cx="1745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cs typeface="B Titr" panose="00000700000000000000" pitchFamily="2" charset="-78"/>
              </a:rPr>
              <a:t>مدل های تحلیل مسئله</a:t>
            </a:r>
            <a:endParaRPr lang="en-US" sz="1600" dirty="0"/>
          </a:p>
        </p:txBody>
      </p:sp>
      <p:cxnSp>
        <p:nvCxnSpPr>
          <p:cNvPr id="21" name="Straight Arrow Connector 20"/>
          <p:cNvCxnSpPr>
            <a:stCxn id="46" idx="2"/>
            <a:endCxn id="55" idx="0"/>
          </p:cNvCxnSpPr>
          <p:nvPr/>
        </p:nvCxnSpPr>
        <p:spPr>
          <a:xfrm>
            <a:off x="4427984" y="2924944"/>
            <a:ext cx="2313156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6" idx="2"/>
            <a:endCxn id="34" idx="0"/>
          </p:cNvCxnSpPr>
          <p:nvPr/>
        </p:nvCxnSpPr>
        <p:spPr>
          <a:xfrm>
            <a:off x="4427984" y="2924944"/>
            <a:ext cx="34421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35896" y="4149080"/>
            <a:ext cx="1653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cs typeface="B Titr" panose="00000700000000000000" pitchFamily="2" charset="-78"/>
              </a:rPr>
              <a:t>استخراج عوامل موثر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1115616" y="4149080"/>
            <a:ext cx="1885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cs typeface="B Titr" panose="00000700000000000000" pitchFamily="2" charset="-78"/>
              </a:rPr>
              <a:t>تعیین رابطه میان عوامل</a:t>
            </a:r>
            <a:endParaRPr lang="en-US" sz="1600" dirty="0"/>
          </a:p>
        </p:txBody>
      </p:sp>
      <p:cxnSp>
        <p:nvCxnSpPr>
          <p:cNvPr id="36" name="Straight Arrow Connector 35"/>
          <p:cNvCxnSpPr>
            <a:stCxn id="46" idx="2"/>
            <a:endCxn id="35" idx="0"/>
          </p:cNvCxnSpPr>
          <p:nvPr/>
        </p:nvCxnSpPr>
        <p:spPr>
          <a:xfrm flipH="1">
            <a:off x="2058343" y="2924944"/>
            <a:ext cx="2369641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5" idx="2"/>
            <a:endCxn id="52" idx="0"/>
          </p:cNvCxnSpPr>
          <p:nvPr/>
        </p:nvCxnSpPr>
        <p:spPr>
          <a:xfrm>
            <a:off x="6741140" y="4487634"/>
            <a:ext cx="1019294" cy="8350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6786449" y="5322694"/>
            <a:ext cx="19479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cs typeface="B Titr" panose="00000700000000000000" pitchFamily="2" charset="-78"/>
              </a:rPr>
              <a:t>مدل های تحلیل سیستمی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4788024" y="5373216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a-IR" sz="1600" dirty="0" smtClean="0">
                <a:cs typeface="B Titr" panose="00000700000000000000" pitchFamily="2" charset="-78"/>
              </a:rPr>
              <a:t>مدل های تحلیل لایه ای</a:t>
            </a:r>
            <a:endParaRPr lang="en-US" sz="1600" dirty="0"/>
          </a:p>
        </p:txBody>
      </p:sp>
      <p:cxnSp>
        <p:nvCxnSpPr>
          <p:cNvPr id="58" name="Straight Arrow Connector 57"/>
          <p:cNvCxnSpPr>
            <a:stCxn id="55" idx="2"/>
            <a:endCxn id="57" idx="0"/>
          </p:cNvCxnSpPr>
          <p:nvPr/>
        </p:nvCxnSpPr>
        <p:spPr>
          <a:xfrm flipH="1">
            <a:off x="5720331" y="4487634"/>
            <a:ext cx="1020809" cy="8855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5580112" y="6525344"/>
            <a:ext cx="3312368" cy="28803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Mohammad Majid Fouladgar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50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22525</TotalTime>
  <Words>4352</Words>
  <Application>Microsoft Office PowerPoint</Application>
  <PresentationFormat>On-screen Show (4:3)</PresentationFormat>
  <Paragraphs>633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 يَا أَيُّهَا الَّذِينَ آمَنُوا اتَّقُوا اللَّهَ وَلْتَنظُرْ نَفْسٌ مَّا قَدَّمَتْ لِغَدٍ وَاتَّقُوا اللَّهَ إِنَّ اللَّهَ خَبِيرٌ بِمَا تَعْمَلُونَ (18) وَلَا تَكُونُوا كَالَّذِينَ نَسُوا اللَّهَ فَأَنسَاهُمْ أَنفُسَهُمْ أُوْلَئِكَ هُمُ الْفَاسِقُونَ (19)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fooladgar</dc:creator>
  <cp:lastModifiedBy>fooladgar</cp:lastModifiedBy>
  <cp:revision>301</cp:revision>
  <dcterms:created xsi:type="dcterms:W3CDTF">2015-07-26T09:13:03Z</dcterms:created>
  <dcterms:modified xsi:type="dcterms:W3CDTF">2016-02-24T08:45:13Z</dcterms:modified>
</cp:coreProperties>
</file>