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16"/>
  </p:notesMasterIdLst>
  <p:sldIdLst>
    <p:sldId id="256" r:id="rId2"/>
    <p:sldId id="271" r:id="rId3"/>
    <p:sldId id="272" r:id="rId4"/>
    <p:sldId id="273" r:id="rId5"/>
    <p:sldId id="274" r:id="rId6"/>
    <p:sldId id="275" r:id="rId7"/>
    <p:sldId id="265" r:id="rId8"/>
    <p:sldId id="276" r:id="rId9"/>
    <p:sldId id="277" r:id="rId10"/>
    <p:sldId id="270" r:id="rId11"/>
    <p:sldId id="261" r:id="rId12"/>
    <p:sldId id="262" r:id="rId13"/>
    <p:sldId id="278" r:id="rId14"/>
    <p:sldId id="27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30" autoAdjust="0"/>
  </p:normalViewPr>
  <p:slideViewPr>
    <p:cSldViewPr>
      <p:cViewPr varScale="1">
        <p:scale>
          <a:sx n="66" d="100"/>
          <a:sy n="66" d="100"/>
        </p:scale>
        <p:origin x="63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4FCF7-1C4B-4121-B9B6-684BAA44D67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78EB60F-EB9A-4C07-8F47-30BBB0FE1546}">
      <dgm:prSet phldrT="[Text]"/>
      <dgm:spPr/>
      <dgm:t>
        <a:bodyPr/>
        <a:lstStyle/>
        <a:p>
          <a:r>
            <a:rPr lang="fa-IR" smtClean="0"/>
            <a:t>اندیشگاه</a:t>
          </a:r>
          <a:endParaRPr lang="en-US" dirty="0"/>
        </a:p>
      </dgm:t>
    </dgm:pt>
    <dgm:pt modelId="{B56457D9-9E7E-4001-AB35-C0B0B13688F8}" type="parTrans" cxnId="{03383E9A-AD2E-4A59-BC34-2F053005925E}">
      <dgm:prSet/>
      <dgm:spPr/>
      <dgm:t>
        <a:bodyPr/>
        <a:lstStyle/>
        <a:p>
          <a:endParaRPr lang="en-US"/>
        </a:p>
      </dgm:t>
    </dgm:pt>
    <dgm:pt modelId="{8A63C36B-527E-41B4-90C4-A05270180E05}" type="sibTrans" cxnId="{03383E9A-AD2E-4A59-BC34-2F053005925E}">
      <dgm:prSet/>
      <dgm:spPr/>
      <dgm:t>
        <a:bodyPr/>
        <a:lstStyle/>
        <a:p>
          <a:endParaRPr lang="en-US"/>
        </a:p>
      </dgm:t>
    </dgm:pt>
    <dgm:pt modelId="{DE4AEF3B-37C5-4662-AF08-698827E937CE}">
      <dgm:prSet phldrT="[Text]"/>
      <dgm:spPr/>
      <dgm:t>
        <a:bodyPr/>
        <a:lstStyle/>
        <a:p>
          <a:r>
            <a:rPr lang="fa-IR" dirty="0" smtClean="0"/>
            <a:t>اطلاعات آميخته با منافع افراد و گروه‌ها</a:t>
          </a:r>
          <a:endParaRPr lang="en-US" dirty="0"/>
        </a:p>
      </dgm:t>
    </dgm:pt>
    <dgm:pt modelId="{06CD2250-793F-47A6-9D06-7AE9B3334D90}" type="parTrans" cxnId="{B076B986-59E7-4C50-9773-66E209CE2D26}">
      <dgm:prSet/>
      <dgm:spPr/>
      <dgm:t>
        <a:bodyPr/>
        <a:lstStyle/>
        <a:p>
          <a:endParaRPr lang="en-US"/>
        </a:p>
      </dgm:t>
    </dgm:pt>
    <dgm:pt modelId="{8D300044-CFF1-4C60-A7BF-470B99C15D09}" type="sibTrans" cxnId="{B076B986-59E7-4C50-9773-66E209CE2D26}">
      <dgm:prSet/>
      <dgm:spPr/>
      <dgm:t>
        <a:bodyPr/>
        <a:lstStyle/>
        <a:p>
          <a:endParaRPr lang="en-US"/>
        </a:p>
      </dgm:t>
    </dgm:pt>
    <dgm:pt modelId="{2FD46778-4D34-45A8-BD28-7EEDFEDF9016}">
      <dgm:prSet phldrT="[Text]"/>
      <dgm:spPr/>
      <dgm:t>
        <a:bodyPr/>
        <a:lstStyle/>
        <a:p>
          <a:r>
            <a:rPr lang="fa-IR" dirty="0" smtClean="0"/>
            <a:t>غير قابل اعتماد بودن اطلاعات</a:t>
          </a:r>
          <a:endParaRPr lang="en-US" dirty="0"/>
        </a:p>
      </dgm:t>
    </dgm:pt>
    <dgm:pt modelId="{0F635B13-CA5C-44DC-AFA3-EC302F1AA2FF}" type="parTrans" cxnId="{225FF97A-AE98-47CF-A032-05322C9D940C}">
      <dgm:prSet/>
      <dgm:spPr/>
      <dgm:t>
        <a:bodyPr/>
        <a:lstStyle/>
        <a:p>
          <a:endParaRPr lang="en-US"/>
        </a:p>
      </dgm:t>
    </dgm:pt>
    <dgm:pt modelId="{D85D0B1E-325A-488C-B2A7-AC554952D0BF}" type="sibTrans" cxnId="{225FF97A-AE98-47CF-A032-05322C9D940C}">
      <dgm:prSet/>
      <dgm:spPr/>
      <dgm:t>
        <a:bodyPr/>
        <a:lstStyle/>
        <a:p>
          <a:endParaRPr lang="en-US"/>
        </a:p>
      </dgm:t>
    </dgm:pt>
    <dgm:pt modelId="{2621A26A-1192-4807-A0E0-1D2AB868221A}">
      <dgm:prSet phldrT="[Text]"/>
      <dgm:spPr/>
      <dgm:t>
        <a:bodyPr/>
        <a:lstStyle/>
        <a:p>
          <a:r>
            <a:rPr lang="fa-IR" dirty="0" smtClean="0"/>
            <a:t>حجم زياد اطلاعات</a:t>
          </a:r>
          <a:endParaRPr lang="en-US" dirty="0"/>
        </a:p>
      </dgm:t>
    </dgm:pt>
    <dgm:pt modelId="{973772C4-876B-4243-BB09-1488F23CD34F}" type="parTrans" cxnId="{84BB93A9-DBAE-4225-AC97-443DB62E223F}">
      <dgm:prSet/>
      <dgm:spPr/>
      <dgm:t>
        <a:bodyPr/>
        <a:lstStyle/>
        <a:p>
          <a:endParaRPr lang="en-US"/>
        </a:p>
      </dgm:t>
    </dgm:pt>
    <dgm:pt modelId="{9FDB93BA-B349-4FAB-82E6-770F8FC7C9AD}" type="sibTrans" cxnId="{84BB93A9-DBAE-4225-AC97-443DB62E223F}">
      <dgm:prSet/>
      <dgm:spPr/>
      <dgm:t>
        <a:bodyPr/>
        <a:lstStyle/>
        <a:p>
          <a:endParaRPr lang="en-US"/>
        </a:p>
      </dgm:t>
    </dgm:pt>
    <dgm:pt modelId="{D8E1F287-96D1-43A4-A3A0-BAD528F51A81}" type="pres">
      <dgm:prSet presAssocID="{EC74FCF7-1C4B-4121-B9B6-684BAA44D679}" presName="cycle" presStyleCnt="0">
        <dgm:presLayoutVars>
          <dgm:chMax val="1"/>
          <dgm:dir/>
          <dgm:animLvl val="ctr"/>
          <dgm:resizeHandles val="exact"/>
        </dgm:presLayoutVars>
      </dgm:prSet>
      <dgm:spPr/>
      <dgm:t>
        <a:bodyPr/>
        <a:lstStyle/>
        <a:p>
          <a:endParaRPr lang="en-US"/>
        </a:p>
      </dgm:t>
    </dgm:pt>
    <dgm:pt modelId="{95B827CF-356C-4442-ACC8-C142CC3D6E65}" type="pres">
      <dgm:prSet presAssocID="{178EB60F-EB9A-4C07-8F47-30BBB0FE1546}" presName="centerShape" presStyleLbl="node0" presStyleIdx="0" presStyleCnt="1"/>
      <dgm:spPr/>
      <dgm:t>
        <a:bodyPr/>
        <a:lstStyle/>
        <a:p>
          <a:endParaRPr lang="en-US"/>
        </a:p>
      </dgm:t>
    </dgm:pt>
    <dgm:pt modelId="{6FC165DE-F229-4522-94C7-F34C60A1DEFA}" type="pres">
      <dgm:prSet presAssocID="{06CD2250-793F-47A6-9D06-7AE9B3334D90}" presName="parTrans" presStyleLbl="bgSibTrans2D1" presStyleIdx="0" presStyleCnt="3"/>
      <dgm:spPr/>
      <dgm:t>
        <a:bodyPr/>
        <a:lstStyle/>
        <a:p>
          <a:endParaRPr lang="en-US"/>
        </a:p>
      </dgm:t>
    </dgm:pt>
    <dgm:pt modelId="{7A556104-D9DF-4223-9FA8-27FA4F7A60BE}" type="pres">
      <dgm:prSet presAssocID="{DE4AEF3B-37C5-4662-AF08-698827E937CE}" presName="node" presStyleLbl="node1" presStyleIdx="0" presStyleCnt="3">
        <dgm:presLayoutVars>
          <dgm:bulletEnabled val="1"/>
        </dgm:presLayoutVars>
      </dgm:prSet>
      <dgm:spPr/>
      <dgm:t>
        <a:bodyPr/>
        <a:lstStyle/>
        <a:p>
          <a:endParaRPr lang="en-US"/>
        </a:p>
      </dgm:t>
    </dgm:pt>
    <dgm:pt modelId="{128F1C2B-4F5F-44F1-BFE8-DB3566D0C854}" type="pres">
      <dgm:prSet presAssocID="{0F635B13-CA5C-44DC-AFA3-EC302F1AA2FF}" presName="parTrans" presStyleLbl="bgSibTrans2D1" presStyleIdx="1" presStyleCnt="3"/>
      <dgm:spPr/>
      <dgm:t>
        <a:bodyPr/>
        <a:lstStyle/>
        <a:p>
          <a:endParaRPr lang="en-US"/>
        </a:p>
      </dgm:t>
    </dgm:pt>
    <dgm:pt modelId="{575062C8-2EB8-46D5-9BE6-9BFC9D01A3D5}" type="pres">
      <dgm:prSet presAssocID="{2FD46778-4D34-45A8-BD28-7EEDFEDF9016}" presName="node" presStyleLbl="node1" presStyleIdx="1" presStyleCnt="3">
        <dgm:presLayoutVars>
          <dgm:bulletEnabled val="1"/>
        </dgm:presLayoutVars>
      </dgm:prSet>
      <dgm:spPr/>
      <dgm:t>
        <a:bodyPr/>
        <a:lstStyle/>
        <a:p>
          <a:endParaRPr lang="en-US"/>
        </a:p>
      </dgm:t>
    </dgm:pt>
    <dgm:pt modelId="{56C6C54A-7D13-4BFC-91DB-97152D199AA1}" type="pres">
      <dgm:prSet presAssocID="{973772C4-876B-4243-BB09-1488F23CD34F}" presName="parTrans" presStyleLbl="bgSibTrans2D1" presStyleIdx="2" presStyleCnt="3"/>
      <dgm:spPr/>
      <dgm:t>
        <a:bodyPr/>
        <a:lstStyle/>
        <a:p>
          <a:endParaRPr lang="en-US"/>
        </a:p>
      </dgm:t>
    </dgm:pt>
    <dgm:pt modelId="{078C316F-D7A3-4879-8DB9-B4AC9B8CD688}" type="pres">
      <dgm:prSet presAssocID="{2621A26A-1192-4807-A0E0-1D2AB868221A}" presName="node" presStyleLbl="node1" presStyleIdx="2" presStyleCnt="3">
        <dgm:presLayoutVars>
          <dgm:bulletEnabled val="1"/>
        </dgm:presLayoutVars>
      </dgm:prSet>
      <dgm:spPr/>
      <dgm:t>
        <a:bodyPr/>
        <a:lstStyle/>
        <a:p>
          <a:endParaRPr lang="en-US"/>
        </a:p>
      </dgm:t>
    </dgm:pt>
  </dgm:ptLst>
  <dgm:cxnLst>
    <dgm:cxn modelId="{B6E16853-6FCF-46F5-9895-6931471AAA43}" type="presOf" srcId="{2FD46778-4D34-45A8-BD28-7EEDFEDF9016}" destId="{575062C8-2EB8-46D5-9BE6-9BFC9D01A3D5}" srcOrd="0" destOrd="0" presId="urn:microsoft.com/office/officeart/2005/8/layout/radial4"/>
    <dgm:cxn modelId="{C43483D9-F174-48F9-87A7-E1B20966B0F0}" type="presOf" srcId="{973772C4-876B-4243-BB09-1488F23CD34F}" destId="{56C6C54A-7D13-4BFC-91DB-97152D199AA1}" srcOrd="0" destOrd="0" presId="urn:microsoft.com/office/officeart/2005/8/layout/radial4"/>
    <dgm:cxn modelId="{03383E9A-AD2E-4A59-BC34-2F053005925E}" srcId="{EC74FCF7-1C4B-4121-B9B6-684BAA44D679}" destId="{178EB60F-EB9A-4C07-8F47-30BBB0FE1546}" srcOrd="0" destOrd="0" parTransId="{B56457D9-9E7E-4001-AB35-C0B0B13688F8}" sibTransId="{8A63C36B-527E-41B4-90C4-A05270180E05}"/>
    <dgm:cxn modelId="{8F48C59B-AF0B-4FA3-8F47-726528103484}" type="presOf" srcId="{0F635B13-CA5C-44DC-AFA3-EC302F1AA2FF}" destId="{128F1C2B-4F5F-44F1-BFE8-DB3566D0C854}" srcOrd="0" destOrd="0" presId="urn:microsoft.com/office/officeart/2005/8/layout/radial4"/>
    <dgm:cxn modelId="{F28E2CBE-0FAA-4558-BB29-F5863C5DBA76}" type="presOf" srcId="{06CD2250-793F-47A6-9D06-7AE9B3334D90}" destId="{6FC165DE-F229-4522-94C7-F34C60A1DEFA}" srcOrd="0" destOrd="0" presId="urn:microsoft.com/office/officeart/2005/8/layout/radial4"/>
    <dgm:cxn modelId="{0095745E-D0BC-491B-851B-F10BD266F3DC}" type="presOf" srcId="{178EB60F-EB9A-4C07-8F47-30BBB0FE1546}" destId="{95B827CF-356C-4442-ACC8-C142CC3D6E65}" srcOrd="0" destOrd="0" presId="urn:microsoft.com/office/officeart/2005/8/layout/radial4"/>
    <dgm:cxn modelId="{7BB2E16A-6E20-4F5D-8791-84AC90204776}" type="presOf" srcId="{2621A26A-1192-4807-A0E0-1D2AB868221A}" destId="{078C316F-D7A3-4879-8DB9-B4AC9B8CD688}" srcOrd="0" destOrd="0" presId="urn:microsoft.com/office/officeart/2005/8/layout/radial4"/>
    <dgm:cxn modelId="{732D832A-FE8A-4A7E-A21D-7EAA787E9E72}" type="presOf" srcId="{DE4AEF3B-37C5-4662-AF08-698827E937CE}" destId="{7A556104-D9DF-4223-9FA8-27FA4F7A60BE}" srcOrd="0" destOrd="0" presId="urn:microsoft.com/office/officeart/2005/8/layout/radial4"/>
    <dgm:cxn modelId="{B076B986-59E7-4C50-9773-66E209CE2D26}" srcId="{178EB60F-EB9A-4C07-8F47-30BBB0FE1546}" destId="{DE4AEF3B-37C5-4662-AF08-698827E937CE}" srcOrd="0" destOrd="0" parTransId="{06CD2250-793F-47A6-9D06-7AE9B3334D90}" sibTransId="{8D300044-CFF1-4C60-A7BF-470B99C15D09}"/>
    <dgm:cxn modelId="{225FF97A-AE98-47CF-A032-05322C9D940C}" srcId="{178EB60F-EB9A-4C07-8F47-30BBB0FE1546}" destId="{2FD46778-4D34-45A8-BD28-7EEDFEDF9016}" srcOrd="1" destOrd="0" parTransId="{0F635B13-CA5C-44DC-AFA3-EC302F1AA2FF}" sibTransId="{D85D0B1E-325A-488C-B2A7-AC554952D0BF}"/>
    <dgm:cxn modelId="{AF1DA133-178D-43BD-A67F-E09492078817}" type="presOf" srcId="{EC74FCF7-1C4B-4121-B9B6-684BAA44D679}" destId="{D8E1F287-96D1-43A4-A3A0-BAD528F51A81}" srcOrd="0" destOrd="0" presId="urn:microsoft.com/office/officeart/2005/8/layout/radial4"/>
    <dgm:cxn modelId="{84BB93A9-DBAE-4225-AC97-443DB62E223F}" srcId="{178EB60F-EB9A-4C07-8F47-30BBB0FE1546}" destId="{2621A26A-1192-4807-A0E0-1D2AB868221A}" srcOrd="2" destOrd="0" parTransId="{973772C4-876B-4243-BB09-1488F23CD34F}" sibTransId="{9FDB93BA-B349-4FAB-82E6-770F8FC7C9AD}"/>
    <dgm:cxn modelId="{FF803427-3BA4-4EDD-95AD-20DD0CA486D7}" type="presParOf" srcId="{D8E1F287-96D1-43A4-A3A0-BAD528F51A81}" destId="{95B827CF-356C-4442-ACC8-C142CC3D6E65}" srcOrd="0" destOrd="0" presId="urn:microsoft.com/office/officeart/2005/8/layout/radial4"/>
    <dgm:cxn modelId="{11781E80-DE62-4F14-A816-78F5DAAE0F19}" type="presParOf" srcId="{D8E1F287-96D1-43A4-A3A0-BAD528F51A81}" destId="{6FC165DE-F229-4522-94C7-F34C60A1DEFA}" srcOrd="1" destOrd="0" presId="urn:microsoft.com/office/officeart/2005/8/layout/radial4"/>
    <dgm:cxn modelId="{86334245-93F0-444F-8383-66E017FA3B37}" type="presParOf" srcId="{D8E1F287-96D1-43A4-A3A0-BAD528F51A81}" destId="{7A556104-D9DF-4223-9FA8-27FA4F7A60BE}" srcOrd="2" destOrd="0" presId="urn:microsoft.com/office/officeart/2005/8/layout/radial4"/>
    <dgm:cxn modelId="{4253F3CE-EB28-4871-9F2A-B4433EF049FC}" type="presParOf" srcId="{D8E1F287-96D1-43A4-A3A0-BAD528F51A81}" destId="{128F1C2B-4F5F-44F1-BFE8-DB3566D0C854}" srcOrd="3" destOrd="0" presId="urn:microsoft.com/office/officeart/2005/8/layout/radial4"/>
    <dgm:cxn modelId="{F98DD5AC-CBBB-435A-8F0E-7090CA539BCE}" type="presParOf" srcId="{D8E1F287-96D1-43A4-A3A0-BAD528F51A81}" destId="{575062C8-2EB8-46D5-9BE6-9BFC9D01A3D5}" srcOrd="4" destOrd="0" presId="urn:microsoft.com/office/officeart/2005/8/layout/radial4"/>
    <dgm:cxn modelId="{9E4A5184-F114-43EA-AAD2-1B430237B041}" type="presParOf" srcId="{D8E1F287-96D1-43A4-A3A0-BAD528F51A81}" destId="{56C6C54A-7D13-4BFC-91DB-97152D199AA1}" srcOrd="5" destOrd="0" presId="urn:microsoft.com/office/officeart/2005/8/layout/radial4"/>
    <dgm:cxn modelId="{3D918F5C-F1F7-4214-939E-C530FE03D767}" type="presParOf" srcId="{D8E1F287-96D1-43A4-A3A0-BAD528F51A81}" destId="{078C316F-D7A3-4879-8DB9-B4AC9B8CD688}"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8126C7-4CF6-4471-B120-3BCD52A143E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74D0FDC-AC0D-4D54-BB49-AA3F7955A3CA}">
      <dgm:prSet phldrT="[Text]" custT="1"/>
      <dgm:spPr/>
      <dgm:t>
        <a:bodyPr/>
        <a:lstStyle/>
        <a:p>
          <a:pPr rtl="1"/>
          <a:r>
            <a:rPr lang="fa-IR" sz="2800" dirty="0" smtClean="0">
              <a:cs typeface="B Yekan" pitchFamily="2" charset="-78"/>
            </a:rPr>
            <a:t>ویژگی‌های اندیشگاه‌ها</a:t>
          </a:r>
          <a:endParaRPr lang="en-US" sz="2800" dirty="0">
            <a:cs typeface="B Yekan" pitchFamily="2" charset="-78"/>
          </a:endParaRPr>
        </a:p>
      </dgm:t>
    </dgm:pt>
    <dgm:pt modelId="{67D1C4ED-3680-4870-BB42-A85D48CDD735}" type="parTrans" cxnId="{49CB15B7-1A7B-4CD5-BBC3-4191C58CDDD5}">
      <dgm:prSet/>
      <dgm:spPr/>
      <dgm:t>
        <a:bodyPr/>
        <a:lstStyle/>
        <a:p>
          <a:endParaRPr lang="en-US"/>
        </a:p>
      </dgm:t>
    </dgm:pt>
    <dgm:pt modelId="{D97624BA-9FE1-4D8F-B3A9-7272DADC8B79}" type="sibTrans" cxnId="{49CB15B7-1A7B-4CD5-BBC3-4191C58CDDD5}">
      <dgm:prSet/>
      <dgm:spPr/>
      <dgm:t>
        <a:bodyPr/>
        <a:lstStyle/>
        <a:p>
          <a:endParaRPr lang="en-US"/>
        </a:p>
      </dgm:t>
    </dgm:pt>
    <dgm:pt modelId="{451F46F3-FC1B-430B-B35F-681BF02BB22F}">
      <dgm:prSet phldrT="[Text]"/>
      <dgm:spPr/>
      <dgm:t>
        <a:bodyPr/>
        <a:lstStyle/>
        <a:p>
          <a:pPr rtl="1"/>
          <a:r>
            <a:rPr lang="fa-IR" dirty="0" smtClean="0">
              <a:cs typeface="B Yekan" pitchFamily="2" charset="-78"/>
            </a:rPr>
            <a:t>انجام مطالعات آينده‌شناسي و آينده‌نگاری</a:t>
          </a:r>
          <a:endParaRPr lang="en-US" dirty="0">
            <a:cs typeface="B Yekan" pitchFamily="2" charset="-78"/>
          </a:endParaRPr>
        </a:p>
      </dgm:t>
    </dgm:pt>
    <dgm:pt modelId="{DD545C45-C3B5-479C-A27F-C2DEDDD854FB}" type="parTrans" cxnId="{4FFFAA18-B32E-48F6-800F-64C012293D1C}">
      <dgm:prSet/>
      <dgm:spPr/>
      <dgm:t>
        <a:bodyPr/>
        <a:lstStyle/>
        <a:p>
          <a:endParaRPr lang="en-US"/>
        </a:p>
      </dgm:t>
    </dgm:pt>
    <dgm:pt modelId="{41C96906-380D-4248-AF4B-69D7A7419A8C}" type="sibTrans" cxnId="{4FFFAA18-B32E-48F6-800F-64C012293D1C}">
      <dgm:prSet/>
      <dgm:spPr/>
      <dgm:t>
        <a:bodyPr/>
        <a:lstStyle/>
        <a:p>
          <a:endParaRPr lang="en-US"/>
        </a:p>
      </dgm:t>
    </dgm:pt>
    <dgm:pt modelId="{8AE7F934-47A2-41E5-8B0E-4757A62928C1}">
      <dgm:prSet phldrT="[Text]"/>
      <dgm:spPr/>
      <dgm:t>
        <a:bodyPr/>
        <a:lstStyle/>
        <a:p>
          <a:pPr rtl="1"/>
          <a:r>
            <a:rPr lang="fa-IR" dirty="0" smtClean="0">
              <a:cs typeface="B Yekan" pitchFamily="2" charset="-78"/>
            </a:rPr>
            <a:t>جمع اندیشی و ذهن انگيزي</a:t>
          </a:r>
          <a:endParaRPr lang="en-US" dirty="0">
            <a:cs typeface="B Yekan" pitchFamily="2" charset="-78"/>
          </a:endParaRPr>
        </a:p>
      </dgm:t>
    </dgm:pt>
    <dgm:pt modelId="{80DFEB4C-29C5-4015-8B5A-FA23283D6C86}" type="parTrans" cxnId="{19D2C134-B5E5-4627-8D46-E4DA4B23D03B}">
      <dgm:prSet/>
      <dgm:spPr/>
      <dgm:t>
        <a:bodyPr/>
        <a:lstStyle/>
        <a:p>
          <a:endParaRPr lang="en-US"/>
        </a:p>
      </dgm:t>
    </dgm:pt>
    <dgm:pt modelId="{833995BF-E696-4FD6-9961-1F289AAA8C5F}" type="sibTrans" cxnId="{19D2C134-B5E5-4627-8D46-E4DA4B23D03B}">
      <dgm:prSet/>
      <dgm:spPr/>
      <dgm:t>
        <a:bodyPr/>
        <a:lstStyle/>
        <a:p>
          <a:endParaRPr lang="en-US"/>
        </a:p>
      </dgm:t>
    </dgm:pt>
    <dgm:pt modelId="{D6A2B7F9-5EC8-4ACE-9BC7-51FF66F13812}">
      <dgm:prSet phldrT="[Text]"/>
      <dgm:spPr/>
      <dgm:t>
        <a:bodyPr/>
        <a:lstStyle/>
        <a:p>
          <a:pPr rtl="1"/>
          <a:r>
            <a:rPr lang="fa-IR" b="1" dirty="0" smtClean="0">
              <a:cs typeface="B Yekan" pitchFamily="2" charset="-78"/>
            </a:rPr>
            <a:t>درگيرنشدن در مسائل اجرايي و تشريفات رسمي سياست‌گذاري</a:t>
          </a:r>
          <a:endParaRPr lang="en-US" dirty="0">
            <a:cs typeface="B Yekan" pitchFamily="2" charset="-78"/>
          </a:endParaRPr>
        </a:p>
      </dgm:t>
    </dgm:pt>
    <dgm:pt modelId="{F02B0215-14E8-4E72-964B-D89F9BC87A7A}" type="parTrans" cxnId="{DDE4F8D1-2F0B-4901-9CE1-FD87F907B06F}">
      <dgm:prSet/>
      <dgm:spPr/>
      <dgm:t>
        <a:bodyPr/>
        <a:lstStyle/>
        <a:p>
          <a:endParaRPr lang="en-US"/>
        </a:p>
      </dgm:t>
    </dgm:pt>
    <dgm:pt modelId="{46CCDB56-B784-4737-93EA-FB314EF65278}" type="sibTrans" cxnId="{DDE4F8D1-2F0B-4901-9CE1-FD87F907B06F}">
      <dgm:prSet/>
      <dgm:spPr/>
      <dgm:t>
        <a:bodyPr/>
        <a:lstStyle/>
        <a:p>
          <a:endParaRPr lang="en-US"/>
        </a:p>
      </dgm:t>
    </dgm:pt>
    <dgm:pt modelId="{6691F3EA-B94E-44C6-B835-713953AE95DF}">
      <dgm:prSet phldrT="[Text]"/>
      <dgm:spPr/>
      <dgm:t>
        <a:bodyPr/>
        <a:lstStyle/>
        <a:p>
          <a:pPr rtl="1"/>
          <a:r>
            <a:rPr lang="fa-IR" b="1" dirty="0" smtClean="0">
              <a:cs typeface="B Yekan" pitchFamily="2" charset="-78"/>
            </a:rPr>
            <a:t>معطوف بودن کوشش‌ها به مسائل حال و آینده</a:t>
          </a:r>
          <a:endParaRPr lang="en-US" dirty="0">
            <a:cs typeface="B Yekan" pitchFamily="2" charset="-78"/>
          </a:endParaRPr>
        </a:p>
      </dgm:t>
    </dgm:pt>
    <dgm:pt modelId="{D288375C-CD4A-490A-A4CF-D55B98CDB2AC}" type="parTrans" cxnId="{A1534DE8-E7E1-4B8C-9DCD-4FC32AB8772F}">
      <dgm:prSet/>
      <dgm:spPr/>
      <dgm:t>
        <a:bodyPr/>
        <a:lstStyle/>
        <a:p>
          <a:endParaRPr lang="en-US"/>
        </a:p>
      </dgm:t>
    </dgm:pt>
    <dgm:pt modelId="{A0073804-DC8C-45F7-B26D-46BF9DBB6CA8}" type="sibTrans" cxnId="{A1534DE8-E7E1-4B8C-9DCD-4FC32AB8772F}">
      <dgm:prSet/>
      <dgm:spPr/>
      <dgm:t>
        <a:bodyPr/>
        <a:lstStyle/>
        <a:p>
          <a:endParaRPr lang="en-US"/>
        </a:p>
      </dgm:t>
    </dgm:pt>
    <dgm:pt modelId="{EAFE4A48-97BD-40E4-A028-F0D62EF6D4F0}" type="pres">
      <dgm:prSet presAssocID="{528126C7-4CF6-4471-B120-3BCD52A143E1}" presName="diagram" presStyleCnt="0">
        <dgm:presLayoutVars>
          <dgm:chMax val="1"/>
          <dgm:dir/>
          <dgm:animLvl val="ctr"/>
          <dgm:resizeHandles val="exact"/>
        </dgm:presLayoutVars>
      </dgm:prSet>
      <dgm:spPr/>
      <dgm:t>
        <a:bodyPr/>
        <a:lstStyle/>
        <a:p>
          <a:endParaRPr lang="en-US"/>
        </a:p>
      </dgm:t>
    </dgm:pt>
    <dgm:pt modelId="{193CD718-7215-45F8-901F-FAB1906CB2CC}" type="pres">
      <dgm:prSet presAssocID="{528126C7-4CF6-4471-B120-3BCD52A143E1}" presName="matrix" presStyleCnt="0"/>
      <dgm:spPr/>
    </dgm:pt>
    <dgm:pt modelId="{146A4C16-3CDB-4E61-8914-B66C1C43A9B2}" type="pres">
      <dgm:prSet presAssocID="{528126C7-4CF6-4471-B120-3BCD52A143E1}" presName="tile1" presStyleLbl="node1" presStyleIdx="0" presStyleCnt="4"/>
      <dgm:spPr/>
      <dgm:t>
        <a:bodyPr/>
        <a:lstStyle/>
        <a:p>
          <a:endParaRPr lang="en-US"/>
        </a:p>
      </dgm:t>
    </dgm:pt>
    <dgm:pt modelId="{F576B5A5-33CC-4E2F-A6C4-6793FFA9FBB4}" type="pres">
      <dgm:prSet presAssocID="{528126C7-4CF6-4471-B120-3BCD52A143E1}" presName="tile1text" presStyleLbl="node1" presStyleIdx="0" presStyleCnt="4">
        <dgm:presLayoutVars>
          <dgm:chMax val="0"/>
          <dgm:chPref val="0"/>
          <dgm:bulletEnabled val="1"/>
        </dgm:presLayoutVars>
      </dgm:prSet>
      <dgm:spPr/>
      <dgm:t>
        <a:bodyPr/>
        <a:lstStyle/>
        <a:p>
          <a:endParaRPr lang="en-US"/>
        </a:p>
      </dgm:t>
    </dgm:pt>
    <dgm:pt modelId="{BD1A2606-E931-49E7-997C-1AFD20C560DB}" type="pres">
      <dgm:prSet presAssocID="{528126C7-4CF6-4471-B120-3BCD52A143E1}" presName="tile2" presStyleLbl="node1" presStyleIdx="1" presStyleCnt="4"/>
      <dgm:spPr/>
      <dgm:t>
        <a:bodyPr/>
        <a:lstStyle/>
        <a:p>
          <a:endParaRPr lang="en-US"/>
        </a:p>
      </dgm:t>
    </dgm:pt>
    <dgm:pt modelId="{F55800A5-8F3B-43C6-AAD0-C79B5C965435}" type="pres">
      <dgm:prSet presAssocID="{528126C7-4CF6-4471-B120-3BCD52A143E1}" presName="tile2text" presStyleLbl="node1" presStyleIdx="1" presStyleCnt="4">
        <dgm:presLayoutVars>
          <dgm:chMax val="0"/>
          <dgm:chPref val="0"/>
          <dgm:bulletEnabled val="1"/>
        </dgm:presLayoutVars>
      </dgm:prSet>
      <dgm:spPr/>
      <dgm:t>
        <a:bodyPr/>
        <a:lstStyle/>
        <a:p>
          <a:endParaRPr lang="en-US"/>
        </a:p>
      </dgm:t>
    </dgm:pt>
    <dgm:pt modelId="{126972F3-353E-4D3F-9F96-513075CB148B}" type="pres">
      <dgm:prSet presAssocID="{528126C7-4CF6-4471-B120-3BCD52A143E1}" presName="tile3" presStyleLbl="node1" presStyleIdx="2" presStyleCnt="4"/>
      <dgm:spPr/>
      <dgm:t>
        <a:bodyPr/>
        <a:lstStyle/>
        <a:p>
          <a:endParaRPr lang="en-US"/>
        </a:p>
      </dgm:t>
    </dgm:pt>
    <dgm:pt modelId="{ED289C08-EB1D-4735-88EF-3FDE370D615E}" type="pres">
      <dgm:prSet presAssocID="{528126C7-4CF6-4471-B120-3BCD52A143E1}" presName="tile3text" presStyleLbl="node1" presStyleIdx="2" presStyleCnt="4">
        <dgm:presLayoutVars>
          <dgm:chMax val="0"/>
          <dgm:chPref val="0"/>
          <dgm:bulletEnabled val="1"/>
        </dgm:presLayoutVars>
      </dgm:prSet>
      <dgm:spPr/>
      <dgm:t>
        <a:bodyPr/>
        <a:lstStyle/>
        <a:p>
          <a:endParaRPr lang="en-US"/>
        </a:p>
      </dgm:t>
    </dgm:pt>
    <dgm:pt modelId="{A57FC15E-D2E5-4CD8-A1D1-CB6B9851BB9A}" type="pres">
      <dgm:prSet presAssocID="{528126C7-4CF6-4471-B120-3BCD52A143E1}" presName="tile4" presStyleLbl="node1" presStyleIdx="3" presStyleCnt="4"/>
      <dgm:spPr/>
      <dgm:t>
        <a:bodyPr/>
        <a:lstStyle/>
        <a:p>
          <a:endParaRPr lang="en-US"/>
        </a:p>
      </dgm:t>
    </dgm:pt>
    <dgm:pt modelId="{A899206D-2A84-44B9-98A2-8FB22B1C0525}" type="pres">
      <dgm:prSet presAssocID="{528126C7-4CF6-4471-B120-3BCD52A143E1}" presName="tile4text" presStyleLbl="node1" presStyleIdx="3" presStyleCnt="4">
        <dgm:presLayoutVars>
          <dgm:chMax val="0"/>
          <dgm:chPref val="0"/>
          <dgm:bulletEnabled val="1"/>
        </dgm:presLayoutVars>
      </dgm:prSet>
      <dgm:spPr/>
      <dgm:t>
        <a:bodyPr/>
        <a:lstStyle/>
        <a:p>
          <a:endParaRPr lang="en-US"/>
        </a:p>
      </dgm:t>
    </dgm:pt>
    <dgm:pt modelId="{DCA1DF1A-A8E1-4353-9B1C-6474E5AFED52}" type="pres">
      <dgm:prSet presAssocID="{528126C7-4CF6-4471-B120-3BCD52A143E1}" presName="centerTile" presStyleLbl="fgShp" presStyleIdx="0" presStyleCnt="1">
        <dgm:presLayoutVars>
          <dgm:chMax val="0"/>
          <dgm:chPref val="0"/>
        </dgm:presLayoutVars>
      </dgm:prSet>
      <dgm:spPr/>
      <dgm:t>
        <a:bodyPr/>
        <a:lstStyle/>
        <a:p>
          <a:endParaRPr lang="en-US"/>
        </a:p>
      </dgm:t>
    </dgm:pt>
  </dgm:ptLst>
  <dgm:cxnLst>
    <dgm:cxn modelId="{4CD171D9-3EDE-4042-B8D9-CD48A528202B}" type="presOf" srcId="{451F46F3-FC1B-430B-B35F-681BF02BB22F}" destId="{146A4C16-3CDB-4E61-8914-B66C1C43A9B2}" srcOrd="0" destOrd="0" presId="urn:microsoft.com/office/officeart/2005/8/layout/matrix1"/>
    <dgm:cxn modelId="{38A50032-5638-44D2-9567-2CE800F6FB62}" type="presOf" srcId="{528126C7-4CF6-4471-B120-3BCD52A143E1}" destId="{EAFE4A48-97BD-40E4-A028-F0D62EF6D4F0}" srcOrd="0" destOrd="0" presId="urn:microsoft.com/office/officeart/2005/8/layout/matrix1"/>
    <dgm:cxn modelId="{19D2C134-B5E5-4627-8D46-E4DA4B23D03B}" srcId="{F74D0FDC-AC0D-4D54-BB49-AA3F7955A3CA}" destId="{8AE7F934-47A2-41E5-8B0E-4757A62928C1}" srcOrd="1" destOrd="0" parTransId="{80DFEB4C-29C5-4015-8B5A-FA23283D6C86}" sibTransId="{833995BF-E696-4FD6-9961-1F289AAA8C5F}"/>
    <dgm:cxn modelId="{DDE4F8D1-2F0B-4901-9CE1-FD87F907B06F}" srcId="{F74D0FDC-AC0D-4D54-BB49-AA3F7955A3CA}" destId="{D6A2B7F9-5EC8-4ACE-9BC7-51FF66F13812}" srcOrd="2" destOrd="0" parTransId="{F02B0215-14E8-4E72-964B-D89F9BC87A7A}" sibTransId="{46CCDB56-B784-4737-93EA-FB314EF65278}"/>
    <dgm:cxn modelId="{05FB26FA-2407-4C66-A531-D23C619D7F74}" type="presOf" srcId="{D6A2B7F9-5EC8-4ACE-9BC7-51FF66F13812}" destId="{ED289C08-EB1D-4735-88EF-3FDE370D615E}" srcOrd="1" destOrd="0" presId="urn:microsoft.com/office/officeart/2005/8/layout/matrix1"/>
    <dgm:cxn modelId="{DB6C2049-CC0F-4F22-BEA0-676D799C9A7A}" type="presOf" srcId="{F74D0FDC-AC0D-4D54-BB49-AA3F7955A3CA}" destId="{DCA1DF1A-A8E1-4353-9B1C-6474E5AFED52}" srcOrd="0" destOrd="0" presId="urn:microsoft.com/office/officeart/2005/8/layout/matrix1"/>
    <dgm:cxn modelId="{C1C804D9-A87A-48B5-A2C3-583F7ABF24D3}" type="presOf" srcId="{D6A2B7F9-5EC8-4ACE-9BC7-51FF66F13812}" destId="{126972F3-353E-4D3F-9F96-513075CB148B}" srcOrd="0" destOrd="0" presId="urn:microsoft.com/office/officeart/2005/8/layout/matrix1"/>
    <dgm:cxn modelId="{49CB15B7-1A7B-4CD5-BBC3-4191C58CDDD5}" srcId="{528126C7-4CF6-4471-B120-3BCD52A143E1}" destId="{F74D0FDC-AC0D-4D54-BB49-AA3F7955A3CA}" srcOrd="0" destOrd="0" parTransId="{67D1C4ED-3680-4870-BB42-A85D48CDD735}" sibTransId="{D97624BA-9FE1-4D8F-B3A9-7272DADC8B79}"/>
    <dgm:cxn modelId="{A1534DE8-E7E1-4B8C-9DCD-4FC32AB8772F}" srcId="{F74D0FDC-AC0D-4D54-BB49-AA3F7955A3CA}" destId="{6691F3EA-B94E-44C6-B835-713953AE95DF}" srcOrd="3" destOrd="0" parTransId="{D288375C-CD4A-490A-A4CF-D55B98CDB2AC}" sibTransId="{A0073804-DC8C-45F7-B26D-46BF9DBB6CA8}"/>
    <dgm:cxn modelId="{772CC77F-0A0F-43B4-894D-83F3FB5A4408}" type="presOf" srcId="{8AE7F934-47A2-41E5-8B0E-4757A62928C1}" destId="{F55800A5-8F3B-43C6-AAD0-C79B5C965435}" srcOrd="1" destOrd="0" presId="urn:microsoft.com/office/officeart/2005/8/layout/matrix1"/>
    <dgm:cxn modelId="{9B1CDF8D-4701-435D-9560-1E90D95CFF46}" type="presOf" srcId="{6691F3EA-B94E-44C6-B835-713953AE95DF}" destId="{A57FC15E-D2E5-4CD8-A1D1-CB6B9851BB9A}" srcOrd="0" destOrd="0" presId="urn:microsoft.com/office/officeart/2005/8/layout/matrix1"/>
    <dgm:cxn modelId="{4FFFAA18-B32E-48F6-800F-64C012293D1C}" srcId="{F74D0FDC-AC0D-4D54-BB49-AA3F7955A3CA}" destId="{451F46F3-FC1B-430B-B35F-681BF02BB22F}" srcOrd="0" destOrd="0" parTransId="{DD545C45-C3B5-479C-A27F-C2DEDDD854FB}" sibTransId="{41C96906-380D-4248-AF4B-69D7A7419A8C}"/>
    <dgm:cxn modelId="{E82FA561-E58C-432B-AA42-D543AF0F912D}" type="presOf" srcId="{451F46F3-FC1B-430B-B35F-681BF02BB22F}" destId="{F576B5A5-33CC-4E2F-A6C4-6793FFA9FBB4}" srcOrd="1" destOrd="0" presId="urn:microsoft.com/office/officeart/2005/8/layout/matrix1"/>
    <dgm:cxn modelId="{5A1665E1-5437-47AE-A3E5-6F55C36697D1}" type="presOf" srcId="{6691F3EA-B94E-44C6-B835-713953AE95DF}" destId="{A899206D-2A84-44B9-98A2-8FB22B1C0525}" srcOrd="1" destOrd="0" presId="urn:microsoft.com/office/officeart/2005/8/layout/matrix1"/>
    <dgm:cxn modelId="{9D983DCE-EE6C-4366-BB30-CD78D1D111EE}" type="presOf" srcId="{8AE7F934-47A2-41E5-8B0E-4757A62928C1}" destId="{BD1A2606-E931-49E7-997C-1AFD20C560DB}" srcOrd="0" destOrd="0" presId="urn:microsoft.com/office/officeart/2005/8/layout/matrix1"/>
    <dgm:cxn modelId="{82BEA153-F5EA-4E17-A4F5-F37338A8D00D}" type="presParOf" srcId="{EAFE4A48-97BD-40E4-A028-F0D62EF6D4F0}" destId="{193CD718-7215-45F8-901F-FAB1906CB2CC}" srcOrd="0" destOrd="0" presId="urn:microsoft.com/office/officeart/2005/8/layout/matrix1"/>
    <dgm:cxn modelId="{D3EB187D-1D30-4D04-8917-E36BCD01732B}" type="presParOf" srcId="{193CD718-7215-45F8-901F-FAB1906CB2CC}" destId="{146A4C16-3CDB-4E61-8914-B66C1C43A9B2}" srcOrd="0" destOrd="0" presId="urn:microsoft.com/office/officeart/2005/8/layout/matrix1"/>
    <dgm:cxn modelId="{82B9E34F-CA28-466B-B7D3-D20BF8EB3B60}" type="presParOf" srcId="{193CD718-7215-45F8-901F-FAB1906CB2CC}" destId="{F576B5A5-33CC-4E2F-A6C4-6793FFA9FBB4}" srcOrd="1" destOrd="0" presId="urn:microsoft.com/office/officeart/2005/8/layout/matrix1"/>
    <dgm:cxn modelId="{6FE96641-ADBB-4393-83E3-7724D8AFD51F}" type="presParOf" srcId="{193CD718-7215-45F8-901F-FAB1906CB2CC}" destId="{BD1A2606-E931-49E7-997C-1AFD20C560DB}" srcOrd="2" destOrd="0" presId="urn:microsoft.com/office/officeart/2005/8/layout/matrix1"/>
    <dgm:cxn modelId="{775DEA26-0E03-4402-846F-E2B77FBDAAE3}" type="presParOf" srcId="{193CD718-7215-45F8-901F-FAB1906CB2CC}" destId="{F55800A5-8F3B-43C6-AAD0-C79B5C965435}" srcOrd="3" destOrd="0" presId="urn:microsoft.com/office/officeart/2005/8/layout/matrix1"/>
    <dgm:cxn modelId="{FCD24EE7-32F5-4BC8-B866-D7AAAE145C78}" type="presParOf" srcId="{193CD718-7215-45F8-901F-FAB1906CB2CC}" destId="{126972F3-353E-4D3F-9F96-513075CB148B}" srcOrd="4" destOrd="0" presId="urn:microsoft.com/office/officeart/2005/8/layout/matrix1"/>
    <dgm:cxn modelId="{B55A9D55-470B-4865-B1E6-988CE8021BBD}" type="presParOf" srcId="{193CD718-7215-45F8-901F-FAB1906CB2CC}" destId="{ED289C08-EB1D-4735-88EF-3FDE370D615E}" srcOrd="5" destOrd="0" presId="urn:microsoft.com/office/officeart/2005/8/layout/matrix1"/>
    <dgm:cxn modelId="{E02C041F-874D-41D4-9DA3-1B4BFF5CB92A}" type="presParOf" srcId="{193CD718-7215-45F8-901F-FAB1906CB2CC}" destId="{A57FC15E-D2E5-4CD8-A1D1-CB6B9851BB9A}" srcOrd="6" destOrd="0" presId="urn:microsoft.com/office/officeart/2005/8/layout/matrix1"/>
    <dgm:cxn modelId="{9D1FE19D-F8A7-441F-AF2D-DF77349B8EF9}" type="presParOf" srcId="{193CD718-7215-45F8-901F-FAB1906CB2CC}" destId="{A899206D-2A84-44B9-98A2-8FB22B1C0525}" srcOrd="7" destOrd="0" presId="urn:microsoft.com/office/officeart/2005/8/layout/matrix1"/>
    <dgm:cxn modelId="{41C6BFF1-AF90-45C6-B7D4-4BB30E895FA4}" type="presParOf" srcId="{EAFE4A48-97BD-40E4-A028-F0D62EF6D4F0}" destId="{DCA1DF1A-A8E1-4353-9B1C-6474E5AFED52}"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E8B9F-A3BC-4261-87D0-4B4A0907700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7C72A67-75B9-418C-B970-CDAC1D0D1314}">
      <dgm:prSet phldrT="[Text]"/>
      <dgm:spPr/>
      <dgm:t>
        <a:bodyPr/>
        <a:lstStyle/>
        <a:p>
          <a:r>
            <a:rPr lang="fa-IR" dirty="0" smtClean="0"/>
            <a:t>1</a:t>
          </a:r>
          <a:endParaRPr lang="en-US" dirty="0"/>
        </a:p>
      </dgm:t>
    </dgm:pt>
    <dgm:pt modelId="{F1DF4982-17FC-447D-9CDD-F59A88E403C8}" type="parTrans" cxnId="{D7D56BB6-2458-4B13-BEB5-63E5E9ECDD76}">
      <dgm:prSet/>
      <dgm:spPr/>
      <dgm:t>
        <a:bodyPr/>
        <a:lstStyle/>
        <a:p>
          <a:endParaRPr lang="en-US"/>
        </a:p>
      </dgm:t>
    </dgm:pt>
    <dgm:pt modelId="{60A8338E-0F67-4A90-BDC0-EEC477B8D837}" type="sibTrans" cxnId="{D7D56BB6-2458-4B13-BEB5-63E5E9ECDD76}">
      <dgm:prSet/>
      <dgm:spPr/>
      <dgm:t>
        <a:bodyPr/>
        <a:lstStyle/>
        <a:p>
          <a:endParaRPr lang="en-US"/>
        </a:p>
      </dgm:t>
    </dgm:pt>
    <dgm:pt modelId="{563456EC-157E-49CF-B166-788419C46034}">
      <dgm:prSet phldrT="[Text]" phldr="1"/>
      <dgm:spPr/>
      <dgm:t>
        <a:bodyPr/>
        <a:lstStyle/>
        <a:p>
          <a:endParaRPr lang="en-US" sz="1100" dirty="0"/>
        </a:p>
      </dgm:t>
    </dgm:pt>
    <dgm:pt modelId="{FABF45C2-AF58-4A08-B050-74F82E16EA19}" type="parTrans" cxnId="{518C0836-EEAB-43D3-BA3A-7DB9C8D84F70}">
      <dgm:prSet/>
      <dgm:spPr/>
      <dgm:t>
        <a:bodyPr/>
        <a:lstStyle/>
        <a:p>
          <a:endParaRPr lang="en-US"/>
        </a:p>
      </dgm:t>
    </dgm:pt>
    <dgm:pt modelId="{64D73E70-450D-458D-9F04-3261E8864B6C}" type="sibTrans" cxnId="{518C0836-EEAB-43D3-BA3A-7DB9C8D84F70}">
      <dgm:prSet/>
      <dgm:spPr/>
      <dgm:t>
        <a:bodyPr/>
        <a:lstStyle/>
        <a:p>
          <a:endParaRPr lang="en-US"/>
        </a:p>
      </dgm:t>
    </dgm:pt>
    <dgm:pt modelId="{96A71338-D3A0-48FA-9B78-B4B2B99278AB}">
      <dgm:prSet phldrT="[Text]" phldr="1"/>
      <dgm:spPr/>
      <dgm:t>
        <a:bodyPr/>
        <a:lstStyle/>
        <a:p>
          <a:endParaRPr lang="en-US" sz="1100" dirty="0"/>
        </a:p>
      </dgm:t>
    </dgm:pt>
    <dgm:pt modelId="{4780583C-6D1D-4A99-998A-319A7A57318C}" type="parTrans" cxnId="{9F394831-279D-4893-BE23-A88D57C62E6C}">
      <dgm:prSet/>
      <dgm:spPr/>
      <dgm:t>
        <a:bodyPr/>
        <a:lstStyle/>
        <a:p>
          <a:endParaRPr lang="en-US"/>
        </a:p>
      </dgm:t>
    </dgm:pt>
    <dgm:pt modelId="{CC3B6A4A-AF39-460B-8A59-9B6948BE4FC4}" type="sibTrans" cxnId="{9F394831-279D-4893-BE23-A88D57C62E6C}">
      <dgm:prSet/>
      <dgm:spPr/>
      <dgm:t>
        <a:bodyPr/>
        <a:lstStyle/>
        <a:p>
          <a:endParaRPr lang="en-US"/>
        </a:p>
      </dgm:t>
    </dgm:pt>
    <dgm:pt modelId="{D5382410-2780-4750-9BF4-6FB51E70E2BE}">
      <dgm:prSet phldrT="[Text]"/>
      <dgm:spPr/>
      <dgm:t>
        <a:bodyPr/>
        <a:lstStyle/>
        <a:p>
          <a:r>
            <a:rPr lang="fa-IR" dirty="0" smtClean="0"/>
            <a:t>2</a:t>
          </a:r>
          <a:endParaRPr lang="en-US" dirty="0"/>
        </a:p>
      </dgm:t>
    </dgm:pt>
    <dgm:pt modelId="{5D5FA328-9722-4906-83E4-C2781D5BE608}" type="parTrans" cxnId="{C4FECB3F-38D7-4C16-9D31-7D00ED9E1067}">
      <dgm:prSet/>
      <dgm:spPr/>
      <dgm:t>
        <a:bodyPr/>
        <a:lstStyle/>
        <a:p>
          <a:endParaRPr lang="en-US"/>
        </a:p>
      </dgm:t>
    </dgm:pt>
    <dgm:pt modelId="{6FE82265-6596-4E9A-9685-C63D5A0676A7}" type="sibTrans" cxnId="{C4FECB3F-38D7-4C16-9D31-7D00ED9E1067}">
      <dgm:prSet/>
      <dgm:spPr/>
      <dgm:t>
        <a:bodyPr/>
        <a:lstStyle/>
        <a:p>
          <a:endParaRPr lang="en-US"/>
        </a:p>
      </dgm:t>
    </dgm:pt>
    <dgm:pt modelId="{20798E85-E22A-4108-9E43-41C62CB9E498}">
      <dgm:prSet phldrT="[Text]" phldr="1"/>
      <dgm:spPr/>
      <dgm:t>
        <a:bodyPr/>
        <a:lstStyle/>
        <a:p>
          <a:endParaRPr lang="en-US" sz="1100"/>
        </a:p>
      </dgm:t>
    </dgm:pt>
    <dgm:pt modelId="{179C2117-547F-40B5-AF38-5D4162E2BA71}" type="parTrans" cxnId="{76A09484-F26C-476D-B31B-9FD53208187C}">
      <dgm:prSet/>
      <dgm:spPr/>
      <dgm:t>
        <a:bodyPr/>
        <a:lstStyle/>
        <a:p>
          <a:endParaRPr lang="en-US"/>
        </a:p>
      </dgm:t>
    </dgm:pt>
    <dgm:pt modelId="{B6C96F08-B0AE-4D98-8A41-98CA60232C29}" type="sibTrans" cxnId="{76A09484-F26C-476D-B31B-9FD53208187C}">
      <dgm:prSet/>
      <dgm:spPr/>
      <dgm:t>
        <a:bodyPr/>
        <a:lstStyle/>
        <a:p>
          <a:endParaRPr lang="en-US"/>
        </a:p>
      </dgm:t>
    </dgm:pt>
    <dgm:pt modelId="{4C4E98F1-A392-47AD-948C-DF9583DD4091}">
      <dgm:prSet phldrT="[Text]" phldr="1"/>
      <dgm:spPr/>
      <dgm:t>
        <a:bodyPr/>
        <a:lstStyle/>
        <a:p>
          <a:endParaRPr lang="en-US" sz="1100"/>
        </a:p>
      </dgm:t>
    </dgm:pt>
    <dgm:pt modelId="{30E39693-7197-4C46-8F34-AD64DDE94674}" type="parTrans" cxnId="{94C33DC9-A8C5-43CD-AED5-400B8EFD5590}">
      <dgm:prSet/>
      <dgm:spPr/>
      <dgm:t>
        <a:bodyPr/>
        <a:lstStyle/>
        <a:p>
          <a:endParaRPr lang="en-US"/>
        </a:p>
      </dgm:t>
    </dgm:pt>
    <dgm:pt modelId="{B35B9FFA-8002-43CA-B5E5-49EAF7115C61}" type="sibTrans" cxnId="{94C33DC9-A8C5-43CD-AED5-400B8EFD5590}">
      <dgm:prSet/>
      <dgm:spPr/>
      <dgm:t>
        <a:bodyPr/>
        <a:lstStyle/>
        <a:p>
          <a:endParaRPr lang="en-US"/>
        </a:p>
      </dgm:t>
    </dgm:pt>
    <dgm:pt modelId="{EECA3BDA-B23B-412E-BED4-F446DFBACCC3}">
      <dgm:prSet phldrT="[Text]"/>
      <dgm:spPr/>
      <dgm:t>
        <a:bodyPr/>
        <a:lstStyle/>
        <a:p>
          <a:r>
            <a:rPr lang="fa-IR" dirty="0" smtClean="0"/>
            <a:t>3</a:t>
          </a:r>
          <a:endParaRPr lang="en-US" dirty="0"/>
        </a:p>
      </dgm:t>
    </dgm:pt>
    <dgm:pt modelId="{132B8CDA-2992-4087-B77E-2034D66A05EA}" type="parTrans" cxnId="{ED8AC12E-F9C8-4E5C-89D8-6E7BA1DEC8F9}">
      <dgm:prSet/>
      <dgm:spPr/>
      <dgm:t>
        <a:bodyPr/>
        <a:lstStyle/>
        <a:p>
          <a:endParaRPr lang="en-US"/>
        </a:p>
      </dgm:t>
    </dgm:pt>
    <dgm:pt modelId="{7E7C8411-1236-4CEB-A4C0-5E8DB00D8355}" type="sibTrans" cxnId="{ED8AC12E-F9C8-4E5C-89D8-6E7BA1DEC8F9}">
      <dgm:prSet/>
      <dgm:spPr/>
      <dgm:t>
        <a:bodyPr/>
        <a:lstStyle/>
        <a:p>
          <a:endParaRPr lang="en-US"/>
        </a:p>
      </dgm:t>
    </dgm:pt>
    <dgm:pt modelId="{23E3B70C-D42F-410A-98ED-D13C6A2BBEAE}">
      <dgm:prSet phldrT="[Text]" phldr="1"/>
      <dgm:spPr/>
      <dgm:t>
        <a:bodyPr/>
        <a:lstStyle/>
        <a:p>
          <a:endParaRPr lang="en-US" sz="1100" dirty="0"/>
        </a:p>
      </dgm:t>
    </dgm:pt>
    <dgm:pt modelId="{2643097E-ADED-461C-97CB-C150F77E6953}" type="parTrans" cxnId="{B5CC77F2-7251-42B9-B688-4A76E6FF060D}">
      <dgm:prSet/>
      <dgm:spPr/>
      <dgm:t>
        <a:bodyPr/>
        <a:lstStyle/>
        <a:p>
          <a:endParaRPr lang="en-US"/>
        </a:p>
      </dgm:t>
    </dgm:pt>
    <dgm:pt modelId="{AB17B16B-D1B7-4C65-A316-6AA01F60755E}" type="sibTrans" cxnId="{B5CC77F2-7251-42B9-B688-4A76E6FF060D}">
      <dgm:prSet/>
      <dgm:spPr/>
      <dgm:t>
        <a:bodyPr/>
        <a:lstStyle/>
        <a:p>
          <a:endParaRPr lang="en-US"/>
        </a:p>
      </dgm:t>
    </dgm:pt>
    <dgm:pt modelId="{F2E54901-916F-451A-9B31-84DCFAA6E317}">
      <dgm:prSet phldrT="[Text]" phldr="1"/>
      <dgm:spPr/>
      <dgm:t>
        <a:bodyPr/>
        <a:lstStyle/>
        <a:p>
          <a:endParaRPr lang="en-US" sz="1100"/>
        </a:p>
      </dgm:t>
    </dgm:pt>
    <dgm:pt modelId="{00B8BA4A-A98D-44A4-A0FF-5022C9810A11}" type="parTrans" cxnId="{09BF502D-542E-42B5-9A45-8D9E2A1BEF74}">
      <dgm:prSet/>
      <dgm:spPr/>
      <dgm:t>
        <a:bodyPr/>
        <a:lstStyle/>
        <a:p>
          <a:endParaRPr lang="en-US"/>
        </a:p>
      </dgm:t>
    </dgm:pt>
    <dgm:pt modelId="{B20319D0-889E-4CE2-B8FD-A6D64120A4C2}" type="sibTrans" cxnId="{09BF502D-542E-42B5-9A45-8D9E2A1BEF74}">
      <dgm:prSet/>
      <dgm:spPr/>
      <dgm:t>
        <a:bodyPr/>
        <a:lstStyle/>
        <a:p>
          <a:endParaRPr lang="en-US"/>
        </a:p>
      </dgm:t>
    </dgm:pt>
    <dgm:pt modelId="{1024ABF4-7E6D-4152-A3FC-A06EF35C3E20}">
      <dgm:prSet custT="1"/>
      <dgm:spPr/>
      <dgm:t>
        <a:bodyPr/>
        <a:lstStyle/>
        <a:p>
          <a:pPr rtl="1"/>
          <a:r>
            <a:rPr lang="ar-SA" sz="2000" b="1" dirty="0" smtClean="0">
              <a:cs typeface="B Yekan" pitchFamily="2" charset="-78"/>
            </a:rPr>
            <a:t>پژوهشگاه به دردتان می</a:t>
          </a:r>
          <a:r>
            <a:rPr lang="fa-IR" sz="2000" b="1" dirty="0" smtClean="0">
              <a:cs typeface="B Yekan" pitchFamily="2" charset="-78"/>
            </a:rPr>
            <a:t>‌خ</a:t>
          </a:r>
          <a:r>
            <a:rPr lang="ar-SA" sz="2000" b="1" dirty="0" smtClean="0">
              <a:cs typeface="B Yekan" pitchFamily="2" charset="-78"/>
            </a:rPr>
            <a:t>ورد یا اندیشگاه؟</a:t>
          </a:r>
          <a:endParaRPr lang="en-US" sz="2000" b="1" dirty="0">
            <a:cs typeface="B Yekan" pitchFamily="2" charset="-78"/>
          </a:endParaRPr>
        </a:p>
      </dgm:t>
    </dgm:pt>
    <dgm:pt modelId="{085F087B-FD84-42D9-8854-71DE8662F0D0}" type="parTrans" cxnId="{37EF1D66-15AC-4868-B04A-5B04D528CE08}">
      <dgm:prSet/>
      <dgm:spPr/>
      <dgm:t>
        <a:bodyPr/>
        <a:lstStyle/>
        <a:p>
          <a:endParaRPr lang="en-US"/>
        </a:p>
      </dgm:t>
    </dgm:pt>
    <dgm:pt modelId="{0D307A70-1903-4A68-9E4C-2208972BE757}" type="sibTrans" cxnId="{37EF1D66-15AC-4868-B04A-5B04D528CE08}">
      <dgm:prSet/>
      <dgm:spPr/>
      <dgm:t>
        <a:bodyPr/>
        <a:lstStyle/>
        <a:p>
          <a:endParaRPr lang="en-US"/>
        </a:p>
      </dgm:t>
    </dgm:pt>
    <dgm:pt modelId="{0A606929-EB18-4514-9C3A-4F4C249C2BDA}">
      <dgm:prSet custT="1"/>
      <dgm:spPr/>
      <dgm:t>
        <a:bodyPr/>
        <a:lstStyle/>
        <a:p>
          <a:pPr rtl="1"/>
          <a:r>
            <a:rPr lang="ar-SA" sz="2000" b="1" dirty="0" smtClean="0">
              <a:cs typeface="B Yekan" pitchFamily="2" charset="-78"/>
            </a:rPr>
            <a:t>محفلی از اندیشمندان هستید یا اندیشگاه؟</a:t>
          </a:r>
          <a:endParaRPr lang="en-US" sz="2000" b="1" dirty="0">
            <a:cs typeface="B Yekan" pitchFamily="2" charset="-78"/>
          </a:endParaRPr>
        </a:p>
      </dgm:t>
    </dgm:pt>
    <dgm:pt modelId="{006AC983-16CE-4251-9E9F-B4E8EDC22B56}" type="parTrans" cxnId="{47518F89-0E59-4E29-8669-38F23D96917E}">
      <dgm:prSet/>
      <dgm:spPr/>
      <dgm:t>
        <a:bodyPr/>
        <a:lstStyle/>
        <a:p>
          <a:endParaRPr lang="en-US"/>
        </a:p>
      </dgm:t>
    </dgm:pt>
    <dgm:pt modelId="{0EC33194-C7B2-481E-83A7-1E51ADEBA5C3}" type="sibTrans" cxnId="{47518F89-0E59-4E29-8669-38F23D96917E}">
      <dgm:prSet/>
      <dgm:spPr/>
      <dgm:t>
        <a:bodyPr/>
        <a:lstStyle/>
        <a:p>
          <a:endParaRPr lang="en-US"/>
        </a:p>
      </dgm:t>
    </dgm:pt>
    <dgm:pt modelId="{120BEC15-17BF-4A12-977F-9E31D2D9E4EE}">
      <dgm:prSet custT="1"/>
      <dgm:spPr/>
      <dgm:t>
        <a:bodyPr/>
        <a:lstStyle/>
        <a:p>
          <a:pPr rtl="1"/>
          <a:r>
            <a:rPr lang="fa-IR" sz="2000" b="1" dirty="0" smtClean="0">
              <a:cs typeface="B Yekan" pitchFamily="2" charset="-78"/>
            </a:rPr>
            <a:t>چه نوع اندیشگاهی به درد شما می‌خورد؟</a:t>
          </a:r>
          <a:endParaRPr lang="en-US" sz="2000" b="1" dirty="0">
            <a:cs typeface="B Yekan" pitchFamily="2" charset="-78"/>
          </a:endParaRPr>
        </a:p>
      </dgm:t>
    </dgm:pt>
    <dgm:pt modelId="{2B7F5CA8-CD31-4D0A-B5AF-7953CB7D265E}" type="sibTrans" cxnId="{670C52A4-456B-4230-99B3-CBA2E6402AE6}">
      <dgm:prSet/>
      <dgm:spPr/>
      <dgm:t>
        <a:bodyPr/>
        <a:lstStyle/>
        <a:p>
          <a:endParaRPr lang="en-US"/>
        </a:p>
      </dgm:t>
    </dgm:pt>
    <dgm:pt modelId="{1182B873-3ADD-4EA2-BB7C-AF123F6BF1B8}" type="parTrans" cxnId="{670C52A4-456B-4230-99B3-CBA2E6402AE6}">
      <dgm:prSet/>
      <dgm:spPr/>
      <dgm:t>
        <a:bodyPr/>
        <a:lstStyle/>
        <a:p>
          <a:endParaRPr lang="en-US"/>
        </a:p>
      </dgm:t>
    </dgm:pt>
    <dgm:pt modelId="{69E4943A-9EC6-49F8-BC93-8B0AA3033491}" type="pres">
      <dgm:prSet presAssocID="{B47E8B9F-A3BC-4261-87D0-4B4A09077005}" presName="linearFlow" presStyleCnt="0">
        <dgm:presLayoutVars>
          <dgm:dir val="rev"/>
          <dgm:animLvl val="lvl"/>
          <dgm:resizeHandles val="exact"/>
        </dgm:presLayoutVars>
      </dgm:prSet>
      <dgm:spPr/>
      <dgm:t>
        <a:bodyPr/>
        <a:lstStyle/>
        <a:p>
          <a:endParaRPr lang="en-US"/>
        </a:p>
      </dgm:t>
    </dgm:pt>
    <dgm:pt modelId="{B54342CC-14D8-4AB9-A758-A60483E2958D}" type="pres">
      <dgm:prSet presAssocID="{27C72A67-75B9-418C-B970-CDAC1D0D1314}" presName="composite" presStyleCnt="0"/>
      <dgm:spPr/>
    </dgm:pt>
    <dgm:pt modelId="{CCBEB729-A2A3-470F-A0D4-1FA67E4588D0}" type="pres">
      <dgm:prSet presAssocID="{27C72A67-75B9-418C-B970-CDAC1D0D1314}" presName="parentText" presStyleLbl="alignNode1" presStyleIdx="0" presStyleCnt="3">
        <dgm:presLayoutVars>
          <dgm:chMax val="1"/>
          <dgm:bulletEnabled val="1"/>
        </dgm:presLayoutVars>
      </dgm:prSet>
      <dgm:spPr/>
      <dgm:t>
        <a:bodyPr/>
        <a:lstStyle/>
        <a:p>
          <a:endParaRPr lang="en-US"/>
        </a:p>
      </dgm:t>
    </dgm:pt>
    <dgm:pt modelId="{E76AB04B-ED39-4EAD-A430-B5A55969D171}" type="pres">
      <dgm:prSet presAssocID="{27C72A67-75B9-418C-B970-CDAC1D0D1314}" presName="descendantText" presStyleLbl="alignAcc1" presStyleIdx="0" presStyleCnt="3">
        <dgm:presLayoutVars>
          <dgm:bulletEnabled val="1"/>
        </dgm:presLayoutVars>
      </dgm:prSet>
      <dgm:spPr/>
      <dgm:t>
        <a:bodyPr/>
        <a:lstStyle/>
        <a:p>
          <a:endParaRPr lang="en-US"/>
        </a:p>
      </dgm:t>
    </dgm:pt>
    <dgm:pt modelId="{338B8BB5-F8AD-4FBB-8DFA-A7E472CF9652}" type="pres">
      <dgm:prSet presAssocID="{60A8338E-0F67-4A90-BDC0-EEC477B8D837}" presName="sp" presStyleCnt="0"/>
      <dgm:spPr/>
    </dgm:pt>
    <dgm:pt modelId="{FB1CF162-F287-4250-A76D-18228784B1C5}" type="pres">
      <dgm:prSet presAssocID="{D5382410-2780-4750-9BF4-6FB51E70E2BE}" presName="composite" presStyleCnt="0"/>
      <dgm:spPr/>
    </dgm:pt>
    <dgm:pt modelId="{3A667A98-313C-43F5-B015-EF274326AF28}" type="pres">
      <dgm:prSet presAssocID="{D5382410-2780-4750-9BF4-6FB51E70E2BE}" presName="parentText" presStyleLbl="alignNode1" presStyleIdx="1" presStyleCnt="3">
        <dgm:presLayoutVars>
          <dgm:chMax val="1"/>
          <dgm:bulletEnabled val="1"/>
        </dgm:presLayoutVars>
      </dgm:prSet>
      <dgm:spPr/>
      <dgm:t>
        <a:bodyPr/>
        <a:lstStyle/>
        <a:p>
          <a:endParaRPr lang="en-US"/>
        </a:p>
      </dgm:t>
    </dgm:pt>
    <dgm:pt modelId="{3A87BBDB-639D-45EB-9BF8-2F5069EC8CB3}" type="pres">
      <dgm:prSet presAssocID="{D5382410-2780-4750-9BF4-6FB51E70E2BE}" presName="descendantText" presStyleLbl="alignAcc1" presStyleIdx="1" presStyleCnt="3">
        <dgm:presLayoutVars>
          <dgm:bulletEnabled val="1"/>
        </dgm:presLayoutVars>
      </dgm:prSet>
      <dgm:spPr/>
      <dgm:t>
        <a:bodyPr/>
        <a:lstStyle/>
        <a:p>
          <a:endParaRPr lang="en-US"/>
        </a:p>
      </dgm:t>
    </dgm:pt>
    <dgm:pt modelId="{EE14A2B9-0998-431B-B357-011DDC43B82B}" type="pres">
      <dgm:prSet presAssocID="{6FE82265-6596-4E9A-9685-C63D5A0676A7}" presName="sp" presStyleCnt="0"/>
      <dgm:spPr/>
    </dgm:pt>
    <dgm:pt modelId="{B6A78723-38D6-40E4-A773-50A0705D2A45}" type="pres">
      <dgm:prSet presAssocID="{EECA3BDA-B23B-412E-BED4-F446DFBACCC3}" presName="composite" presStyleCnt="0"/>
      <dgm:spPr/>
    </dgm:pt>
    <dgm:pt modelId="{35ADA9DF-F1CA-418D-A24E-48B61E9E4979}" type="pres">
      <dgm:prSet presAssocID="{EECA3BDA-B23B-412E-BED4-F446DFBACCC3}" presName="parentText" presStyleLbl="alignNode1" presStyleIdx="2" presStyleCnt="3">
        <dgm:presLayoutVars>
          <dgm:chMax val="1"/>
          <dgm:bulletEnabled val="1"/>
        </dgm:presLayoutVars>
      </dgm:prSet>
      <dgm:spPr/>
      <dgm:t>
        <a:bodyPr/>
        <a:lstStyle/>
        <a:p>
          <a:endParaRPr lang="en-US"/>
        </a:p>
      </dgm:t>
    </dgm:pt>
    <dgm:pt modelId="{5A5C0F4C-46CE-4BF7-94B9-B9ADAA2622AC}" type="pres">
      <dgm:prSet presAssocID="{EECA3BDA-B23B-412E-BED4-F446DFBACCC3}" presName="descendantText" presStyleLbl="alignAcc1" presStyleIdx="2" presStyleCnt="3">
        <dgm:presLayoutVars>
          <dgm:bulletEnabled val="1"/>
        </dgm:presLayoutVars>
      </dgm:prSet>
      <dgm:spPr/>
      <dgm:t>
        <a:bodyPr/>
        <a:lstStyle/>
        <a:p>
          <a:endParaRPr lang="en-US"/>
        </a:p>
      </dgm:t>
    </dgm:pt>
  </dgm:ptLst>
  <dgm:cxnLst>
    <dgm:cxn modelId="{0E906700-E767-47D2-B4DD-4DA318D74559}" type="presOf" srcId="{96A71338-D3A0-48FA-9B78-B4B2B99278AB}" destId="{E76AB04B-ED39-4EAD-A430-B5A55969D171}" srcOrd="0" destOrd="2" presId="urn:microsoft.com/office/officeart/2005/8/layout/chevron2"/>
    <dgm:cxn modelId="{37EF1D66-15AC-4868-B04A-5B04D528CE08}" srcId="{D5382410-2780-4750-9BF4-6FB51E70E2BE}" destId="{1024ABF4-7E6D-4152-A3FC-A06EF35C3E20}" srcOrd="1" destOrd="0" parTransId="{085F087B-FD84-42D9-8854-71DE8662F0D0}" sibTransId="{0D307A70-1903-4A68-9E4C-2208972BE757}"/>
    <dgm:cxn modelId="{B5014D34-C4A0-494F-A53A-EB4D4E4187DF}" type="presOf" srcId="{B47E8B9F-A3BC-4261-87D0-4B4A09077005}" destId="{69E4943A-9EC6-49F8-BC93-8B0AA3033491}" srcOrd="0" destOrd="0" presId="urn:microsoft.com/office/officeart/2005/8/layout/chevron2"/>
    <dgm:cxn modelId="{B8AE1F42-34A2-47A4-B437-C76C54BB75F0}" type="presOf" srcId="{0A606929-EB18-4514-9C3A-4F4C249C2BDA}" destId="{5A5C0F4C-46CE-4BF7-94B9-B9ADAA2622AC}" srcOrd="0" destOrd="1" presId="urn:microsoft.com/office/officeart/2005/8/layout/chevron2"/>
    <dgm:cxn modelId="{D7D56BB6-2458-4B13-BEB5-63E5E9ECDD76}" srcId="{B47E8B9F-A3BC-4261-87D0-4B4A09077005}" destId="{27C72A67-75B9-418C-B970-CDAC1D0D1314}" srcOrd="0" destOrd="0" parTransId="{F1DF4982-17FC-447D-9CDD-F59A88E403C8}" sibTransId="{60A8338E-0F67-4A90-BDC0-EEC477B8D837}"/>
    <dgm:cxn modelId="{76A09484-F26C-476D-B31B-9FD53208187C}" srcId="{D5382410-2780-4750-9BF4-6FB51E70E2BE}" destId="{20798E85-E22A-4108-9E43-41C62CB9E498}" srcOrd="0" destOrd="0" parTransId="{179C2117-547F-40B5-AF38-5D4162E2BA71}" sibTransId="{B6C96F08-B0AE-4D98-8A41-98CA60232C29}"/>
    <dgm:cxn modelId="{7B79E364-E237-4B76-9CB2-ABBC96A0FCF3}" type="presOf" srcId="{1024ABF4-7E6D-4152-A3FC-A06EF35C3E20}" destId="{3A87BBDB-639D-45EB-9BF8-2F5069EC8CB3}" srcOrd="0" destOrd="1" presId="urn:microsoft.com/office/officeart/2005/8/layout/chevron2"/>
    <dgm:cxn modelId="{C4FECB3F-38D7-4C16-9D31-7D00ED9E1067}" srcId="{B47E8B9F-A3BC-4261-87D0-4B4A09077005}" destId="{D5382410-2780-4750-9BF4-6FB51E70E2BE}" srcOrd="1" destOrd="0" parTransId="{5D5FA328-9722-4906-83E4-C2781D5BE608}" sibTransId="{6FE82265-6596-4E9A-9685-C63D5A0676A7}"/>
    <dgm:cxn modelId="{CF009E8B-D5E8-49E9-B50C-DCBAA7861FAC}" type="presOf" srcId="{27C72A67-75B9-418C-B970-CDAC1D0D1314}" destId="{CCBEB729-A2A3-470F-A0D4-1FA67E4588D0}" srcOrd="0" destOrd="0" presId="urn:microsoft.com/office/officeart/2005/8/layout/chevron2"/>
    <dgm:cxn modelId="{B5CC77F2-7251-42B9-B688-4A76E6FF060D}" srcId="{EECA3BDA-B23B-412E-BED4-F446DFBACCC3}" destId="{23E3B70C-D42F-410A-98ED-D13C6A2BBEAE}" srcOrd="0" destOrd="0" parTransId="{2643097E-ADED-461C-97CB-C150F77E6953}" sibTransId="{AB17B16B-D1B7-4C65-A316-6AA01F60755E}"/>
    <dgm:cxn modelId="{09BF502D-542E-42B5-9A45-8D9E2A1BEF74}" srcId="{EECA3BDA-B23B-412E-BED4-F446DFBACCC3}" destId="{F2E54901-916F-451A-9B31-84DCFAA6E317}" srcOrd="2" destOrd="0" parTransId="{00B8BA4A-A98D-44A4-A0FF-5022C9810A11}" sibTransId="{B20319D0-889E-4CE2-B8FD-A6D64120A4C2}"/>
    <dgm:cxn modelId="{94C33DC9-A8C5-43CD-AED5-400B8EFD5590}" srcId="{D5382410-2780-4750-9BF4-6FB51E70E2BE}" destId="{4C4E98F1-A392-47AD-948C-DF9583DD4091}" srcOrd="2" destOrd="0" parTransId="{30E39693-7197-4C46-8F34-AD64DDE94674}" sibTransId="{B35B9FFA-8002-43CA-B5E5-49EAF7115C61}"/>
    <dgm:cxn modelId="{F490B7AB-1F8C-486B-9418-D9CD29A3AE42}" type="presOf" srcId="{F2E54901-916F-451A-9B31-84DCFAA6E317}" destId="{5A5C0F4C-46CE-4BF7-94B9-B9ADAA2622AC}" srcOrd="0" destOrd="2" presId="urn:microsoft.com/office/officeart/2005/8/layout/chevron2"/>
    <dgm:cxn modelId="{9F394831-279D-4893-BE23-A88D57C62E6C}" srcId="{27C72A67-75B9-418C-B970-CDAC1D0D1314}" destId="{96A71338-D3A0-48FA-9B78-B4B2B99278AB}" srcOrd="2" destOrd="0" parTransId="{4780583C-6D1D-4A99-998A-319A7A57318C}" sibTransId="{CC3B6A4A-AF39-460B-8A59-9B6948BE4FC4}"/>
    <dgm:cxn modelId="{2D346043-D065-4FA6-924B-FE7655A966A5}" type="presOf" srcId="{120BEC15-17BF-4A12-977F-9E31D2D9E4EE}" destId="{E76AB04B-ED39-4EAD-A430-B5A55969D171}" srcOrd="0" destOrd="1" presId="urn:microsoft.com/office/officeart/2005/8/layout/chevron2"/>
    <dgm:cxn modelId="{25C37046-6AEE-4DB6-8D8F-1181EBBAFD47}" type="presOf" srcId="{EECA3BDA-B23B-412E-BED4-F446DFBACCC3}" destId="{35ADA9DF-F1CA-418D-A24E-48B61E9E4979}" srcOrd="0" destOrd="0" presId="urn:microsoft.com/office/officeart/2005/8/layout/chevron2"/>
    <dgm:cxn modelId="{824E6943-A508-42C5-9897-9F35B2ED8BD7}" type="presOf" srcId="{20798E85-E22A-4108-9E43-41C62CB9E498}" destId="{3A87BBDB-639D-45EB-9BF8-2F5069EC8CB3}" srcOrd="0" destOrd="0" presId="urn:microsoft.com/office/officeart/2005/8/layout/chevron2"/>
    <dgm:cxn modelId="{57BCF54F-E0D7-4489-B21F-1E7B54393474}" type="presOf" srcId="{23E3B70C-D42F-410A-98ED-D13C6A2BBEAE}" destId="{5A5C0F4C-46CE-4BF7-94B9-B9ADAA2622AC}" srcOrd="0" destOrd="0" presId="urn:microsoft.com/office/officeart/2005/8/layout/chevron2"/>
    <dgm:cxn modelId="{518C0836-EEAB-43D3-BA3A-7DB9C8D84F70}" srcId="{27C72A67-75B9-418C-B970-CDAC1D0D1314}" destId="{563456EC-157E-49CF-B166-788419C46034}" srcOrd="0" destOrd="0" parTransId="{FABF45C2-AF58-4A08-B050-74F82E16EA19}" sibTransId="{64D73E70-450D-458D-9F04-3261E8864B6C}"/>
    <dgm:cxn modelId="{ED8AC12E-F9C8-4E5C-89D8-6E7BA1DEC8F9}" srcId="{B47E8B9F-A3BC-4261-87D0-4B4A09077005}" destId="{EECA3BDA-B23B-412E-BED4-F446DFBACCC3}" srcOrd="2" destOrd="0" parTransId="{132B8CDA-2992-4087-B77E-2034D66A05EA}" sibTransId="{7E7C8411-1236-4CEB-A4C0-5E8DB00D8355}"/>
    <dgm:cxn modelId="{5C6F1444-37D2-43D2-A47F-B3A93C0C9C9C}" type="presOf" srcId="{563456EC-157E-49CF-B166-788419C46034}" destId="{E76AB04B-ED39-4EAD-A430-B5A55969D171}" srcOrd="0" destOrd="0" presId="urn:microsoft.com/office/officeart/2005/8/layout/chevron2"/>
    <dgm:cxn modelId="{47518F89-0E59-4E29-8669-38F23D96917E}" srcId="{EECA3BDA-B23B-412E-BED4-F446DFBACCC3}" destId="{0A606929-EB18-4514-9C3A-4F4C249C2BDA}" srcOrd="1" destOrd="0" parTransId="{006AC983-16CE-4251-9E9F-B4E8EDC22B56}" sibTransId="{0EC33194-C7B2-481E-83A7-1E51ADEBA5C3}"/>
    <dgm:cxn modelId="{BAFEDE35-1264-4357-8B46-EF7A097BB67E}" type="presOf" srcId="{D5382410-2780-4750-9BF4-6FB51E70E2BE}" destId="{3A667A98-313C-43F5-B015-EF274326AF28}" srcOrd="0" destOrd="0" presId="urn:microsoft.com/office/officeart/2005/8/layout/chevron2"/>
    <dgm:cxn modelId="{95B8B9DE-57A7-4A3C-A603-E4F3C786301D}" type="presOf" srcId="{4C4E98F1-A392-47AD-948C-DF9583DD4091}" destId="{3A87BBDB-639D-45EB-9BF8-2F5069EC8CB3}" srcOrd="0" destOrd="2" presId="urn:microsoft.com/office/officeart/2005/8/layout/chevron2"/>
    <dgm:cxn modelId="{670C52A4-456B-4230-99B3-CBA2E6402AE6}" srcId="{27C72A67-75B9-418C-B970-CDAC1D0D1314}" destId="{120BEC15-17BF-4A12-977F-9E31D2D9E4EE}" srcOrd="1" destOrd="0" parTransId="{1182B873-3ADD-4EA2-BB7C-AF123F6BF1B8}" sibTransId="{2B7F5CA8-CD31-4D0A-B5AF-7953CB7D265E}"/>
    <dgm:cxn modelId="{66330689-4F78-4E95-8BD9-76428A81E961}" type="presParOf" srcId="{69E4943A-9EC6-49F8-BC93-8B0AA3033491}" destId="{B54342CC-14D8-4AB9-A758-A60483E2958D}" srcOrd="0" destOrd="0" presId="urn:microsoft.com/office/officeart/2005/8/layout/chevron2"/>
    <dgm:cxn modelId="{62D8BC9C-19DC-4CA1-B329-B2D2E27FB8F0}" type="presParOf" srcId="{B54342CC-14D8-4AB9-A758-A60483E2958D}" destId="{CCBEB729-A2A3-470F-A0D4-1FA67E4588D0}" srcOrd="0" destOrd="0" presId="urn:microsoft.com/office/officeart/2005/8/layout/chevron2"/>
    <dgm:cxn modelId="{33657296-83B5-4A2A-8EBC-A0065F3B2BB7}" type="presParOf" srcId="{B54342CC-14D8-4AB9-A758-A60483E2958D}" destId="{E76AB04B-ED39-4EAD-A430-B5A55969D171}" srcOrd="1" destOrd="0" presId="urn:microsoft.com/office/officeart/2005/8/layout/chevron2"/>
    <dgm:cxn modelId="{9F4BAD04-3948-49A0-86C0-81C14BA09B60}" type="presParOf" srcId="{69E4943A-9EC6-49F8-BC93-8B0AA3033491}" destId="{338B8BB5-F8AD-4FBB-8DFA-A7E472CF9652}" srcOrd="1" destOrd="0" presId="urn:microsoft.com/office/officeart/2005/8/layout/chevron2"/>
    <dgm:cxn modelId="{9D63ECB9-4F9C-4BD5-B19F-3E1B9686BB90}" type="presParOf" srcId="{69E4943A-9EC6-49F8-BC93-8B0AA3033491}" destId="{FB1CF162-F287-4250-A76D-18228784B1C5}" srcOrd="2" destOrd="0" presId="urn:microsoft.com/office/officeart/2005/8/layout/chevron2"/>
    <dgm:cxn modelId="{598CDF1D-F02A-45C6-9063-34DE6DEA9B26}" type="presParOf" srcId="{FB1CF162-F287-4250-A76D-18228784B1C5}" destId="{3A667A98-313C-43F5-B015-EF274326AF28}" srcOrd="0" destOrd="0" presId="urn:microsoft.com/office/officeart/2005/8/layout/chevron2"/>
    <dgm:cxn modelId="{9671AE24-0558-4A5C-823E-11E7274AD35D}" type="presParOf" srcId="{FB1CF162-F287-4250-A76D-18228784B1C5}" destId="{3A87BBDB-639D-45EB-9BF8-2F5069EC8CB3}" srcOrd="1" destOrd="0" presId="urn:microsoft.com/office/officeart/2005/8/layout/chevron2"/>
    <dgm:cxn modelId="{4A4E6991-D517-44AC-9ED0-E770F4F2FA5A}" type="presParOf" srcId="{69E4943A-9EC6-49F8-BC93-8B0AA3033491}" destId="{EE14A2B9-0998-431B-B357-011DDC43B82B}" srcOrd="3" destOrd="0" presId="urn:microsoft.com/office/officeart/2005/8/layout/chevron2"/>
    <dgm:cxn modelId="{300539FA-4A40-4062-9FF6-4C579BF27D4D}" type="presParOf" srcId="{69E4943A-9EC6-49F8-BC93-8B0AA3033491}" destId="{B6A78723-38D6-40E4-A773-50A0705D2A45}" srcOrd="4" destOrd="0" presId="urn:microsoft.com/office/officeart/2005/8/layout/chevron2"/>
    <dgm:cxn modelId="{64AB2F88-6B1B-4C2B-96F7-B650C730580F}" type="presParOf" srcId="{B6A78723-38D6-40E4-A773-50A0705D2A45}" destId="{35ADA9DF-F1CA-418D-A24E-48B61E9E4979}" srcOrd="0" destOrd="0" presId="urn:microsoft.com/office/officeart/2005/8/layout/chevron2"/>
    <dgm:cxn modelId="{0EC1BE08-63E1-4AFD-AECF-00F31B172225}" type="presParOf" srcId="{B6A78723-38D6-40E4-A773-50A0705D2A45}" destId="{5A5C0F4C-46CE-4BF7-94B9-B9ADAA2622A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7E8B9F-A3BC-4261-87D0-4B4A0907700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7C72A67-75B9-418C-B970-CDAC1D0D1314}">
      <dgm:prSet phldrT="[Text]"/>
      <dgm:spPr/>
      <dgm:t>
        <a:bodyPr/>
        <a:lstStyle/>
        <a:p>
          <a:r>
            <a:rPr lang="fa-IR" dirty="0" smtClean="0"/>
            <a:t>4</a:t>
          </a:r>
          <a:endParaRPr lang="en-US" dirty="0"/>
        </a:p>
      </dgm:t>
    </dgm:pt>
    <dgm:pt modelId="{F1DF4982-17FC-447D-9CDD-F59A88E403C8}" type="parTrans" cxnId="{D7D56BB6-2458-4B13-BEB5-63E5E9ECDD76}">
      <dgm:prSet/>
      <dgm:spPr/>
      <dgm:t>
        <a:bodyPr/>
        <a:lstStyle/>
        <a:p>
          <a:endParaRPr lang="en-US"/>
        </a:p>
      </dgm:t>
    </dgm:pt>
    <dgm:pt modelId="{60A8338E-0F67-4A90-BDC0-EEC477B8D837}" type="sibTrans" cxnId="{D7D56BB6-2458-4B13-BEB5-63E5E9ECDD76}">
      <dgm:prSet/>
      <dgm:spPr/>
      <dgm:t>
        <a:bodyPr/>
        <a:lstStyle/>
        <a:p>
          <a:endParaRPr lang="en-US"/>
        </a:p>
      </dgm:t>
    </dgm:pt>
    <dgm:pt modelId="{563456EC-157E-49CF-B166-788419C46034}">
      <dgm:prSet phldrT="[Text]" phldr="1"/>
      <dgm:spPr/>
      <dgm:t>
        <a:bodyPr/>
        <a:lstStyle/>
        <a:p>
          <a:endParaRPr lang="en-US" sz="1100" dirty="0"/>
        </a:p>
      </dgm:t>
    </dgm:pt>
    <dgm:pt modelId="{FABF45C2-AF58-4A08-B050-74F82E16EA19}" type="parTrans" cxnId="{518C0836-EEAB-43D3-BA3A-7DB9C8D84F70}">
      <dgm:prSet/>
      <dgm:spPr/>
      <dgm:t>
        <a:bodyPr/>
        <a:lstStyle/>
        <a:p>
          <a:endParaRPr lang="en-US"/>
        </a:p>
      </dgm:t>
    </dgm:pt>
    <dgm:pt modelId="{64D73E70-450D-458D-9F04-3261E8864B6C}" type="sibTrans" cxnId="{518C0836-EEAB-43D3-BA3A-7DB9C8D84F70}">
      <dgm:prSet/>
      <dgm:spPr/>
      <dgm:t>
        <a:bodyPr/>
        <a:lstStyle/>
        <a:p>
          <a:endParaRPr lang="en-US"/>
        </a:p>
      </dgm:t>
    </dgm:pt>
    <dgm:pt modelId="{96A71338-D3A0-48FA-9B78-B4B2B99278AB}">
      <dgm:prSet phldrT="[Text]" phldr="1"/>
      <dgm:spPr/>
      <dgm:t>
        <a:bodyPr/>
        <a:lstStyle/>
        <a:p>
          <a:endParaRPr lang="en-US" sz="1100" dirty="0"/>
        </a:p>
      </dgm:t>
    </dgm:pt>
    <dgm:pt modelId="{4780583C-6D1D-4A99-998A-319A7A57318C}" type="parTrans" cxnId="{9F394831-279D-4893-BE23-A88D57C62E6C}">
      <dgm:prSet/>
      <dgm:spPr/>
      <dgm:t>
        <a:bodyPr/>
        <a:lstStyle/>
        <a:p>
          <a:endParaRPr lang="en-US"/>
        </a:p>
      </dgm:t>
    </dgm:pt>
    <dgm:pt modelId="{CC3B6A4A-AF39-460B-8A59-9B6948BE4FC4}" type="sibTrans" cxnId="{9F394831-279D-4893-BE23-A88D57C62E6C}">
      <dgm:prSet/>
      <dgm:spPr/>
      <dgm:t>
        <a:bodyPr/>
        <a:lstStyle/>
        <a:p>
          <a:endParaRPr lang="en-US"/>
        </a:p>
      </dgm:t>
    </dgm:pt>
    <dgm:pt modelId="{D5382410-2780-4750-9BF4-6FB51E70E2BE}">
      <dgm:prSet phldrT="[Text]"/>
      <dgm:spPr/>
      <dgm:t>
        <a:bodyPr/>
        <a:lstStyle/>
        <a:p>
          <a:r>
            <a:rPr lang="fa-IR" dirty="0" smtClean="0"/>
            <a:t>5</a:t>
          </a:r>
          <a:endParaRPr lang="en-US" dirty="0"/>
        </a:p>
      </dgm:t>
    </dgm:pt>
    <dgm:pt modelId="{5D5FA328-9722-4906-83E4-C2781D5BE608}" type="parTrans" cxnId="{C4FECB3F-38D7-4C16-9D31-7D00ED9E1067}">
      <dgm:prSet/>
      <dgm:spPr/>
      <dgm:t>
        <a:bodyPr/>
        <a:lstStyle/>
        <a:p>
          <a:endParaRPr lang="en-US"/>
        </a:p>
      </dgm:t>
    </dgm:pt>
    <dgm:pt modelId="{6FE82265-6596-4E9A-9685-C63D5A0676A7}" type="sibTrans" cxnId="{C4FECB3F-38D7-4C16-9D31-7D00ED9E1067}">
      <dgm:prSet/>
      <dgm:spPr/>
      <dgm:t>
        <a:bodyPr/>
        <a:lstStyle/>
        <a:p>
          <a:endParaRPr lang="en-US"/>
        </a:p>
      </dgm:t>
    </dgm:pt>
    <dgm:pt modelId="{20798E85-E22A-4108-9E43-41C62CB9E498}">
      <dgm:prSet phldrT="[Text]" phldr="1"/>
      <dgm:spPr/>
      <dgm:t>
        <a:bodyPr/>
        <a:lstStyle/>
        <a:p>
          <a:endParaRPr lang="en-US" sz="1000" dirty="0"/>
        </a:p>
      </dgm:t>
    </dgm:pt>
    <dgm:pt modelId="{179C2117-547F-40B5-AF38-5D4162E2BA71}" type="parTrans" cxnId="{76A09484-F26C-476D-B31B-9FD53208187C}">
      <dgm:prSet/>
      <dgm:spPr/>
      <dgm:t>
        <a:bodyPr/>
        <a:lstStyle/>
        <a:p>
          <a:endParaRPr lang="en-US"/>
        </a:p>
      </dgm:t>
    </dgm:pt>
    <dgm:pt modelId="{B6C96F08-B0AE-4D98-8A41-98CA60232C29}" type="sibTrans" cxnId="{76A09484-F26C-476D-B31B-9FD53208187C}">
      <dgm:prSet/>
      <dgm:spPr/>
      <dgm:t>
        <a:bodyPr/>
        <a:lstStyle/>
        <a:p>
          <a:endParaRPr lang="en-US"/>
        </a:p>
      </dgm:t>
    </dgm:pt>
    <dgm:pt modelId="{4C4E98F1-A392-47AD-948C-DF9583DD4091}">
      <dgm:prSet phldrT="[Text]" phldr="1"/>
      <dgm:spPr/>
      <dgm:t>
        <a:bodyPr/>
        <a:lstStyle/>
        <a:p>
          <a:endParaRPr lang="en-US" sz="1000" dirty="0"/>
        </a:p>
      </dgm:t>
    </dgm:pt>
    <dgm:pt modelId="{30E39693-7197-4C46-8F34-AD64DDE94674}" type="parTrans" cxnId="{94C33DC9-A8C5-43CD-AED5-400B8EFD5590}">
      <dgm:prSet/>
      <dgm:spPr/>
      <dgm:t>
        <a:bodyPr/>
        <a:lstStyle/>
        <a:p>
          <a:endParaRPr lang="en-US"/>
        </a:p>
      </dgm:t>
    </dgm:pt>
    <dgm:pt modelId="{B35B9FFA-8002-43CA-B5E5-49EAF7115C61}" type="sibTrans" cxnId="{94C33DC9-A8C5-43CD-AED5-400B8EFD5590}">
      <dgm:prSet/>
      <dgm:spPr/>
      <dgm:t>
        <a:bodyPr/>
        <a:lstStyle/>
        <a:p>
          <a:endParaRPr lang="en-US"/>
        </a:p>
      </dgm:t>
    </dgm:pt>
    <dgm:pt modelId="{EECA3BDA-B23B-412E-BED4-F446DFBACCC3}">
      <dgm:prSet phldrT="[Text]"/>
      <dgm:spPr/>
      <dgm:t>
        <a:bodyPr/>
        <a:lstStyle/>
        <a:p>
          <a:r>
            <a:rPr lang="fa-IR" dirty="0" smtClean="0"/>
            <a:t>6</a:t>
          </a:r>
          <a:endParaRPr lang="en-US" dirty="0"/>
        </a:p>
      </dgm:t>
    </dgm:pt>
    <dgm:pt modelId="{132B8CDA-2992-4087-B77E-2034D66A05EA}" type="parTrans" cxnId="{ED8AC12E-F9C8-4E5C-89D8-6E7BA1DEC8F9}">
      <dgm:prSet/>
      <dgm:spPr/>
      <dgm:t>
        <a:bodyPr/>
        <a:lstStyle/>
        <a:p>
          <a:endParaRPr lang="en-US"/>
        </a:p>
      </dgm:t>
    </dgm:pt>
    <dgm:pt modelId="{7E7C8411-1236-4CEB-A4C0-5E8DB00D8355}" type="sibTrans" cxnId="{ED8AC12E-F9C8-4E5C-89D8-6E7BA1DEC8F9}">
      <dgm:prSet/>
      <dgm:spPr/>
      <dgm:t>
        <a:bodyPr/>
        <a:lstStyle/>
        <a:p>
          <a:endParaRPr lang="en-US"/>
        </a:p>
      </dgm:t>
    </dgm:pt>
    <dgm:pt modelId="{23E3B70C-D42F-410A-98ED-D13C6A2BBEAE}">
      <dgm:prSet phldrT="[Text]" phldr="1"/>
      <dgm:spPr/>
      <dgm:t>
        <a:bodyPr/>
        <a:lstStyle/>
        <a:p>
          <a:endParaRPr lang="en-US" sz="1100" dirty="0"/>
        </a:p>
      </dgm:t>
    </dgm:pt>
    <dgm:pt modelId="{2643097E-ADED-461C-97CB-C150F77E6953}" type="parTrans" cxnId="{B5CC77F2-7251-42B9-B688-4A76E6FF060D}">
      <dgm:prSet/>
      <dgm:spPr/>
      <dgm:t>
        <a:bodyPr/>
        <a:lstStyle/>
        <a:p>
          <a:endParaRPr lang="en-US"/>
        </a:p>
      </dgm:t>
    </dgm:pt>
    <dgm:pt modelId="{AB17B16B-D1B7-4C65-A316-6AA01F60755E}" type="sibTrans" cxnId="{B5CC77F2-7251-42B9-B688-4A76E6FF060D}">
      <dgm:prSet/>
      <dgm:spPr/>
      <dgm:t>
        <a:bodyPr/>
        <a:lstStyle/>
        <a:p>
          <a:endParaRPr lang="en-US"/>
        </a:p>
      </dgm:t>
    </dgm:pt>
    <dgm:pt modelId="{F2E54901-916F-451A-9B31-84DCFAA6E317}">
      <dgm:prSet phldrT="[Text]" phldr="1"/>
      <dgm:spPr/>
      <dgm:t>
        <a:bodyPr/>
        <a:lstStyle/>
        <a:p>
          <a:endParaRPr lang="en-US" sz="1100" dirty="0"/>
        </a:p>
      </dgm:t>
    </dgm:pt>
    <dgm:pt modelId="{00B8BA4A-A98D-44A4-A0FF-5022C9810A11}" type="parTrans" cxnId="{09BF502D-542E-42B5-9A45-8D9E2A1BEF74}">
      <dgm:prSet/>
      <dgm:spPr/>
      <dgm:t>
        <a:bodyPr/>
        <a:lstStyle/>
        <a:p>
          <a:endParaRPr lang="en-US"/>
        </a:p>
      </dgm:t>
    </dgm:pt>
    <dgm:pt modelId="{B20319D0-889E-4CE2-B8FD-A6D64120A4C2}" type="sibTrans" cxnId="{09BF502D-542E-42B5-9A45-8D9E2A1BEF74}">
      <dgm:prSet/>
      <dgm:spPr/>
      <dgm:t>
        <a:bodyPr/>
        <a:lstStyle/>
        <a:p>
          <a:endParaRPr lang="en-US"/>
        </a:p>
      </dgm:t>
    </dgm:pt>
    <dgm:pt modelId="{9E0C0FBF-FDD5-4A4B-B17C-8BDFAE49FC0C}">
      <dgm:prSet custT="1"/>
      <dgm:spPr/>
      <dgm:t>
        <a:bodyPr/>
        <a:lstStyle/>
        <a:p>
          <a:pPr rtl="1"/>
          <a:r>
            <a:rPr lang="ar-SA" sz="2000" b="1" dirty="0" smtClean="0">
              <a:cs typeface="B Yekan" pitchFamily="2" charset="-78"/>
            </a:rPr>
            <a:t>درون</a:t>
          </a:r>
          <a:r>
            <a:rPr lang="fa-IR" sz="2000" b="1" dirty="0" smtClean="0">
              <a:cs typeface="B Yekan" pitchFamily="2" charset="-78"/>
            </a:rPr>
            <a:t>‌</a:t>
          </a:r>
          <a:r>
            <a:rPr lang="ar-SA" sz="2000" b="1" dirty="0" smtClean="0">
              <a:cs typeface="B Yekan" pitchFamily="2" charset="-78"/>
            </a:rPr>
            <a:t>سازمانی بهتر است یا برون</a:t>
          </a:r>
          <a:r>
            <a:rPr lang="fa-IR" sz="2000" b="1" dirty="0" smtClean="0">
              <a:cs typeface="B Yekan" pitchFamily="2" charset="-78"/>
            </a:rPr>
            <a:t>‌</a:t>
          </a:r>
          <a:r>
            <a:rPr lang="ar-SA" sz="2000" b="1" dirty="0" smtClean="0">
              <a:cs typeface="B Yekan" pitchFamily="2" charset="-78"/>
            </a:rPr>
            <a:t>سازمانی؟</a:t>
          </a:r>
          <a:endParaRPr lang="en-US" sz="2000" b="1" dirty="0">
            <a:cs typeface="B Yekan" pitchFamily="2" charset="-78"/>
          </a:endParaRPr>
        </a:p>
      </dgm:t>
    </dgm:pt>
    <dgm:pt modelId="{E16EA1F0-B9A2-4063-B6C2-21AF08366ED3}" type="parTrans" cxnId="{AECB2827-0608-4469-8632-0114507FD72D}">
      <dgm:prSet/>
      <dgm:spPr/>
      <dgm:t>
        <a:bodyPr/>
        <a:lstStyle/>
        <a:p>
          <a:endParaRPr lang="en-US"/>
        </a:p>
      </dgm:t>
    </dgm:pt>
    <dgm:pt modelId="{3433EB82-D236-4AA5-BA31-65F1F8AC6C40}" type="sibTrans" cxnId="{AECB2827-0608-4469-8632-0114507FD72D}">
      <dgm:prSet/>
      <dgm:spPr/>
      <dgm:t>
        <a:bodyPr/>
        <a:lstStyle/>
        <a:p>
          <a:endParaRPr lang="en-US"/>
        </a:p>
      </dgm:t>
    </dgm:pt>
    <dgm:pt modelId="{B81516DF-9603-404B-827B-5158BBBC6F1D}">
      <dgm:prSet custT="1"/>
      <dgm:spPr/>
      <dgm:t>
        <a:bodyPr/>
        <a:lstStyle/>
        <a:p>
          <a:pPr rtl="1"/>
          <a:r>
            <a:rPr lang="ar-SA" sz="2000" b="1" dirty="0" smtClean="0">
              <a:cs typeface="B Yekan" pitchFamily="2" charset="-78"/>
            </a:rPr>
            <a:t>حوزه</a:t>
          </a:r>
          <a:r>
            <a:rPr lang="fa-IR" sz="2000" b="1" dirty="0" smtClean="0">
              <a:cs typeface="B Yekan" pitchFamily="2" charset="-78"/>
            </a:rPr>
            <a:t>‌</a:t>
          </a:r>
          <a:r>
            <a:rPr lang="ar-SA" sz="2000" b="1" dirty="0" smtClean="0">
              <a:cs typeface="B Yekan" pitchFamily="2" charset="-78"/>
            </a:rPr>
            <a:t>کاری خود را تعیین کرده</a:t>
          </a:r>
          <a:r>
            <a:rPr lang="fa-IR" sz="2000" b="1" dirty="0" smtClean="0">
              <a:cs typeface="B Yekan" pitchFamily="2" charset="-78"/>
            </a:rPr>
            <a:t>‌</a:t>
          </a:r>
          <a:r>
            <a:rPr lang="ar-SA" sz="2000" b="1" dirty="0" smtClean="0">
              <a:cs typeface="B Yekan" pitchFamily="2" charset="-78"/>
            </a:rPr>
            <a:t>اید؟</a:t>
          </a:r>
          <a:endParaRPr lang="en-US" sz="2000" b="1" dirty="0">
            <a:cs typeface="B Yekan" pitchFamily="2" charset="-78"/>
          </a:endParaRPr>
        </a:p>
      </dgm:t>
    </dgm:pt>
    <dgm:pt modelId="{A232C2AC-B41B-4BC6-998B-1E2651BD88AA}" type="parTrans" cxnId="{225B4F72-4255-4976-A3C5-F7C0B0101594}">
      <dgm:prSet/>
      <dgm:spPr/>
      <dgm:t>
        <a:bodyPr/>
        <a:lstStyle/>
        <a:p>
          <a:endParaRPr lang="en-US"/>
        </a:p>
      </dgm:t>
    </dgm:pt>
    <dgm:pt modelId="{C65571FA-9F0C-43DA-B59A-BD3304B19A27}" type="sibTrans" cxnId="{225B4F72-4255-4976-A3C5-F7C0B0101594}">
      <dgm:prSet/>
      <dgm:spPr/>
      <dgm:t>
        <a:bodyPr/>
        <a:lstStyle/>
        <a:p>
          <a:endParaRPr lang="en-US"/>
        </a:p>
      </dgm:t>
    </dgm:pt>
    <dgm:pt modelId="{0D5A820D-002E-48BE-B0BA-176D0EBA7447}">
      <dgm:prSet custT="1"/>
      <dgm:spPr/>
      <dgm:t>
        <a:bodyPr/>
        <a:lstStyle/>
        <a:p>
          <a:pPr rtl="1"/>
          <a:r>
            <a:rPr lang="ar-SA" sz="2000" b="1" dirty="0" smtClean="0">
              <a:cs typeface="B Yekan" pitchFamily="2" charset="-78"/>
            </a:rPr>
            <a:t>اندیشگاه دولتی یا خصوصی؟</a:t>
          </a:r>
          <a:endParaRPr lang="en-US" sz="2000" b="1" dirty="0">
            <a:cs typeface="B Yekan" pitchFamily="2" charset="-78"/>
          </a:endParaRPr>
        </a:p>
      </dgm:t>
    </dgm:pt>
    <dgm:pt modelId="{A3D69968-336F-4541-9473-6FF9309A31B5}" type="parTrans" cxnId="{A5150BE9-831F-4583-B9A1-EE7703647CCE}">
      <dgm:prSet/>
      <dgm:spPr/>
      <dgm:t>
        <a:bodyPr/>
        <a:lstStyle/>
        <a:p>
          <a:endParaRPr lang="en-US"/>
        </a:p>
      </dgm:t>
    </dgm:pt>
    <dgm:pt modelId="{0A00DC41-9B42-4004-A1F5-E6F291DD1E25}" type="sibTrans" cxnId="{A5150BE9-831F-4583-B9A1-EE7703647CCE}">
      <dgm:prSet/>
      <dgm:spPr/>
      <dgm:t>
        <a:bodyPr/>
        <a:lstStyle/>
        <a:p>
          <a:endParaRPr lang="en-US"/>
        </a:p>
      </dgm:t>
    </dgm:pt>
    <dgm:pt modelId="{69E4943A-9EC6-49F8-BC93-8B0AA3033491}" type="pres">
      <dgm:prSet presAssocID="{B47E8B9F-A3BC-4261-87D0-4B4A09077005}" presName="linearFlow" presStyleCnt="0">
        <dgm:presLayoutVars>
          <dgm:dir val="rev"/>
          <dgm:animLvl val="lvl"/>
          <dgm:resizeHandles val="exact"/>
        </dgm:presLayoutVars>
      </dgm:prSet>
      <dgm:spPr/>
      <dgm:t>
        <a:bodyPr/>
        <a:lstStyle/>
        <a:p>
          <a:endParaRPr lang="en-US"/>
        </a:p>
      </dgm:t>
    </dgm:pt>
    <dgm:pt modelId="{B54342CC-14D8-4AB9-A758-A60483E2958D}" type="pres">
      <dgm:prSet presAssocID="{27C72A67-75B9-418C-B970-CDAC1D0D1314}" presName="composite" presStyleCnt="0"/>
      <dgm:spPr/>
    </dgm:pt>
    <dgm:pt modelId="{CCBEB729-A2A3-470F-A0D4-1FA67E4588D0}" type="pres">
      <dgm:prSet presAssocID="{27C72A67-75B9-418C-B970-CDAC1D0D1314}" presName="parentText" presStyleLbl="alignNode1" presStyleIdx="0" presStyleCnt="3">
        <dgm:presLayoutVars>
          <dgm:chMax val="1"/>
          <dgm:bulletEnabled val="1"/>
        </dgm:presLayoutVars>
      </dgm:prSet>
      <dgm:spPr/>
      <dgm:t>
        <a:bodyPr/>
        <a:lstStyle/>
        <a:p>
          <a:endParaRPr lang="en-US"/>
        </a:p>
      </dgm:t>
    </dgm:pt>
    <dgm:pt modelId="{E76AB04B-ED39-4EAD-A430-B5A55969D171}" type="pres">
      <dgm:prSet presAssocID="{27C72A67-75B9-418C-B970-CDAC1D0D1314}" presName="descendantText" presStyleLbl="alignAcc1" presStyleIdx="0" presStyleCnt="3">
        <dgm:presLayoutVars>
          <dgm:bulletEnabled val="1"/>
        </dgm:presLayoutVars>
      </dgm:prSet>
      <dgm:spPr/>
      <dgm:t>
        <a:bodyPr/>
        <a:lstStyle/>
        <a:p>
          <a:endParaRPr lang="en-US"/>
        </a:p>
      </dgm:t>
    </dgm:pt>
    <dgm:pt modelId="{338B8BB5-F8AD-4FBB-8DFA-A7E472CF9652}" type="pres">
      <dgm:prSet presAssocID="{60A8338E-0F67-4A90-BDC0-EEC477B8D837}" presName="sp" presStyleCnt="0"/>
      <dgm:spPr/>
    </dgm:pt>
    <dgm:pt modelId="{FB1CF162-F287-4250-A76D-18228784B1C5}" type="pres">
      <dgm:prSet presAssocID="{D5382410-2780-4750-9BF4-6FB51E70E2BE}" presName="composite" presStyleCnt="0"/>
      <dgm:spPr/>
    </dgm:pt>
    <dgm:pt modelId="{3A667A98-313C-43F5-B015-EF274326AF28}" type="pres">
      <dgm:prSet presAssocID="{D5382410-2780-4750-9BF4-6FB51E70E2BE}" presName="parentText" presStyleLbl="alignNode1" presStyleIdx="1" presStyleCnt="3">
        <dgm:presLayoutVars>
          <dgm:chMax val="1"/>
          <dgm:bulletEnabled val="1"/>
        </dgm:presLayoutVars>
      </dgm:prSet>
      <dgm:spPr/>
      <dgm:t>
        <a:bodyPr/>
        <a:lstStyle/>
        <a:p>
          <a:endParaRPr lang="en-US"/>
        </a:p>
      </dgm:t>
    </dgm:pt>
    <dgm:pt modelId="{3A87BBDB-639D-45EB-9BF8-2F5069EC8CB3}" type="pres">
      <dgm:prSet presAssocID="{D5382410-2780-4750-9BF4-6FB51E70E2BE}" presName="descendantText" presStyleLbl="alignAcc1" presStyleIdx="1" presStyleCnt="3">
        <dgm:presLayoutVars>
          <dgm:bulletEnabled val="1"/>
        </dgm:presLayoutVars>
      </dgm:prSet>
      <dgm:spPr/>
      <dgm:t>
        <a:bodyPr/>
        <a:lstStyle/>
        <a:p>
          <a:endParaRPr lang="en-US"/>
        </a:p>
      </dgm:t>
    </dgm:pt>
    <dgm:pt modelId="{EE14A2B9-0998-431B-B357-011DDC43B82B}" type="pres">
      <dgm:prSet presAssocID="{6FE82265-6596-4E9A-9685-C63D5A0676A7}" presName="sp" presStyleCnt="0"/>
      <dgm:spPr/>
    </dgm:pt>
    <dgm:pt modelId="{B6A78723-38D6-40E4-A773-50A0705D2A45}" type="pres">
      <dgm:prSet presAssocID="{EECA3BDA-B23B-412E-BED4-F446DFBACCC3}" presName="composite" presStyleCnt="0"/>
      <dgm:spPr/>
    </dgm:pt>
    <dgm:pt modelId="{35ADA9DF-F1CA-418D-A24E-48B61E9E4979}" type="pres">
      <dgm:prSet presAssocID="{EECA3BDA-B23B-412E-BED4-F446DFBACCC3}" presName="parentText" presStyleLbl="alignNode1" presStyleIdx="2" presStyleCnt="3">
        <dgm:presLayoutVars>
          <dgm:chMax val="1"/>
          <dgm:bulletEnabled val="1"/>
        </dgm:presLayoutVars>
      </dgm:prSet>
      <dgm:spPr/>
      <dgm:t>
        <a:bodyPr/>
        <a:lstStyle/>
        <a:p>
          <a:endParaRPr lang="en-US"/>
        </a:p>
      </dgm:t>
    </dgm:pt>
    <dgm:pt modelId="{5A5C0F4C-46CE-4BF7-94B9-B9ADAA2622AC}" type="pres">
      <dgm:prSet presAssocID="{EECA3BDA-B23B-412E-BED4-F446DFBACCC3}" presName="descendantText" presStyleLbl="alignAcc1" presStyleIdx="2" presStyleCnt="3">
        <dgm:presLayoutVars>
          <dgm:bulletEnabled val="1"/>
        </dgm:presLayoutVars>
      </dgm:prSet>
      <dgm:spPr/>
      <dgm:t>
        <a:bodyPr/>
        <a:lstStyle/>
        <a:p>
          <a:endParaRPr lang="en-US"/>
        </a:p>
      </dgm:t>
    </dgm:pt>
  </dgm:ptLst>
  <dgm:cxnLst>
    <dgm:cxn modelId="{CDCF0EC6-C435-4DE5-9F13-2DFBAD3FD984}" type="presOf" srcId="{27C72A67-75B9-418C-B970-CDAC1D0D1314}" destId="{CCBEB729-A2A3-470F-A0D4-1FA67E4588D0}" srcOrd="0" destOrd="0" presId="urn:microsoft.com/office/officeart/2005/8/layout/chevron2"/>
    <dgm:cxn modelId="{D7D56BB6-2458-4B13-BEB5-63E5E9ECDD76}" srcId="{B47E8B9F-A3BC-4261-87D0-4B4A09077005}" destId="{27C72A67-75B9-418C-B970-CDAC1D0D1314}" srcOrd="0" destOrd="0" parTransId="{F1DF4982-17FC-447D-9CDD-F59A88E403C8}" sibTransId="{60A8338E-0F67-4A90-BDC0-EEC477B8D837}"/>
    <dgm:cxn modelId="{225B4F72-4255-4976-A3C5-F7C0B0101594}" srcId="{D5382410-2780-4750-9BF4-6FB51E70E2BE}" destId="{B81516DF-9603-404B-827B-5158BBBC6F1D}" srcOrd="1" destOrd="0" parTransId="{A232C2AC-B41B-4BC6-998B-1E2651BD88AA}" sibTransId="{C65571FA-9F0C-43DA-B59A-BD3304B19A27}"/>
    <dgm:cxn modelId="{DAAE6DC4-1AEF-4EBE-B9E2-9F5298450D5B}" type="presOf" srcId="{D5382410-2780-4750-9BF4-6FB51E70E2BE}" destId="{3A667A98-313C-43F5-B015-EF274326AF28}" srcOrd="0" destOrd="0" presId="urn:microsoft.com/office/officeart/2005/8/layout/chevron2"/>
    <dgm:cxn modelId="{76A09484-F26C-476D-B31B-9FD53208187C}" srcId="{D5382410-2780-4750-9BF4-6FB51E70E2BE}" destId="{20798E85-E22A-4108-9E43-41C62CB9E498}" srcOrd="0" destOrd="0" parTransId="{179C2117-547F-40B5-AF38-5D4162E2BA71}" sibTransId="{B6C96F08-B0AE-4D98-8A41-98CA60232C29}"/>
    <dgm:cxn modelId="{7A03727C-6438-4421-B69E-AD935257CCBE}" type="presOf" srcId="{9E0C0FBF-FDD5-4A4B-B17C-8BDFAE49FC0C}" destId="{E76AB04B-ED39-4EAD-A430-B5A55969D171}" srcOrd="0" destOrd="1" presId="urn:microsoft.com/office/officeart/2005/8/layout/chevron2"/>
    <dgm:cxn modelId="{A5150BE9-831F-4583-B9A1-EE7703647CCE}" srcId="{EECA3BDA-B23B-412E-BED4-F446DFBACCC3}" destId="{0D5A820D-002E-48BE-B0BA-176D0EBA7447}" srcOrd="1" destOrd="0" parTransId="{A3D69968-336F-4541-9473-6FF9309A31B5}" sibTransId="{0A00DC41-9B42-4004-A1F5-E6F291DD1E25}"/>
    <dgm:cxn modelId="{C4FECB3F-38D7-4C16-9D31-7D00ED9E1067}" srcId="{B47E8B9F-A3BC-4261-87D0-4B4A09077005}" destId="{D5382410-2780-4750-9BF4-6FB51E70E2BE}" srcOrd="1" destOrd="0" parTransId="{5D5FA328-9722-4906-83E4-C2781D5BE608}" sibTransId="{6FE82265-6596-4E9A-9685-C63D5A0676A7}"/>
    <dgm:cxn modelId="{40888D57-0E76-45EA-A567-27BF199D2C07}" type="presOf" srcId="{B47E8B9F-A3BC-4261-87D0-4B4A09077005}" destId="{69E4943A-9EC6-49F8-BC93-8B0AA3033491}" srcOrd="0" destOrd="0" presId="urn:microsoft.com/office/officeart/2005/8/layout/chevron2"/>
    <dgm:cxn modelId="{02E98689-694D-4905-B924-00913A068C89}" type="presOf" srcId="{EECA3BDA-B23B-412E-BED4-F446DFBACCC3}" destId="{35ADA9DF-F1CA-418D-A24E-48B61E9E4979}" srcOrd="0" destOrd="0" presId="urn:microsoft.com/office/officeart/2005/8/layout/chevron2"/>
    <dgm:cxn modelId="{9F0E25E3-7AB4-4B36-9C5E-453B60AC4762}" type="presOf" srcId="{20798E85-E22A-4108-9E43-41C62CB9E498}" destId="{3A87BBDB-639D-45EB-9BF8-2F5069EC8CB3}" srcOrd="0" destOrd="0" presId="urn:microsoft.com/office/officeart/2005/8/layout/chevron2"/>
    <dgm:cxn modelId="{B5CC77F2-7251-42B9-B688-4A76E6FF060D}" srcId="{EECA3BDA-B23B-412E-BED4-F446DFBACCC3}" destId="{23E3B70C-D42F-410A-98ED-D13C6A2BBEAE}" srcOrd="0" destOrd="0" parTransId="{2643097E-ADED-461C-97CB-C150F77E6953}" sibTransId="{AB17B16B-D1B7-4C65-A316-6AA01F60755E}"/>
    <dgm:cxn modelId="{B215A9E9-A095-4627-8804-E1212483B4B3}" type="presOf" srcId="{F2E54901-916F-451A-9B31-84DCFAA6E317}" destId="{5A5C0F4C-46CE-4BF7-94B9-B9ADAA2622AC}" srcOrd="0" destOrd="2" presId="urn:microsoft.com/office/officeart/2005/8/layout/chevron2"/>
    <dgm:cxn modelId="{09BF502D-542E-42B5-9A45-8D9E2A1BEF74}" srcId="{EECA3BDA-B23B-412E-BED4-F446DFBACCC3}" destId="{F2E54901-916F-451A-9B31-84DCFAA6E317}" srcOrd="2" destOrd="0" parTransId="{00B8BA4A-A98D-44A4-A0FF-5022C9810A11}" sibTransId="{B20319D0-889E-4CE2-B8FD-A6D64120A4C2}"/>
    <dgm:cxn modelId="{94C33DC9-A8C5-43CD-AED5-400B8EFD5590}" srcId="{D5382410-2780-4750-9BF4-6FB51E70E2BE}" destId="{4C4E98F1-A392-47AD-948C-DF9583DD4091}" srcOrd="2" destOrd="0" parTransId="{30E39693-7197-4C46-8F34-AD64DDE94674}" sibTransId="{B35B9FFA-8002-43CA-B5E5-49EAF7115C61}"/>
    <dgm:cxn modelId="{9F394831-279D-4893-BE23-A88D57C62E6C}" srcId="{27C72A67-75B9-418C-B970-CDAC1D0D1314}" destId="{96A71338-D3A0-48FA-9B78-B4B2B99278AB}" srcOrd="2" destOrd="0" parTransId="{4780583C-6D1D-4A99-998A-319A7A57318C}" sibTransId="{CC3B6A4A-AF39-460B-8A59-9B6948BE4FC4}"/>
    <dgm:cxn modelId="{99DF7BD5-6F21-4DBA-9A11-696073BFC9BC}" type="presOf" srcId="{563456EC-157E-49CF-B166-788419C46034}" destId="{E76AB04B-ED39-4EAD-A430-B5A55969D171}" srcOrd="0" destOrd="0" presId="urn:microsoft.com/office/officeart/2005/8/layout/chevron2"/>
    <dgm:cxn modelId="{6C45853C-CF80-4538-8A5B-370667DD485C}" type="presOf" srcId="{4C4E98F1-A392-47AD-948C-DF9583DD4091}" destId="{3A87BBDB-639D-45EB-9BF8-2F5069EC8CB3}" srcOrd="0" destOrd="2" presId="urn:microsoft.com/office/officeart/2005/8/layout/chevron2"/>
    <dgm:cxn modelId="{AECB2827-0608-4469-8632-0114507FD72D}" srcId="{27C72A67-75B9-418C-B970-CDAC1D0D1314}" destId="{9E0C0FBF-FDD5-4A4B-B17C-8BDFAE49FC0C}" srcOrd="1" destOrd="0" parTransId="{E16EA1F0-B9A2-4063-B6C2-21AF08366ED3}" sibTransId="{3433EB82-D236-4AA5-BA31-65F1F8AC6C40}"/>
    <dgm:cxn modelId="{9761FB3B-5D3E-42BE-87AE-07A526C8A4A1}" type="presOf" srcId="{96A71338-D3A0-48FA-9B78-B4B2B99278AB}" destId="{E76AB04B-ED39-4EAD-A430-B5A55969D171}" srcOrd="0" destOrd="2" presId="urn:microsoft.com/office/officeart/2005/8/layout/chevron2"/>
    <dgm:cxn modelId="{6D310114-5DFE-45F5-BC3A-B4631805CB48}" type="presOf" srcId="{0D5A820D-002E-48BE-B0BA-176D0EBA7447}" destId="{5A5C0F4C-46CE-4BF7-94B9-B9ADAA2622AC}" srcOrd="0" destOrd="1" presId="urn:microsoft.com/office/officeart/2005/8/layout/chevron2"/>
    <dgm:cxn modelId="{407CAC2E-C735-4757-9E45-3C6B3134BA6C}" type="presOf" srcId="{23E3B70C-D42F-410A-98ED-D13C6A2BBEAE}" destId="{5A5C0F4C-46CE-4BF7-94B9-B9ADAA2622AC}" srcOrd="0" destOrd="0" presId="urn:microsoft.com/office/officeart/2005/8/layout/chevron2"/>
    <dgm:cxn modelId="{518C0836-EEAB-43D3-BA3A-7DB9C8D84F70}" srcId="{27C72A67-75B9-418C-B970-CDAC1D0D1314}" destId="{563456EC-157E-49CF-B166-788419C46034}" srcOrd="0" destOrd="0" parTransId="{FABF45C2-AF58-4A08-B050-74F82E16EA19}" sibTransId="{64D73E70-450D-458D-9F04-3261E8864B6C}"/>
    <dgm:cxn modelId="{ED8AC12E-F9C8-4E5C-89D8-6E7BA1DEC8F9}" srcId="{B47E8B9F-A3BC-4261-87D0-4B4A09077005}" destId="{EECA3BDA-B23B-412E-BED4-F446DFBACCC3}" srcOrd="2" destOrd="0" parTransId="{132B8CDA-2992-4087-B77E-2034D66A05EA}" sibTransId="{7E7C8411-1236-4CEB-A4C0-5E8DB00D8355}"/>
    <dgm:cxn modelId="{729D1311-34A1-4170-9C94-B4FBE536F9C8}" type="presOf" srcId="{B81516DF-9603-404B-827B-5158BBBC6F1D}" destId="{3A87BBDB-639D-45EB-9BF8-2F5069EC8CB3}" srcOrd="0" destOrd="1" presId="urn:microsoft.com/office/officeart/2005/8/layout/chevron2"/>
    <dgm:cxn modelId="{7DB4A2C5-B996-48B6-80D8-9EFC557D3CD5}" type="presParOf" srcId="{69E4943A-9EC6-49F8-BC93-8B0AA3033491}" destId="{B54342CC-14D8-4AB9-A758-A60483E2958D}" srcOrd="0" destOrd="0" presId="urn:microsoft.com/office/officeart/2005/8/layout/chevron2"/>
    <dgm:cxn modelId="{5272B4FA-8E22-4355-9FCA-6BC0764519EA}" type="presParOf" srcId="{B54342CC-14D8-4AB9-A758-A60483E2958D}" destId="{CCBEB729-A2A3-470F-A0D4-1FA67E4588D0}" srcOrd="0" destOrd="0" presId="urn:microsoft.com/office/officeart/2005/8/layout/chevron2"/>
    <dgm:cxn modelId="{68A57119-DC58-41AA-A61F-B3A1E6A05AC5}" type="presParOf" srcId="{B54342CC-14D8-4AB9-A758-A60483E2958D}" destId="{E76AB04B-ED39-4EAD-A430-B5A55969D171}" srcOrd="1" destOrd="0" presId="urn:microsoft.com/office/officeart/2005/8/layout/chevron2"/>
    <dgm:cxn modelId="{D7817203-6A0A-4F05-9DF5-E8B93C20D1AC}" type="presParOf" srcId="{69E4943A-9EC6-49F8-BC93-8B0AA3033491}" destId="{338B8BB5-F8AD-4FBB-8DFA-A7E472CF9652}" srcOrd="1" destOrd="0" presId="urn:microsoft.com/office/officeart/2005/8/layout/chevron2"/>
    <dgm:cxn modelId="{D35CB96A-3BED-4AF2-8A33-3827225BEBBB}" type="presParOf" srcId="{69E4943A-9EC6-49F8-BC93-8B0AA3033491}" destId="{FB1CF162-F287-4250-A76D-18228784B1C5}" srcOrd="2" destOrd="0" presId="urn:microsoft.com/office/officeart/2005/8/layout/chevron2"/>
    <dgm:cxn modelId="{F2662E87-F959-467C-8DD6-CE5B71ACC2D8}" type="presParOf" srcId="{FB1CF162-F287-4250-A76D-18228784B1C5}" destId="{3A667A98-313C-43F5-B015-EF274326AF28}" srcOrd="0" destOrd="0" presId="urn:microsoft.com/office/officeart/2005/8/layout/chevron2"/>
    <dgm:cxn modelId="{30D10C4C-212D-4273-BFC8-1AA9269BE3C9}" type="presParOf" srcId="{FB1CF162-F287-4250-A76D-18228784B1C5}" destId="{3A87BBDB-639D-45EB-9BF8-2F5069EC8CB3}" srcOrd="1" destOrd="0" presId="urn:microsoft.com/office/officeart/2005/8/layout/chevron2"/>
    <dgm:cxn modelId="{8BA544F7-68F8-47F3-AF44-47BC15D36F76}" type="presParOf" srcId="{69E4943A-9EC6-49F8-BC93-8B0AA3033491}" destId="{EE14A2B9-0998-431B-B357-011DDC43B82B}" srcOrd="3" destOrd="0" presId="urn:microsoft.com/office/officeart/2005/8/layout/chevron2"/>
    <dgm:cxn modelId="{916D9FD6-5442-4FAE-9437-1B3C39C0BC5B}" type="presParOf" srcId="{69E4943A-9EC6-49F8-BC93-8B0AA3033491}" destId="{B6A78723-38D6-40E4-A773-50A0705D2A45}" srcOrd="4" destOrd="0" presId="urn:microsoft.com/office/officeart/2005/8/layout/chevron2"/>
    <dgm:cxn modelId="{0D52E25B-ECE9-47BF-88D5-360045FF7DD0}" type="presParOf" srcId="{B6A78723-38D6-40E4-A773-50A0705D2A45}" destId="{35ADA9DF-F1CA-418D-A24E-48B61E9E4979}" srcOrd="0" destOrd="0" presId="urn:microsoft.com/office/officeart/2005/8/layout/chevron2"/>
    <dgm:cxn modelId="{5476BEF3-4F42-4CC4-A766-F3F3F2CC70F6}" type="presParOf" srcId="{B6A78723-38D6-40E4-A773-50A0705D2A45}" destId="{5A5C0F4C-46CE-4BF7-94B9-B9ADAA2622AC}"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827CF-356C-4442-ACC8-C142CC3D6E65}">
      <dsp:nvSpPr>
        <dsp:cNvPr id="0" name=""/>
        <dsp:cNvSpPr/>
      </dsp:nvSpPr>
      <dsp:spPr>
        <a:xfrm>
          <a:off x="2395628" y="2793025"/>
          <a:ext cx="2209666" cy="2209666"/>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a-IR" sz="3200" kern="1200" smtClean="0"/>
            <a:t>اندیشگاه</a:t>
          </a:r>
          <a:endParaRPr lang="en-US" sz="3200" kern="1200" dirty="0"/>
        </a:p>
      </dsp:txBody>
      <dsp:txXfrm>
        <a:off x="2395628" y="2793025"/>
        <a:ext cx="2209666" cy="2209666"/>
      </dsp:txXfrm>
    </dsp:sp>
    <dsp:sp modelId="{6FC165DE-F229-4522-94C7-F34C60A1DEFA}">
      <dsp:nvSpPr>
        <dsp:cNvPr id="0" name=""/>
        <dsp:cNvSpPr/>
      </dsp:nvSpPr>
      <dsp:spPr>
        <a:xfrm rot="12900000">
          <a:off x="891211" y="2379265"/>
          <a:ext cx="1780329" cy="6297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556104-D9DF-4223-9FA8-27FA4F7A60BE}">
      <dsp:nvSpPr>
        <dsp:cNvPr id="0" name=""/>
        <dsp:cNvSpPr/>
      </dsp:nvSpPr>
      <dsp:spPr>
        <a:xfrm>
          <a:off x="2604" y="1343891"/>
          <a:ext cx="2099183" cy="167934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600" kern="1200" dirty="0" smtClean="0"/>
            <a:t>اطلاعات آميخته با منافع افراد و گروه‌ها</a:t>
          </a:r>
          <a:endParaRPr lang="en-US" sz="2600" kern="1200" dirty="0"/>
        </a:p>
      </dsp:txBody>
      <dsp:txXfrm>
        <a:off x="2604" y="1343891"/>
        <a:ext cx="2099183" cy="1679346"/>
      </dsp:txXfrm>
    </dsp:sp>
    <dsp:sp modelId="{128F1C2B-4F5F-44F1-BFE8-DB3566D0C854}">
      <dsp:nvSpPr>
        <dsp:cNvPr id="0" name=""/>
        <dsp:cNvSpPr/>
      </dsp:nvSpPr>
      <dsp:spPr>
        <a:xfrm rot="16200000">
          <a:off x="2610297" y="1484366"/>
          <a:ext cx="1780329" cy="6297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5062C8-2EB8-46D5-9BE6-9BFC9D01A3D5}">
      <dsp:nvSpPr>
        <dsp:cNvPr id="0" name=""/>
        <dsp:cNvSpPr/>
      </dsp:nvSpPr>
      <dsp:spPr>
        <a:xfrm>
          <a:off x="2450870" y="69405"/>
          <a:ext cx="2099183" cy="167934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600" kern="1200" dirty="0" smtClean="0"/>
            <a:t>غير قابل اعتماد بودن اطلاعات</a:t>
          </a:r>
          <a:endParaRPr lang="en-US" sz="2600" kern="1200" dirty="0"/>
        </a:p>
      </dsp:txBody>
      <dsp:txXfrm>
        <a:off x="2450870" y="69405"/>
        <a:ext cx="2099183" cy="1679346"/>
      </dsp:txXfrm>
    </dsp:sp>
    <dsp:sp modelId="{56C6C54A-7D13-4BFC-91DB-97152D199AA1}">
      <dsp:nvSpPr>
        <dsp:cNvPr id="0" name=""/>
        <dsp:cNvSpPr/>
      </dsp:nvSpPr>
      <dsp:spPr>
        <a:xfrm rot="19500000">
          <a:off x="4329382" y="2379265"/>
          <a:ext cx="1780329" cy="62975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8C316F-D7A3-4879-8DB9-B4AC9B8CD688}">
      <dsp:nvSpPr>
        <dsp:cNvPr id="0" name=""/>
        <dsp:cNvSpPr/>
      </dsp:nvSpPr>
      <dsp:spPr>
        <a:xfrm>
          <a:off x="4899135" y="1343891"/>
          <a:ext cx="2099183" cy="167934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600" kern="1200" dirty="0" smtClean="0"/>
            <a:t>حجم زياد اطلاعات</a:t>
          </a:r>
          <a:endParaRPr lang="en-US" sz="2600" kern="1200" dirty="0"/>
        </a:p>
      </dsp:txBody>
      <dsp:txXfrm>
        <a:off x="4899135" y="1343891"/>
        <a:ext cx="2099183" cy="16793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A4C16-3CDB-4E61-8914-B66C1C43A9B2}">
      <dsp:nvSpPr>
        <dsp:cNvPr id="0" name=""/>
        <dsp:cNvSpPr/>
      </dsp:nvSpPr>
      <dsp:spPr>
        <a:xfrm rot="16200000">
          <a:off x="598090" y="-598090"/>
          <a:ext cx="2423319" cy="3619500"/>
        </a:xfrm>
        <a:prstGeom prst="round1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1">
            <a:lnSpc>
              <a:spcPct val="90000"/>
            </a:lnSpc>
            <a:spcBef>
              <a:spcPct val="0"/>
            </a:spcBef>
            <a:spcAft>
              <a:spcPct val="35000"/>
            </a:spcAft>
          </a:pPr>
          <a:r>
            <a:rPr lang="fa-IR" sz="2700" kern="1200" dirty="0" smtClean="0">
              <a:cs typeface="B Yekan" pitchFamily="2" charset="-78"/>
            </a:rPr>
            <a:t>انجام مطالعات آينده‌شناسي و آينده‌نگاری</a:t>
          </a:r>
          <a:endParaRPr lang="en-US" sz="2700" kern="1200" dirty="0">
            <a:cs typeface="B Yekan" pitchFamily="2" charset="-78"/>
          </a:endParaRPr>
        </a:p>
      </dsp:txBody>
      <dsp:txXfrm rot="5400000">
        <a:off x="0" y="0"/>
        <a:ext cx="3619500" cy="1817489"/>
      </dsp:txXfrm>
    </dsp:sp>
    <dsp:sp modelId="{BD1A2606-E931-49E7-997C-1AFD20C560DB}">
      <dsp:nvSpPr>
        <dsp:cNvPr id="0" name=""/>
        <dsp:cNvSpPr/>
      </dsp:nvSpPr>
      <dsp:spPr>
        <a:xfrm>
          <a:off x="3619500" y="0"/>
          <a:ext cx="3619500" cy="2423319"/>
        </a:xfrm>
        <a:prstGeom prst="round1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1">
            <a:lnSpc>
              <a:spcPct val="90000"/>
            </a:lnSpc>
            <a:spcBef>
              <a:spcPct val="0"/>
            </a:spcBef>
            <a:spcAft>
              <a:spcPct val="35000"/>
            </a:spcAft>
          </a:pPr>
          <a:r>
            <a:rPr lang="fa-IR" sz="2700" kern="1200" dirty="0" smtClean="0">
              <a:cs typeface="B Yekan" pitchFamily="2" charset="-78"/>
            </a:rPr>
            <a:t>جمع اندیشی و ذهن انگيزي</a:t>
          </a:r>
          <a:endParaRPr lang="en-US" sz="2700" kern="1200" dirty="0">
            <a:cs typeface="B Yekan" pitchFamily="2" charset="-78"/>
          </a:endParaRPr>
        </a:p>
      </dsp:txBody>
      <dsp:txXfrm>
        <a:off x="3619500" y="0"/>
        <a:ext cx="3619500" cy="1817489"/>
      </dsp:txXfrm>
    </dsp:sp>
    <dsp:sp modelId="{126972F3-353E-4D3F-9F96-513075CB148B}">
      <dsp:nvSpPr>
        <dsp:cNvPr id="0" name=""/>
        <dsp:cNvSpPr/>
      </dsp:nvSpPr>
      <dsp:spPr>
        <a:xfrm rot="10800000">
          <a:off x="0" y="2423319"/>
          <a:ext cx="3619500" cy="2423319"/>
        </a:xfrm>
        <a:prstGeom prst="round1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1">
            <a:lnSpc>
              <a:spcPct val="90000"/>
            </a:lnSpc>
            <a:spcBef>
              <a:spcPct val="0"/>
            </a:spcBef>
            <a:spcAft>
              <a:spcPct val="35000"/>
            </a:spcAft>
          </a:pPr>
          <a:r>
            <a:rPr lang="fa-IR" sz="2700" b="1" kern="1200" dirty="0" smtClean="0">
              <a:cs typeface="B Yekan" pitchFamily="2" charset="-78"/>
            </a:rPr>
            <a:t>درگيرنشدن در مسائل اجرايي و تشريفات رسمي سياست‌گذاري</a:t>
          </a:r>
          <a:endParaRPr lang="en-US" sz="2700" kern="1200" dirty="0">
            <a:cs typeface="B Yekan" pitchFamily="2" charset="-78"/>
          </a:endParaRPr>
        </a:p>
      </dsp:txBody>
      <dsp:txXfrm rot="10800000">
        <a:off x="0" y="3029148"/>
        <a:ext cx="3619500" cy="1817489"/>
      </dsp:txXfrm>
    </dsp:sp>
    <dsp:sp modelId="{A57FC15E-D2E5-4CD8-A1D1-CB6B9851BB9A}">
      <dsp:nvSpPr>
        <dsp:cNvPr id="0" name=""/>
        <dsp:cNvSpPr/>
      </dsp:nvSpPr>
      <dsp:spPr>
        <a:xfrm rot="5400000">
          <a:off x="4217590" y="1825228"/>
          <a:ext cx="2423319" cy="3619500"/>
        </a:xfrm>
        <a:prstGeom prst="round1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1">
            <a:lnSpc>
              <a:spcPct val="90000"/>
            </a:lnSpc>
            <a:spcBef>
              <a:spcPct val="0"/>
            </a:spcBef>
            <a:spcAft>
              <a:spcPct val="35000"/>
            </a:spcAft>
          </a:pPr>
          <a:r>
            <a:rPr lang="fa-IR" sz="2700" b="1" kern="1200" dirty="0" smtClean="0">
              <a:cs typeface="B Yekan" pitchFamily="2" charset="-78"/>
            </a:rPr>
            <a:t>معطوف بودن کوشش‌ها به مسائل حال و آینده</a:t>
          </a:r>
          <a:endParaRPr lang="en-US" sz="2700" kern="1200" dirty="0">
            <a:cs typeface="B Yekan" pitchFamily="2" charset="-78"/>
          </a:endParaRPr>
        </a:p>
      </dsp:txBody>
      <dsp:txXfrm rot="-5400000">
        <a:off x="3619500" y="3029148"/>
        <a:ext cx="3619500" cy="1817489"/>
      </dsp:txXfrm>
    </dsp:sp>
    <dsp:sp modelId="{DCA1DF1A-A8E1-4353-9B1C-6474E5AFED52}">
      <dsp:nvSpPr>
        <dsp:cNvPr id="0" name=""/>
        <dsp:cNvSpPr/>
      </dsp:nvSpPr>
      <dsp:spPr>
        <a:xfrm>
          <a:off x="2533650" y="1817489"/>
          <a:ext cx="2171700" cy="1211659"/>
        </a:xfrm>
        <a:prstGeom prst="roundRect">
          <a:avLst/>
        </a:prstGeom>
        <a:solidFill>
          <a:schemeClr val="accent1">
            <a:tint val="6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Yekan" pitchFamily="2" charset="-78"/>
            </a:rPr>
            <a:t>ویژگی‌های اندیشگاه‌ها</a:t>
          </a:r>
          <a:endParaRPr lang="en-US" sz="2800" kern="1200" dirty="0">
            <a:cs typeface="B Yekan" pitchFamily="2" charset="-78"/>
          </a:endParaRPr>
        </a:p>
      </dsp:txBody>
      <dsp:txXfrm>
        <a:off x="2592798" y="1876637"/>
        <a:ext cx="2053404" cy="1093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EB729-A2A3-470F-A0D4-1FA67E4588D0}">
      <dsp:nvSpPr>
        <dsp:cNvPr id="0" name=""/>
        <dsp:cNvSpPr/>
      </dsp:nvSpPr>
      <dsp:spPr>
        <a:xfrm rot="5400000">
          <a:off x="6570346" y="120012"/>
          <a:ext cx="786650" cy="550655"/>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t>1</a:t>
          </a:r>
          <a:endParaRPr lang="en-US" sz="1500" kern="1200" dirty="0"/>
        </a:p>
      </dsp:txBody>
      <dsp:txXfrm rot="-5400000">
        <a:off x="6688344" y="277343"/>
        <a:ext cx="550655" cy="235995"/>
      </dsp:txXfrm>
    </dsp:sp>
    <dsp:sp modelId="{E76AB04B-ED39-4EAD-A430-B5A55969D171}">
      <dsp:nvSpPr>
        <dsp:cNvPr id="0" name=""/>
        <dsp:cNvSpPr/>
      </dsp:nvSpPr>
      <dsp:spPr>
        <a:xfrm rot="16200000">
          <a:off x="3088510" y="-3086495"/>
          <a:ext cx="511323" cy="6688344"/>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p>
        <a:p>
          <a:pPr marL="228600" lvl="1" indent="-228600" algn="r" defTabSz="889000" rtl="1">
            <a:lnSpc>
              <a:spcPct val="90000"/>
            </a:lnSpc>
            <a:spcBef>
              <a:spcPct val="0"/>
            </a:spcBef>
            <a:spcAft>
              <a:spcPct val="15000"/>
            </a:spcAft>
            <a:buChar char="••"/>
          </a:pPr>
          <a:r>
            <a:rPr lang="fa-IR" sz="2000" b="1" kern="1200" dirty="0" smtClean="0">
              <a:cs typeface="B Yekan" pitchFamily="2" charset="-78"/>
            </a:rPr>
            <a:t>چه نوع اندیشگاهی به درد شما می‌خورد؟</a:t>
          </a:r>
          <a:endParaRPr lang="en-US" sz="2000" b="1" kern="1200" dirty="0">
            <a:cs typeface="B Yekan" pitchFamily="2" charset="-78"/>
          </a:endParaRPr>
        </a:p>
        <a:p>
          <a:pPr marL="57150" lvl="1" indent="-57150" algn="l" defTabSz="488950">
            <a:lnSpc>
              <a:spcPct val="90000"/>
            </a:lnSpc>
            <a:spcBef>
              <a:spcPct val="0"/>
            </a:spcBef>
            <a:spcAft>
              <a:spcPct val="15000"/>
            </a:spcAft>
            <a:buChar char="••"/>
          </a:pPr>
          <a:endParaRPr lang="en-US" sz="1100" kern="1200" dirty="0"/>
        </a:p>
      </dsp:txBody>
      <dsp:txXfrm rot="5400000">
        <a:off x="24961" y="26976"/>
        <a:ext cx="6663383" cy="461401"/>
      </dsp:txXfrm>
    </dsp:sp>
    <dsp:sp modelId="{3A667A98-313C-43F5-B015-EF274326AF28}">
      <dsp:nvSpPr>
        <dsp:cNvPr id="0" name=""/>
        <dsp:cNvSpPr/>
      </dsp:nvSpPr>
      <dsp:spPr>
        <a:xfrm rot="5400000">
          <a:off x="6570346" y="741466"/>
          <a:ext cx="786650" cy="550655"/>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t>2</a:t>
          </a:r>
          <a:endParaRPr lang="en-US" sz="1500" kern="1200" dirty="0"/>
        </a:p>
      </dsp:txBody>
      <dsp:txXfrm rot="-5400000">
        <a:off x="6688344" y="898797"/>
        <a:ext cx="550655" cy="235995"/>
      </dsp:txXfrm>
    </dsp:sp>
    <dsp:sp modelId="{3A87BBDB-639D-45EB-9BF8-2F5069EC8CB3}">
      <dsp:nvSpPr>
        <dsp:cNvPr id="0" name=""/>
        <dsp:cNvSpPr/>
      </dsp:nvSpPr>
      <dsp:spPr>
        <a:xfrm rot="16200000">
          <a:off x="3088510" y="-2465041"/>
          <a:ext cx="511323" cy="6688344"/>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88950">
            <a:lnSpc>
              <a:spcPct val="90000"/>
            </a:lnSpc>
            <a:spcBef>
              <a:spcPct val="0"/>
            </a:spcBef>
            <a:spcAft>
              <a:spcPct val="15000"/>
            </a:spcAft>
            <a:buChar char="••"/>
          </a:pPr>
          <a:endParaRPr lang="en-US" sz="1100" kern="1200"/>
        </a:p>
        <a:p>
          <a:pPr marL="228600" lvl="1" indent="-228600" algn="r" defTabSz="889000" rtl="1">
            <a:lnSpc>
              <a:spcPct val="90000"/>
            </a:lnSpc>
            <a:spcBef>
              <a:spcPct val="0"/>
            </a:spcBef>
            <a:spcAft>
              <a:spcPct val="15000"/>
            </a:spcAft>
            <a:buChar char="••"/>
          </a:pPr>
          <a:r>
            <a:rPr lang="ar-SA" sz="2000" b="1" kern="1200" dirty="0" smtClean="0">
              <a:cs typeface="B Yekan" pitchFamily="2" charset="-78"/>
            </a:rPr>
            <a:t>پژوهشگاه به دردتان می</a:t>
          </a:r>
          <a:r>
            <a:rPr lang="fa-IR" sz="2000" b="1" kern="1200" dirty="0" smtClean="0">
              <a:cs typeface="B Yekan" pitchFamily="2" charset="-78"/>
            </a:rPr>
            <a:t>‌خ</a:t>
          </a:r>
          <a:r>
            <a:rPr lang="ar-SA" sz="2000" b="1" kern="1200" dirty="0" smtClean="0">
              <a:cs typeface="B Yekan" pitchFamily="2" charset="-78"/>
            </a:rPr>
            <a:t>ورد یا اندیشگاه؟</a:t>
          </a:r>
          <a:endParaRPr lang="en-US" sz="2000" b="1" kern="1200" dirty="0">
            <a:cs typeface="B Yekan" pitchFamily="2" charset="-78"/>
          </a:endParaRPr>
        </a:p>
        <a:p>
          <a:pPr marL="57150" lvl="1" indent="-57150" algn="l" defTabSz="488950">
            <a:lnSpc>
              <a:spcPct val="90000"/>
            </a:lnSpc>
            <a:spcBef>
              <a:spcPct val="0"/>
            </a:spcBef>
            <a:spcAft>
              <a:spcPct val="15000"/>
            </a:spcAft>
            <a:buChar char="••"/>
          </a:pPr>
          <a:endParaRPr lang="en-US" sz="1100" kern="1200"/>
        </a:p>
      </dsp:txBody>
      <dsp:txXfrm rot="5400000">
        <a:off x="24961" y="648430"/>
        <a:ext cx="6663383" cy="461401"/>
      </dsp:txXfrm>
    </dsp:sp>
    <dsp:sp modelId="{35ADA9DF-F1CA-418D-A24E-48B61E9E4979}">
      <dsp:nvSpPr>
        <dsp:cNvPr id="0" name=""/>
        <dsp:cNvSpPr/>
      </dsp:nvSpPr>
      <dsp:spPr>
        <a:xfrm rot="5400000">
          <a:off x="6570346" y="1362920"/>
          <a:ext cx="786650" cy="550655"/>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fa-IR" sz="1500" kern="1200" dirty="0" smtClean="0"/>
            <a:t>3</a:t>
          </a:r>
          <a:endParaRPr lang="en-US" sz="1500" kern="1200" dirty="0"/>
        </a:p>
      </dsp:txBody>
      <dsp:txXfrm rot="-5400000">
        <a:off x="6688344" y="1520251"/>
        <a:ext cx="550655" cy="235995"/>
      </dsp:txXfrm>
    </dsp:sp>
    <dsp:sp modelId="{5A5C0F4C-46CE-4BF7-94B9-B9ADAA2622AC}">
      <dsp:nvSpPr>
        <dsp:cNvPr id="0" name=""/>
        <dsp:cNvSpPr/>
      </dsp:nvSpPr>
      <dsp:spPr>
        <a:xfrm rot="16200000">
          <a:off x="3088510" y="-1843587"/>
          <a:ext cx="511323" cy="6688344"/>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p>
        <a:p>
          <a:pPr marL="228600" lvl="1" indent="-228600" algn="r" defTabSz="889000" rtl="1">
            <a:lnSpc>
              <a:spcPct val="90000"/>
            </a:lnSpc>
            <a:spcBef>
              <a:spcPct val="0"/>
            </a:spcBef>
            <a:spcAft>
              <a:spcPct val="15000"/>
            </a:spcAft>
            <a:buChar char="••"/>
          </a:pPr>
          <a:r>
            <a:rPr lang="ar-SA" sz="2000" b="1" kern="1200" dirty="0" smtClean="0">
              <a:cs typeface="B Yekan" pitchFamily="2" charset="-78"/>
            </a:rPr>
            <a:t>محفلی از اندیشمندان هستید یا اندیشگاه؟</a:t>
          </a:r>
          <a:endParaRPr lang="en-US" sz="2000" b="1" kern="1200" dirty="0">
            <a:cs typeface="B Yekan" pitchFamily="2" charset="-78"/>
          </a:endParaRPr>
        </a:p>
        <a:p>
          <a:pPr marL="57150" lvl="1" indent="-57150" algn="l" defTabSz="488950">
            <a:lnSpc>
              <a:spcPct val="90000"/>
            </a:lnSpc>
            <a:spcBef>
              <a:spcPct val="0"/>
            </a:spcBef>
            <a:spcAft>
              <a:spcPct val="15000"/>
            </a:spcAft>
            <a:buChar char="••"/>
          </a:pPr>
          <a:endParaRPr lang="en-US" sz="1100" kern="1200"/>
        </a:p>
      </dsp:txBody>
      <dsp:txXfrm rot="5400000">
        <a:off x="24961" y="1269884"/>
        <a:ext cx="6663383" cy="461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EB729-A2A3-470F-A0D4-1FA67E4588D0}">
      <dsp:nvSpPr>
        <dsp:cNvPr id="0" name=""/>
        <dsp:cNvSpPr/>
      </dsp:nvSpPr>
      <dsp:spPr>
        <a:xfrm rot="5400000">
          <a:off x="6463585" y="134909"/>
          <a:ext cx="884297" cy="619007"/>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4</a:t>
          </a:r>
          <a:endParaRPr lang="en-US" sz="1700" kern="1200" dirty="0"/>
        </a:p>
      </dsp:txBody>
      <dsp:txXfrm rot="-5400000">
        <a:off x="6596231" y="311768"/>
        <a:ext cx="619007" cy="265290"/>
      </dsp:txXfrm>
    </dsp:sp>
    <dsp:sp modelId="{E76AB04B-ED39-4EAD-A430-B5A55969D171}">
      <dsp:nvSpPr>
        <dsp:cNvPr id="0" name=""/>
        <dsp:cNvSpPr/>
      </dsp:nvSpPr>
      <dsp:spPr>
        <a:xfrm rot="16200000">
          <a:off x="3010718" y="-3008453"/>
          <a:ext cx="574793" cy="6596230"/>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p>
        <a:p>
          <a:pPr marL="228600" lvl="1" indent="-228600" algn="r" defTabSz="889000" rtl="1">
            <a:lnSpc>
              <a:spcPct val="90000"/>
            </a:lnSpc>
            <a:spcBef>
              <a:spcPct val="0"/>
            </a:spcBef>
            <a:spcAft>
              <a:spcPct val="15000"/>
            </a:spcAft>
            <a:buChar char="••"/>
          </a:pPr>
          <a:r>
            <a:rPr lang="ar-SA" sz="2000" b="1" kern="1200" dirty="0" smtClean="0">
              <a:cs typeface="B Yekan" pitchFamily="2" charset="-78"/>
            </a:rPr>
            <a:t>درون</a:t>
          </a:r>
          <a:r>
            <a:rPr lang="fa-IR" sz="2000" b="1" kern="1200" dirty="0" smtClean="0">
              <a:cs typeface="B Yekan" pitchFamily="2" charset="-78"/>
            </a:rPr>
            <a:t>‌</a:t>
          </a:r>
          <a:r>
            <a:rPr lang="ar-SA" sz="2000" b="1" kern="1200" dirty="0" smtClean="0">
              <a:cs typeface="B Yekan" pitchFamily="2" charset="-78"/>
            </a:rPr>
            <a:t>سازمانی بهتر است یا برون</a:t>
          </a:r>
          <a:r>
            <a:rPr lang="fa-IR" sz="2000" b="1" kern="1200" dirty="0" smtClean="0">
              <a:cs typeface="B Yekan" pitchFamily="2" charset="-78"/>
            </a:rPr>
            <a:t>‌</a:t>
          </a:r>
          <a:r>
            <a:rPr lang="ar-SA" sz="2000" b="1" kern="1200" dirty="0" smtClean="0">
              <a:cs typeface="B Yekan" pitchFamily="2" charset="-78"/>
            </a:rPr>
            <a:t>سازمانی؟</a:t>
          </a:r>
          <a:endParaRPr lang="en-US" sz="2000" b="1" kern="1200" dirty="0">
            <a:cs typeface="B Yekan" pitchFamily="2" charset="-78"/>
          </a:endParaRPr>
        </a:p>
        <a:p>
          <a:pPr marL="57150" lvl="1" indent="-57150" algn="l" defTabSz="488950">
            <a:lnSpc>
              <a:spcPct val="90000"/>
            </a:lnSpc>
            <a:spcBef>
              <a:spcPct val="0"/>
            </a:spcBef>
            <a:spcAft>
              <a:spcPct val="15000"/>
            </a:spcAft>
            <a:buChar char="••"/>
          </a:pPr>
          <a:endParaRPr lang="en-US" sz="1100" kern="1200" dirty="0"/>
        </a:p>
      </dsp:txBody>
      <dsp:txXfrm rot="5400000">
        <a:off x="28059" y="30324"/>
        <a:ext cx="6568171" cy="518675"/>
      </dsp:txXfrm>
    </dsp:sp>
    <dsp:sp modelId="{3A667A98-313C-43F5-B015-EF274326AF28}">
      <dsp:nvSpPr>
        <dsp:cNvPr id="0" name=""/>
        <dsp:cNvSpPr/>
      </dsp:nvSpPr>
      <dsp:spPr>
        <a:xfrm rot="5400000">
          <a:off x="6463585" y="833504"/>
          <a:ext cx="884297" cy="619007"/>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5</a:t>
          </a:r>
          <a:endParaRPr lang="en-US" sz="1700" kern="1200" dirty="0"/>
        </a:p>
      </dsp:txBody>
      <dsp:txXfrm rot="-5400000">
        <a:off x="6596231" y="1010363"/>
        <a:ext cx="619007" cy="265290"/>
      </dsp:txXfrm>
    </dsp:sp>
    <dsp:sp modelId="{3A87BBDB-639D-45EB-9BF8-2F5069EC8CB3}">
      <dsp:nvSpPr>
        <dsp:cNvPr id="0" name=""/>
        <dsp:cNvSpPr/>
      </dsp:nvSpPr>
      <dsp:spPr>
        <a:xfrm rot="16200000">
          <a:off x="3010718" y="-2309859"/>
          <a:ext cx="574793" cy="6596230"/>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44500">
            <a:lnSpc>
              <a:spcPct val="90000"/>
            </a:lnSpc>
            <a:spcBef>
              <a:spcPct val="0"/>
            </a:spcBef>
            <a:spcAft>
              <a:spcPct val="15000"/>
            </a:spcAft>
            <a:buChar char="••"/>
          </a:pPr>
          <a:endParaRPr lang="en-US" sz="1000" kern="1200" dirty="0"/>
        </a:p>
        <a:p>
          <a:pPr marL="228600" lvl="1" indent="-228600" algn="r" defTabSz="889000" rtl="1">
            <a:lnSpc>
              <a:spcPct val="90000"/>
            </a:lnSpc>
            <a:spcBef>
              <a:spcPct val="0"/>
            </a:spcBef>
            <a:spcAft>
              <a:spcPct val="15000"/>
            </a:spcAft>
            <a:buChar char="••"/>
          </a:pPr>
          <a:r>
            <a:rPr lang="ar-SA" sz="2000" b="1" kern="1200" dirty="0" smtClean="0">
              <a:cs typeface="B Yekan" pitchFamily="2" charset="-78"/>
            </a:rPr>
            <a:t>حوزه</a:t>
          </a:r>
          <a:r>
            <a:rPr lang="fa-IR" sz="2000" b="1" kern="1200" dirty="0" smtClean="0">
              <a:cs typeface="B Yekan" pitchFamily="2" charset="-78"/>
            </a:rPr>
            <a:t>‌</a:t>
          </a:r>
          <a:r>
            <a:rPr lang="ar-SA" sz="2000" b="1" kern="1200" dirty="0" smtClean="0">
              <a:cs typeface="B Yekan" pitchFamily="2" charset="-78"/>
            </a:rPr>
            <a:t>کاری خود را تعیین کرده</a:t>
          </a:r>
          <a:r>
            <a:rPr lang="fa-IR" sz="2000" b="1" kern="1200" dirty="0" smtClean="0">
              <a:cs typeface="B Yekan" pitchFamily="2" charset="-78"/>
            </a:rPr>
            <a:t>‌</a:t>
          </a:r>
          <a:r>
            <a:rPr lang="ar-SA" sz="2000" b="1" kern="1200" dirty="0" smtClean="0">
              <a:cs typeface="B Yekan" pitchFamily="2" charset="-78"/>
            </a:rPr>
            <a:t>اید؟</a:t>
          </a:r>
          <a:endParaRPr lang="en-US" sz="2000" b="1" kern="1200" dirty="0">
            <a:cs typeface="B Yekan" pitchFamily="2" charset="-78"/>
          </a:endParaRPr>
        </a:p>
        <a:p>
          <a:pPr marL="57150" lvl="1" indent="-57150" algn="l" defTabSz="444500">
            <a:lnSpc>
              <a:spcPct val="90000"/>
            </a:lnSpc>
            <a:spcBef>
              <a:spcPct val="0"/>
            </a:spcBef>
            <a:spcAft>
              <a:spcPct val="15000"/>
            </a:spcAft>
            <a:buChar char="••"/>
          </a:pPr>
          <a:endParaRPr lang="en-US" sz="1000" kern="1200" dirty="0"/>
        </a:p>
      </dsp:txBody>
      <dsp:txXfrm rot="5400000">
        <a:off x="28059" y="728918"/>
        <a:ext cx="6568171" cy="518675"/>
      </dsp:txXfrm>
    </dsp:sp>
    <dsp:sp modelId="{35ADA9DF-F1CA-418D-A24E-48B61E9E4979}">
      <dsp:nvSpPr>
        <dsp:cNvPr id="0" name=""/>
        <dsp:cNvSpPr/>
      </dsp:nvSpPr>
      <dsp:spPr>
        <a:xfrm rot="5400000">
          <a:off x="6463585" y="1532098"/>
          <a:ext cx="884297" cy="619007"/>
        </a:xfrm>
        <a:prstGeom prst="chevron">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a-IR" sz="1700" kern="1200" dirty="0" smtClean="0"/>
            <a:t>6</a:t>
          </a:r>
          <a:endParaRPr lang="en-US" sz="1700" kern="1200" dirty="0"/>
        </a:p>
      </dsp:txBody>
      <dsp:txXfrm rot="-5400000">
        <a:off x="6596231" y="1708957"/>
        <a:ext cx="619007" cy="265290"/>
      </dsp:txXfrm>
    </dsp:sp>
    <dsp:sp modelId="{5A5C0F4C-46CE-4BF7-94B9-B9ADAA2622AC}">
      <dsp:nvSpPr>
        <dsp:cNvPr id="0" name=""/>
        <dsp:cNvSpPr/>
      </dsp:nvSpPr>
      <dsp:spPr>
        <a:xfrm rot="16200000">
          <a:off x="3010718" y="-1611264"/>
          <a:ext cx="574793" cy="6596230"/>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42240" bIns="12700"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p>
        <a:p>
          <a:pPr marL="228600" lvl="1" indent="-228600" algn="r" defTabSz="889000" rtl="1">
            <a:lnSpc>
              <a:spcPct val="90000"/>
            </a:lnSpc>
            <a:spcBef>
              <a:spcPct val="0"/>
            </a:spcBef>
            <a:spcAft>
              <a:spcPct val="15000"/>
            </a:spcAft>
            <a:buChar char="••"/>
          </a:pPr>
          <a:r>
            <a:rPr lang="ar-SA" sz="2000" b="1" kern="1200" dirty="0" smtClean="0">
              <a:cs typeface="B Yekan" pitchFamily="2" charset="-78"/>
            </a:rPr>
            <a:t>اندیشگاه دولتی یا خصوصی؟</a:t>
          </a:r>
          <a:endParaRPr lang="en-US" sz="2000" b="1" kern="1200" dirty="0">
            <a:cs typeface="B Yekan" pitchFamily="2" charset="-78"/>
          </a:endParaRPr>
        </a:p>
        <a:p>
          <a:pPr marL="57150" lvl="1" indent="-57150" algn="l" defTabSz="488950">
            <a:lnSpc>
              <a:spcPct val="90000"/>
            </a:lnSpc>
            <a:spcBef>
              <a:spcPct val="0"/>
            </a:spcBef>
            <a:spcAft>
              <a:spcPct val="15000"/>
            </a:spcAft>
            <a:buChar char="••"/>
          </a:pPr>
          <a:endParaRPr lang="en-US" sz="1100" kern="1200" dirty="0"/>
        </a:p>
      </dsp:txBody>
      <dsp:txXfrm rot="5400000">
        <a:off x="28059" y="1427513"/>
        <a:ext cx="6568171" cy="5186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9E00C63-AABB-4A1C-8B1E-42C1DCBD8128}" type="datetimeFigureOut">
              <a:rPr lang="en-US"/>
              <a:pPr>
                <a:defRPr/>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710EDF7-E839-4798-8834-5C5B927E858A}" type="slidenum">
              <a:rPr lang="en-US"/>
              <a:pPr>
                <a:defRPr/>
              </a:pPr>
              <a:t>‹#›</a:t>
            </a:fld>
            <a:endParaRPr lang="en-US"/>
          </a:p>
        </p:txBody>
      </p:sp>
    </p:spTree>
    <p:extLst>
      <p:ext uri="{BB962C8B-B14F-4D97-AF65-F5344CB8AC3E}">
        <p14:creationId xmlns:p14="http://schemas.microsoft.com/office/powerpoint/2010/main" val="4269567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endParaRPr lang="en-US" dirty="0" smtClean="0"/>
          </a:p>
          <a:p>
            <a:pPr algn="just" rtl="1"/>
            <a:r>
              <a:rPr lang="en-US" dirty="0" smtClean="0"/>
              <a:t>- American Heritage</a:t>
            </a:r>
          </a:p>
          <a:p>
            <a:pPr algn="r" rtl="1"/>
            <a:endParaRPr lang="en-US" dirty="0"/>
          </a:p>
        </p:txBody>
      </p:sp>
      <p:sp>
        <p:nvSpPr>
          <p:cNvPr id="4" name="Slide Number Placeholder 3"/>
          <p:cNvSpPr>
            <a:spLocks noGrp="1"/>
          </p:cNvSpPr>
          <p:nvPr>
            <p:ph type="sldNum" sz="quarter" idx="10"/>
          </p:nvPr>
        </p:nvSpPr>
        <p:spPr/>
        <p:txBody>
          <a:bodyPr/>
          <a:lstStyle/>
          <a:p>
            <a:fld id="{6204E025-D092-4F5E-8845-D7DCE9E2CC85}" type="slidenum">
              <a:rPr lang="en-US" smtClean="0"/>
              <a:pPr/>
              <a:t>2</a:t>
            </a:fld>
            <a:endParaRPr lang="en-US"/>
          </a:p>
        </p:txBody>
      </p:sp>
    </p:spTree>
    <p:extLst>
      <p:ext uri="{BB962C8B-B14F-4D97-AF65-F5344CB8AC3E}">
        <p14:creationId xmlns:p14="http://schemas.microsoft.com/office/powerpoint/2010/main" val="280146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10EDF7-E839-4798-8834-5C5B927E858A}" type="slidenum">
              <a:rPr lang="en-US" smtClean="0"/>
              <a:pPr>
                <a:defRPr/>
              </a:pPr>
              <a:t>3</a:t>
            </a:fld>
            <a:endParaRPr lang="en-US"/>
          </a:p>
        </p:txBody>
      </p:sp>
    </p:spTree>
    <p:extLst>
      <p:ext uri="{BB962C8B-B14F-4D97-AF65-F5344CB8AC3E}">
        <p14:creationId xmlns:p14="http://schemas.microsoft.com/office/powerpoint/2010/main" val="293832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Low" defTabSz="914400" rtl="1" eaLnBrk="1" fontAlgn="base" latinLnBrk="0" hangingPunct="1">
              <a:lnSpc>
                <a:spcPct val="100000"/>
              </a:lnSpc>
              <a:spcBef>
                <a:spcPct val="30000"/>
              </a:spcBef>
              <a:spcAft>
                <a:spcPct val="0"/>
              </a:spcAft>
              <a:buClrTx/>
              <a:buSzTx/>
              <a:buFontTx/>
              <a:buNone/>
              <a:tabLst/>
              <a:defRPr/>
            </a:pPr>
            <a:r>
              <a:rPr lang="fa-IR" baseline="30000" dirty="0" smtClean="0"/>
              <a:t>2</a:t>
            </a:r>
            <a:r>
              <a:rPr lang="fa-IR" dirty="0" smtClean="0"/>
              <a:t>- </a:t>
            </a:r>
            <a:r>
              <a:rPr lang="ar-SA" dirty="0" smtClean="0"/>
              <a:t>هوشمندي استراتژيك فرآيندي است كه شامل گردآوري،‌ پردازش اطلاعات مناسب و آماده‌ كردن آن براي فرد مناسب در زمان مناسب مي‌شود. در دنیای امروز هم (هوشمندي استراتژيك) به­عنوان پشتوانة استراتژي، مطرح و مهم شده است. دليل اين امر اين است كه در شرايط موجود، تغيير و تحولات به قدري غيرمنتظره و زياد است كه مي‌توان گفت شرايطِ «عدم قطعيت» حاكم است، يعني آينده خيلي روشن و قابل پيش‌بيني نيست و به راحتي نمي‌توان وضعيت امروز و گذشته را به آينده تعميم داد. در اين شرايط تصمیم­گیری امری پيچيده شده است.</a:t>
            </a:r>
            <a:endParaRPr lang="en-US" dirty="0" smtClean="0"/>
          </a:p>
          <a:p>
            <a:pPr algn="justLow"/>
            <a:endParaRPr lang="en-US" dirty="0"/>
          </a:p>
        </p:txBody>
      </p:sp>
      <p:sp>
        <p:nvSpPr>
          <p:cNvPr id="4" name="Slide Number Placeholder 3"/>
          <p:cNvSpPr>
            <a:spLocks noGrp="1"/>
          </p:cNvSpPr>
          <p:nvPr>
            <p:ph type="sldNum" sz="quarter" idx="10"/>
          </p:nvPr>
        </p:nvSpPr>
        <p:spPr/>
        <p:txBody>
          <a:bodyPr/>
          <a:lstStyle/>
          <a:p>
            <a:pPr>
              <a:defRPr/>
            </a:pPr>
            <a:fld id="{3710EDF7-E839-4798-8834-5C5B927E858A}" type="slidenum">
              <a:rPr lang="en-US" smtClean="0"/>
              <a:pPr>
                <a:defRPr/>
              </a:pPr>
              <a:t>4</a:t>
            </a:fld>
            <a:endParaRPr lang="en-US"/>
          </a:p>
        </p:txBody>
      </p:sp>
    </p:spTree>
    <p:extLst>
      <p:ext uri="{BB962C8B-B14F-4D97-AF65-F5344CB8AC3E}">
        <p14:creationId xmlns:p14="http://schemas.microsoft.com/office/powerpoint/2010/main" val="3720775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a-IR" dirty="0" smtClean="0"/>
              <a:t>توليد ايده مبتني بر بهترين شرايط سازمان</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710EDF7-E839-4798-8834-5C5B927E858A}" type="slidenum">
              <a:rPr lang="en-US" smtClean="0"/>
              <a:pPr>
                <a:defRPr/>
              </a:pPr>
              <a:t>9</a:t>
            </a:fld>
            <a:endParaRPr lang="en-US"/>
          </a:p>
        </p:txBody>
      </p:sp>
    </p:spTree>
    <p:extLst>
      <p:ext uri="{BB962C8B-B14F-4D97-AF65-F5344CB8AC3E}">
        <p14:creationId xmlns:p14="http://schemas.microsoft.com/office/powerpoint/2010/main" val="3680983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lgn="r" rtl="1">
              <a:spcBef>
                <a:spcPct val="0"/>
              </a:spcBef>
            </a:pPr>
            <a:r>
              <a:rPr lang="fa-IR" b="1" smtClean="0"/>
              <a:t>جمع‌انديشي:</a:t>
            </a:r>
            <a:endParaRPr lang="en-US" b="1" smtClean="0"/>
          </a:p>
          <a:p>
            <a:pPr algn="r" rtl="1">
              <a:spcBef>
                <a:spcPct val="0"/>
              </a:spcBef>
            </a:pPr>
            <a:r>
              <a:rPr lang="fa-IR" smtClean="0"/>
              <a:t> افزايش حجم اطلاعات، گسترش روابط بين‌المللي و افزايش عوامل تاثيرگذار در امر تصميم‌سازي و استراتژي‌پردازي، ضرورت تفکر جمعي و جمع‌انديشي را محرز کرده است. اندیشگاه الگوي سازماني جمع‌انديشي است که در پرتو اين ضرورت بوجود آمده است. فعاليت اندیشگاه­ها باعث شد که فرآيند جمع‌انديشي رشد و گسترش پيدا کند و توانايي خود را براي حل مسائل بزرگ نشان دهد.</a:t>
            </a:r>
            <a:endParaRPr lang="en-US" smtClean="0"/>
          </a:p>
          <a:p>
            <a:pPr algn="r" rtl="1">
              <a:spcBef>
                <a:spcPct val="0"/>
              </a:spcBef>
            </a:pPr>
            <a:r>
              <a:rPr lang="fa-IR" b="1" smtClean="0"/>
              <a:t>توليد فرآورده‌هاي فکري و انتقال به مخاطب</a:t>
            </a:r>
            <a:endParaRPr lang="en-US" b="1" smtClean="0"/>
          </a:p>
          <a:p>
            <a:pPr algn="r" rtl="1">
              <a:spcBef>
                <a:spcPct val="0"/>
              </a:spcBef>
            </a:pPr>
            <a:r>
              <a:rPr lang="fa-IR" smtClean="0"/>
              <a:t>يکي از وظايف اندیشگاه­ها، توليد و خلق ايده‌هاي مناسب براي حل مسائل و همچنين تدوين، صورت‌بندي و مستندسازي آن­ها است. ساختار و نوع فعاليت اندیشگاه­ها به گونه‌اي است که خلاقيت را براي ايده‌پردازي افزايش داده و ميداني را براي تضارب آراي مختلف که معطوف به حل مسائل هستند، ايجاد مي‌کند؛ اما اگر ايده‌ها و آراي به‌دست آمده، جمع‌بندي و خلاصه‌سازي نشود و یا به گونه‌اي مفيد و جذاب براي مخاطبان، ارائه نشوند، اندیشگاه به اهداف خود دست‌ نيافته است؛ لذا اندیشگاه­ها، علاوه بر شناخت و حل مسائل، تلاش عمده‌اي را صرف رساندن پيام‌هاي خود به مخاطبان تا حصول آخرين نتايج موردنظر، به عمل مي‌آورند.</a:t>
            </a:r>
            <a:endParaRPr lang="en-US" smtClean="0"/>
          </a:p>
          <a:p>
            <a:pPr algn="r" rtl="1">
              <a:spcBef>
                <a:spcPct val="0"/>
              </a:spcBef>
            </a:pPr>
            <a:r>
              <a:rPr lang="fa-IR" b="1" smtClean="0"/>
              <a:t> معطوف­بودن کوشش‌ها به مسائل حال و آینده</a:t>
            </a:r>
            <a:endParaRPr lang="en-US" b="1" smtClean="0"/>
          </a:p>
          <a:p>
            <a:pPr algn="r" rtl="1">
              <a:spcBef>
                <a:spcPct val="0"/>
              </a:spcBef>
            </a:pPr>
            <a:r>
              <a:rPr lang="fa-IR" smtClean="0"/>
              <a:t>روح حاکم بر فعاليت اندیشگاه­ها و آنچه که در بطن تمام فعاليت‌هايي که در اندیشگاه­ها صورت مي‌گيرد، بايد معطوف به تصميم‌سازي و استراتژي‌پردازي بر روي مسائل واقعی جامعه باشد؛ مسائلي که اگر به آن­ها پرداخته نشود، مشکلاتی براي حال و آيندة کشور به جاي مي‌گذارد. </a:t>
            </a:r>
            <a:endParaRPr lang="en-US" smtClean="0"/>
          </a:p>
          <a:p>
            <a:pPr algn="r" rtl="1">
              <a:spcBef>
                <a:spcPct val="0"/>
              </a:spcBef>
            </a:pPr>
            <a:r>
              <a:rPr lang="fa-IR" b="1" smtClean="0"/>
              <a:t>درگيرنشدن در مسائل اجرايي و تشريفات رسمي سياست­گذاري</a:t>
            </a:r>
            <a:endParaRPr lang="en-US" b="1" smtClean="0"/>
          </a:p>
          <a:p>
            <a:pPr algn="r" rtl="1">
              <a:spcBef>
                <a:spcPct val="0"/>
              </a:spcBef>
            </a:pPr>
            <a:r>
              <a:rPr lang="fa-IR" smtClean="0"/>
              <a:t> اندیشگاه­ها سياست‌ساز هستند نه سياست­گذار؛ بدين معني که اندیشگاه­ها غالباً نهادهايي پيشنهاد دهنده هستند و درگير مسائل تشريفاتي و حقوقي سياست­گذاري نمي‌شوند. همچنين اندیشگاه­ها در تعامل با دستگاه‌هاي اجرايي، صرفاً تصميم‌ساز هستند و نبايد درگير مسائل اجرايي و يا توجيه کارشناسانة تصميم‌هاي روزمرة دستگاه‌ها شوند.</a:t>
            </a:r>
            <a:endParaRPr lang="en-US" smtClean="0"/>
          </a:p>
          <a:p>
            <a:pPr algn="r" rtl="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06E6B0-5FAF-4871-8ECC-68D61E5896C8}"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97278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lgn="justLow" rtl="1" fontAlgn="auto">
              <a:spcBef>
                <a:spcPts val="0"/>
              </a:spcBef>
              <a:spcAft>
                <a:spcPts val="0"/>
              </a:spcAft>
              <a:defRPr/>
            </a:pPr>
            <a:r>
              <a:rPr lang="fa-IR" dirty="0" smtClean="0"/>
              <a:t>4- مهمترین رکن در تشکیل یک اندیشگاه توجه به ارتباط ساختار آن با نهادهای دولتی و سیاست­گذار است. وظيفة اصلي اندیشگاه، تفكر بيطرفانه و ناب است. اما با درون سازمانی بودن­اش توجيه‌كنندة تصميم­های آن سازمان می­شود و از این امر باز می­ماند</a:t>
            </a:r>
          </a:p>
          <a:p>
            <a:pPr algn="justLow" rtl="1" fontAlgn="auto">
              <a:spcBef>
                <a:spcPts val="0"/>
              </a:spcBef>
              <a:spcAft>
                <a:spcPts val="0"/>
              </a:spcAft>
              <a:defRPr/>
            </a:pPr>
            <a:r>
              <a:rPr lang="fa-IR" dirty="0" smtClean="0"/>
              <a:t>شرکت رند (که مادر اندیشگاه­های امروزی محسوب می­شود) نیز ابتدا در نیروی هوایی آمریکا تشکیل شد اما با وجود امنیتی و نظامی بودن حوزه فعالیت­هایش، تحقیق بر روی مسائل امنیتی دو سال بعد مستقل شد تا اثربخشی و کارآمدی بیشتری یابد. این امر به رند اجازه داد تا وارد حوزه­های جدیدتری نیز شده و دامنه تأثیر خود را افزایش دهد. </a:t>
            </a:r>
          </a:p>
          <a:p>
            <a:pPr algn="justLow" rtl="1" fontAlgn="auto">
              <a:spcBef>
                <a:spcPts val="0"/>
              </a:spcBef>
              <a:spcAft>
                <a:spcPts val="0"/>
              </a:spcAft>
              <a:defRPr/>
            </a:pPr>
            <a:r>
              <a:rPr lang="fa-IR" dirty="0" smtClean="0"/>
              <a:t>برون‌سازماني بودن، به معني دور بودن اندیشگاه­ها از مسائل و اطلاعات روز دستگاه­هاي اجرايي نیست.</a:t>
            </a:r>
          </a:p>
          <a:p>
            <a:pPr algn="justLow" rtl="1" fontAlgn="auto">
              <a:spcBef>
                <a:spcPts val="0"/>
              </a:spcBef>
              <a:spcAft>
                <a:spcPts val="0"/>
              </a:spcAft>
              <a:defRPr/>
            </a:pPr>
            <a:r>
              <a:rPr lang="fa-IR" dirty="0" smtClean="0"/>
              <a:t>به­ویژه آنکه نیاز نیست توجيه‌­گر فعالیت­های سازمان متبوع خود باشید و می­توانید بيطرفانه «تفکر» کنید. همچنین اندیشگاه­های برون­سازمانی بیشتر روی مسائل مربوط به آینده کار می­کنند تا مسائل امروز و نیازهای روزمره سازمان که مورد توجه تیم­های کارشناسی و فکری درون­سازمانی است. همچنین در مقایسه با واحدهای پژوهشی و کارشناسی که معمولاً با مدیران­میانی سازمان کار می­کنند، اندیشگاه­ها معمولاً به مدیران­ارشد و سیاست­سازان و تصمیم­گیران اصلی سازمان نزدیکترند. </a:t>
            </a:r>
          </a:p>
          <a:p>
            <a:pPr algn="justLow" rtl="1" fontAlgn="auto">
              <a:spcBef>
                <a:spcPts val="0"/>
              </a:spcBef>
              <a:spcAft>
                <a:spcPts val="0"/>
              </a:spcAft>
              <a:defRPr/>
            </a:pPr>
            <a:endParaRPr lang="en-US" dirty="0" smtClean="0"/>
          </a:p>
          <a:p>
            <a:pPr algn="justLow" rtl="1" fontAlgn="auto">
              <a:spcBef>
                <a:spcPts val="0"/>
              </a:spcBef>
              <a:spcAft>
                <a:spcPts val="0"/>
              </a:spcAft>
              <a:defRPr/>
            </a:pPr>
            <a:r>
              <a:rPr lang="fa-IR" dirty="0" smtClean="0"/>
              <a:t>5- سازمانی(متمركز بر مطالعه­های موردنیاز سازمانی خاص)</a:t>
            </a:r>
            <a:endParaRPr lang="en-US" dirty="0" smtClean="0"/>
          </a:p>
          <a:p>
            <a:pPr algn="justLow" rtl="1" fontAlgn="auto">
              <a:spcBef>
                <a:spcPts val="0"/>
              </a:spcBef>
              <a:spcAft>
                <a:spcPts val="0"/>
              </a:spcAft>
              <a:defRPr/>
            </a:pPr>
            <a:r>
              <a:rPr lang="fa-IR" dirty="0" smtClean="0"/>
              <a:t>شهري (متمركز بر مطالعه­های شهري، روستايي و استاني)</a:t>
            </a:r>
            <a:endParaRPr lang="en-US" dirty="0" smtClean="0"/>
          </a:p>
          <a:p>
            <a:pPr algn="justLow" rtl="1" fontAlgn="auto">
              <a:spcBef>
                <a:spcPts val="0"/>
              </a:spcBef>
              <a:spcAft>
                <a:spcPts val="0"/>
              </a:spcAft>
              <a:defRPr/>
            </a:pPr>
            <a:r>
              <a:rPr lang="fa-IR" dirty="0" smtClean="0"/>
              <a:t>استاني (متمركز بر مسائل، چالش­ها و سياست‌هاي یک استان)</a:t>
            </a:r>
            <a:endParaRPr lang="en-US" dirty="0" smtClean="0"/>
          </a:p>
          <a:p>
            <a:pPr algn="justLow" rtl="1" fontAlgn="auto">
              <a:spcBef>
                <a:spcPts val="0"/>
              </a:spcBef>
              <a:spcAft>
                <a:spcPts val="0"/>
              </a:spcAft>
              <a:defRPr/>
            </a:pPr>
            <a:r>
              <a:rPr lang="fa-IR" dirty="0" smtClean="0"/>
              <a:t>ملي (متمركز بر مسائل، مشكلات و سياست‌هاي كشور)</a:t>
            </a:r>
            <a:endParaRPr lang="en-US" dirty="0" smtClean="0"/>
          </a:p>
          <a:p>
            <a:pPr algn="justLow" rtl="1" fontAlgn="auto">
              <a:spcBef>
                <a:spcPts val="0"/>
              </a:spcBef>
              <a:spcAft>
                <a:spcPts val="0"/>
              </a:spcAft>
              <a:defRPr/>
            </a:pPr>
            <a:r>
              <a:rPr lang="fa-IR" dirty="0" smtClean="0"/>
              <a:t>منطقه‌اي (متمركز بر مسائل سياسي، اقتصادي و اجتماعي كشورهاي منطقه)</a:t>
            </a:r>
            <a:endParaRPr lang="en-US" dirty="0" smtClean="0"/>
          </a:p>
          <a:p>
            <a:pPr algn="justLow" rtl="1" fontAlgn="auto">
              <a:spcBef>
                <a:spcPts val="0"/>
              </a:spcBef>
              <a:spcAft>
                <a:spcPts val="0"/>
              </a:spcAft>
              <a:defRPr/>
            </a:pPr>
            <a:r>
              <a:rPr lang="fa-IR" dirty="0" smtClean="0"/>
              <a:t>جهاني (متمركز بر مسائل، دغدغه‌ها و فرصت‌هاي بين‌المللي).</a:t>
            </a:r>
            <a:endParaRPr lang="en-US" dirty="0" smtClean="0"/>
          </a:p>
          <a:p>
            <a:pPr algn="justLow" rtl="1" fontAlgn="auto">
              <a:spcBef>
                <a:spcPts val="0"/>
              </a:spcBef>
              <a:spcAft>
                <a:spcPts val="0"/>
              </a:spcAft>
              <a:defRPr/>
            </a:pPr>
            <a:r>
              <a:rPr lang="fa-IR" dirty="0" smtClean="0"/>
              <a:t>کدامیک به درد شما می­خورد و بودجه، امکانات و توانمندی­های شما متناسب با پاسخگویی به چه دامنه­ای از مشتریان است؟</a:t>
            </a:r>
            <a:endParaRPr lang="en-US" dirty="0" smtClean="0"/>
          </a:p>
          <a:p>
            <a:pPr algn="justLow" rtl="1" fontAlgn="auto">
              <a:spcBef>
                <a:spcPts val="0"/>
              </a:spcBef>
              <a:spcAft>
                <a:spcPts val="0"/>
              </a:spcAft>
              <a:defRPr/>
            </a:pPr>
            <a:r>
              <a:rPr lang="fa-IR" dirty="0" smtClean="0"/>
              <a:t>همچنین براساس «مأموريت و شرح خدمات و فعاليت‌ها»، مي‌توان </a:t>
            </a:r>
            <a:r>
              <a:rPr lang="ar-SA" dirty="0" smtClean="0"/>
              <a:t>اندیشگاه­ها</a:t>
            </a:r>
            <a:r>
              <a:rPr lang="fa-IR" dirty="0" smtClean="0"/>
              <a:t> را در حوزه‌هاي زیر دسته‌بندي نمود:</a:t>
            </a:r>
            <a:endParaRPr lang="en-US" dirty="0" smtClean="0"/>
          </a:p>
          <a:p>
            <a:pPr algn="justLow" rtl="1" fontAlgn="auto">
              <a:spcBef>
                <a:spcPts val="0"/>
              </a:spcBef>
              <a:spcAft>
                <a:spcPts val="0"/>
              </a:spcAft>
              <a:defRPr/>
            </a:pPr>
            <a:r>
              <a:rPr lang="fa-IR" dirty="0" smtClean="0"/>
              <a:t>سياسي (سياست‌پژوه، مشاور سياسي)</a:t>
            </a:r>
            <a:endParaRPr lang="en-US" dirty="0" smtClean="0"/>
          </a:p>
          <a:p>
            <a:pPr algn="justLow" rtl="1" fontAlgn="auto">
              <a:spcBef>
                <a:spcPts val="0"/>
              </a:spcBef>
              <a:spcAft>
                <a:spcPts val="0"/>
              </a:spcAft>
              <a:defRPr/>
            </a:pPr>
            <a:r>
              <a:rPr lang="fa-IR" dirty="0" smtClean="0"/>
              <a:t>اقتصادي (اقتصادپژوه، توسعه‌پژوه و مشاور مسائل اقتصادي و مالي)</a:t>
            </a:r>
            <a:endParaRPr lang="en-US" dirty="0" smtClean="0"/>
          </a:p>
          <a:p>
            <a:pPr algn="justLow" rtl="1" fontAlgn="auto">
              <a:spcBef>
                <a:spcPts val="0"/>
              </a:spcBef>
              <a:spcAft>
                <a:spcPts val="0"/>
              </a:spcAft>
              <a:defRPr/>
            </a:pPr>
            <a:r>
              <a:rPr lang="fa-IR" dirty="0" smtClean="0"/>
              <a:t>اجتماعي (جامعه‌شناس، روان‌شناس، فرهنگ‌پژوه، جامعه‌پژوه)</a:t>
            </a:r>
            <a:endParaRPr lang="en-US" dirty="0" smtClean="0"/>
          </a:p>
          <a:p>
            <a:pPr algn="justLow" rtl="1" fontAlgn="auto">
              <a:spcBef>
                <a:spcPts val="0"/>
              </a:spcBef>
              <a:spcAft>
                <a:spcPts val="0"/>
              </a:spcAft>
              <a:defRPr/>
            </a:pPr>
            <a:r>
              <a:rPr lang="fa-IR" dirty="0" smtClean="0"/>
              <a:t>امنيتي و نظامي (استراتژيست، برنامه‌ريز و مشاور امور دفاعي و اطلاعاتي)</a:t>
            </a:r>
            <a:endParaRPr lang="en-US" dirty="0" smtClean="0"/>
          </a:p>
          <a:p>
            <a:pPr algn="justLow" rtl="1" fontAlgn="auto">
              <a:spcBef>
                <a:spcPts val="0"/>
              </a:spcBef>
              <a:spcAft>
                <a:spcPts val="0"/>
              </a:spcAft>
              <a:defRPr/>
            </a:pPr>
            <a:r>
              <a:rPr lang="fa-IR" dirty="0" smtClean="0"/>
              <a:t>صنعت و فناوري (پژوهشگر و مشاور مسائل صنعتي و فناورانه و ارتباط­های بين‌رشته‌اي با ديگر حوزه‌ها)</a:t>
            </a:r>
            <a:endParaRPr lang="en-US" dirty="0" smtClean="0"/>
          </a:p>
          <a:p>
            <a:pPr algn="justLow" rtl="1" fontAlgn="auto">
              <a:spcBef>
                <a:spcPts val="0"/>
              </a:spcBef>
              <a:spcAft>
                <a:spcPts val="0"/>
              </a:spcAft>
              <a:defRPr/>
            </a:pPr>
            <a:r>
              <a:rPr lang="fa-IR" dirty="0" smtClean="0"/>
              <a:t>امور آينده (سناريوپرداز، آينده‌پژوه، آینده­نگار). </a:t>
            </a:r>
            <a:endParaRPr lang="en-US" dirty="0" smtClean="0"/>
          </a:p>
          <a:p>
            <a:pPr algn="justLow" rtl="1" fontAlgn="auto">
              <a:spcBef>
                <a:spcPts val="0"/>
              </a:spcBef>
              <a:spcAft>
                <a:spcPts val="0"/>
              </a:spcAft>
              <a:defRPr/>
            </a:pPr>
            <a:r>
              <a:rPr lang="fa-IR" dirty="0" smtClean="0"/>
              <a:t>به علاوه بعضي </a:t>
            </a:r>
            <a:r>
              <a:rPr lang="ar-SA" dirty="0" smtClean="0"/>
              <a:t>اندیشگاه­ها </a:t>
            </a:r>
            <a:r>
              <a:rPr lang="fa-IR" dirty="0" smtClean="0"/>
              <a:t>تنها بر يك يا چند حوزه كاملاً مرتبط متمركز بوده و به گونه‌اي تخصصي عمل مي‌نمايند؛ درحالي كه بعضي ديگر در حوزه‌هاي مختلف و بعضاً بسيار متنوع مشغول به فعاليت هستند.</a:t>
            </a:r>
            <a:endParaRPr lang="en-US" dirty="0" smtClean="0"/>
          </a:p>
          <a:p>
            <a:pPr algn="justLow" rtl="1" fontAlgn="auto">
              <a:spcBef>
                <a:spcPts val="0"/>
              </a:spcBef>
              <a:spcAft>
                <a:spcPts val="0"/>
              </a:spcAft>
              <a:defRPr/>
            </a:pPr>
            <a:r>
              <a:rPr lang="fa-IR" dirty="0" smtClean="0"/>
              <a:t> </a:t>
            </a:r>
            <a:endParaRPr lang="en-US" dirty="0" smtClean="0"/>
          </a:p>
          <a:p>
            <a:pPr algn="justLow" rtl="1" fontAlgn="auto">
              <a:spcBef>
                <a:spcPts val="0"/>
              </a:spcBef>
              <a:spcAft>
                <a:spcPts val="0"/>
              </a:spcAft>
              <a:defRPr/>
            </a:pPr>
            <a:r>
              <a:rPr lang="fa-IR" dirty="0" smtClean="0"/>
              <a:t>6- اندیشگاه­ها با توجه به شرايط خود و بافتي که در آن کار مي‌کنند، ميزان بودجه‌اي که در اختيار دارند و قرابت با محیط­های دانشگاهی يا نزديکي به ساختار دولت يا بخش غيردولتي، شکل‌هاي متفاوتی دارند. </a:t>
            </a:r>
          </a:p>
          <a:p>
            <a:pPr algn="justLow" rtl="1" fontAlgn="auto">
              <a:spcBef>
                <a:spcPts val="0"/>
              </a:spcBef>
              <a:spcAft>
                <a:spcPts val="0"/>
              </a:spcAft>
              <a:defRPr/>
            </a:pPr>
            <a:r>
              <a:rPr lang="fa-IR" dirty="0" smtClean="0"/>
              <a:t>مستقل (شركت يا مؤسسه مستقل)</a:t>
            </a:r>
            <a:endParaRPr lang="en-US" dirty="0" smtClean="0"/>
          </a:p>
          <a:p>
            <a:pPr algn="justLow" rtl="1" fontAlgn="auto">
              <a:spcBef>
                <a:spcPts val="0"/>
              </a:spcBef>
              <a:spcAft>
                <a:spcPts val="0"/>
              </a:spcAft>
              <a:defRPr/>
            </a:pPr>
            <a:r>
              <a:rPr lang="fa-IR" dirty="0" smtClean="0"/>
              <a:t>سازمان غيردولتي (عدم وابستگي دولتي)</a:t>
            </a:r>
            <a:endParaRPr lang="en-US" dirty="0" smtClean="0"/>
          </a:p>
          <a:p>
            <a:pPr algn="justLow" rtl="1" fontAlgn="auto">
              <a:spcBef>
                <a:spcPts val="0"/>
              </a:spcBef>
              <a:spcAft>
                <a:spcPts val="0"/>
              </a:spcAft>
              <a:defRPr/>
            </a:pPr>
            <a:r>
              <a:rPr lang="fa-IR" dirty="0" smtClean="0"/>
              <a:t>وابسته دانشگاهي (وابسته يا زيرنظر يك دانشگاه)</a:t>
            </a:r>
            <a:endParaRPr lang="en-US" dirty="0" smtClean="0"/>
          </a:p>
          <a:p>
            <a:pPr algn="justLow" rtl="1" fontAlgn="auto">
              <a:spcBef>
                <a:spcPts val="0"/>
              </a:spcBef>
              <a:spcAft>
                <a:spcPts val="0"/>
              </a:spcAft>
              <a:defRPr/>
            </a:pPr>
            <a:r>
              <a:rPr lang="fa-IR" dirty="0" smtClean="0"/>
              <a:t>نيمه‌دولتي (داراي توانايي عملكرد و سياست‌گذاري مشاركتي)</a:t>
            </a:r>
            <a:endParaRPr lang="en-US" dirty="0" smtClean="0"/>
          </a:p>
          <a:p>
            <a:pPr algn="justLow" rtl="1" fontAlgn="auto">
              <a:spcBef>
                <a:spcPts val="0"/>
              </a:spcBef>
              <a:spcAft>
                <a:spcPts val="0"/>
              </a:spcAft>
              <a:defRPr/>
            </a:pPr>
            <a:r>
              <a:rPr lang="fa-IR" dirty="0" smtClean="0"/>
              <a:t>دولتي (كاملاً در قيموميت و تحت­نظر دولت) و ...</a:t>
            </a:r>
            <a:endParaRPr lang="en-US"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F1F5FC-C10F-4F4D-84AA-E1C406764223}"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77594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D91925E3-CA66-479F-B6E2-B834752695B6}" type="datetime1">
              <a:rPr lang="en-US" smtClean="0"/>
              <a:pPr>
                <a:defRPr/>
              </a:pPr>
              <a:t>10/21/2015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414CA355-FA2C-47FA-9B55-B0DAAAE1AF6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5C80FFE-9EAD-48D9-BB80-BA3445B63DB4}" type="datetime1">
              <a:rPr lang="en-US" smtClean="0"/>
              <a:pPr>
                <a:defRPr/>
              </a:pPr>
              <a:t>10/21/2015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558A34B-AB39-4822-9040-C75D862ECEE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pPr>
              <a:defRPr/>
            </a:pPr>
            <a:fld id="{149CD255-C10C-4AB7-ACDA-EB44BCF044C9}" type="datetime1">
              <a:rPr lang="en-US" smtClean="0"/>
              <a:pPr>
                <a:defRPr/>
              </a:pPr>
              <a:t>10/21/2015</a:t>
            </a:fld>
            <a:endParaRPr lang="en-US"/>
          </a:p>
        </p:txBody>
      </p:sp>
      <p:sp>
        <p:nvSpPr>
          <p:cNvPr id="5" name="Footer Placeholder 4"/>
          <p:cNvSpPr>
            <a:spLocks noGrp="1"/>
          </p:cNvSpPr>
          <p:nvPr>
            <p:ph type="ftr" sz="quarter" idx="11"/>
          </p:nvPr>
        </p:nvSpPr>
        <p:spPr>
          <a:xfrm>
            <a:off x="457200" y="6556248"/>
            <a:ext cx="3657600" cy="228600"/>
          </a:xfrm>
        </p:spPr>
        <p:txBody>
          <a:bodyPr/>
          <a:lstStyle/>
          <a:p>
            <a:pPr>
              <a:defRPr/>
            </a:pP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F70B3C7A-E405-4760-A2BF-A35D55DFBB0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lgn="r" rtl="1">
              <a:defRPr>
                <a:cs typeface="B Nazanin" pitchFamily="2" charset="-78"/>
              </a:defRPr>
            </a:lvl1pPr>
            <a:lvl2pPr algn="just" rtl="1">
              <a:defRPr/>
            </a:lvl2pPr>
            <a:lvl3pPr algn="r" rtl="1">
              <a:defRPr/>
            </a:lvl3pPr>
            <a:lvl4pPr algn="r" rtl="1">
              <a:defRPr/>
            </a:lvl4pPr>
            <a:lvl5pPr algn="r" rtl="1">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algn="r" rtl="1">
              <a:defRPr/>
            </a:lvl1pPr>
            <a:extLst/>
          </a:lstStyle>
          <a:p>
            <a:pPr>
              <a:defRPr/>
            </a:pPr>
            <a:fld id="{485DAB78-E990-42F0-A2FB-2ED0F12231CF}" type="datetime1">
              <a:rPr lang="en-US" smtClean="0"/>
              <a:pPr>
                <a:defRPr/>
              </a:pPr>
              <a:t>10/21/2015</a:t>
            </a:fld>
            <a:endParaRPr lang="en-US"/>
          </a:p>
        </p:txBody>
      </p:sp>
      <p:sp>
        <p:nvSpPr>
          <p:cNvPr id="5" name="Footer Placeholder 4"/>
          <p:cNvSpPr>
            <a:spLocks noGrp="1"/>
          </p:cNvSpPr>
          <p:nvPr>
            <p:ph type="ftr" sz="quarter" idx="11"/>
          </p:nvPr>
        </p:nvSpPr>
        <p:spPr/>
        <p:txBody>
          <a:bodyPr/>
          <a:lstStyle>
            <a:lvl1pPr algn="l" rtl="1">
              <a:defRPr/>
            </a:lvl1pPr>
            <a:extLst/>
          </a:lstStyle>
          <a:p>
            <a:pPr>
              <a:defRPr/>
            </a:pPr>
            <a:endParaRPr lang="en-US"/>
          </a:p>
        </p:txBody>
      </p:sp>
      <p:sp>
        <p:nvSpPr>
          <p:cNvPr id="6" name="Slide Number Placeholder 5"/>
          <p:cNvSpPr>
            <a:spLocks noGrp="1"/>
          </p:cNvSpPr>
          <p:nvPr>
            <p:ph type="sldNum" sz="quarter" idx="12"/>
          </p:nvPr>
        </p:nvSpPr>
        <p:spPr/>
        <p:txBody>
          <a:bodyPr/>
          <a:lstStyle>
            <a:lvl1pPr algn="l" rtl="1">
              <a:defRPr/>
            </a:lvl1pPr>
            <a:extLst/>
          </a:lstStyle>
          <a:p>
            <a:pPr>
              <a:defRPr/>
            </a:pPr>
            <a:fld id="{4DC25393-254C-4EB9-B670-04C6CF2EC98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20EC9F95-C31B-4BBA-8667-BE08AE8DED70}" type="datetime1">
              <a:rPr lang="en-US" smtClean="0"/>
              <a:pPr>
                <a:defRPr/>
              </a:pPr>
              <a:t>10/21/2015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3952" y="6555112"/>
            <a:ext cx="588336" cy="228600"/>
          </a:xfrm>
        </p:spPr>
        <p:txBody>
          <a:bodyPr/>
          <a:lstStyle/>
          <a:p>
            <a:pPr>
              <a:defRPr/>
            </a:pPr>
            <a:fld id="{C8CCC53B-1451-46EA-A645-60ECD4ADCDE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2558A5E-319A-4E3C-A81E-EE82848F3859}" type="datetime1">
              <a:rPr lang="en-US" smtClean="0"/>
              <a:pPr>
                <a:defRPr/>
              </a:pPr>
              <a:t>10/21/2015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29A0B9-E70E-4E08-96E3-CE177A4EFE1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A621E91E-E0B9-4625-90BA-38E4ABA55A02}" type="datetime1">
              <a:rPr lang="en-US" smtClean="0"/>
              <a:pPr>
                <a:defRPr/>
              </a:pPr>
              <a:t>10/21/2015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AE3D4C1-9CD3-4B41-A10B-EFE8C3AC494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lgn="r" rtl="1">
              <a:defRPr/>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lvl1pPr algn="r" rtl="1">
              <a:defRPr/>
            </a:lvl1pPr>
            <a:extLst/>
          </a:lstStyle>
          <a:p>
            <a:pPr>
              <a:defRPr/>
            </a:pPr>
            <a:fld id="{08181F12-F739-4AB7-9E45-6CAE4FAE6690}" type="datetime1">
              <a:rPr lang="en-US" smtClean="0"/>
              <a:pPr>
                <a:defRPr/>
              </a:pPr>
              <a:t>10/21/2015</a:t>
            </a:fld>
            <a:endParaRPr lang="en-US"/>
          </a:p>
        </p:txBody>
      </p:sp>
      <p:sp>
        <p:nvSpPr>
          <p:cNvPr id="4" name="Footer Placeholder 3"/>
          <p:cNvSpPr>
            <a:spLocks noGrp="1"/>
          </p:cNvSpPr>
          <p:nvPr>
            <p:ph type="ftr" sz="quarter" idx="11"/>
          </p:nvPr>
        </p:nvSpPr>
        <p:spPr/>
        <p:txBody>
          <a:bodyPr/>
          <a:lstStyle>
            <a:lvl1pPr algn="l" rtl="1">
              <a:defRPr/>
            </a:lvl1pPr>
            <a:extLst/>
          </a:lstStyle>
          <a:p>
            <a:pPr>
              <a:defRPr/>
            </a:pPr>
            <a:endParaRPr lang="en-US"/>
          </a:p>
        </p:txBody>
      </p:sp>
      <p:sp>
        <p:nvSpPr>
          <p:cNvPr id="5" name="Slide Number Placeholder 4"/>
          <p:cNvSpPr>
            <a:spLocks noGrp="1"/>
          </p:cNvSpPr>
          <p:nvPr>
            <p:ph type="sldNum" sz="quarter" idx="12"/>
          </p:nvPr>
        </p:nvSpPr>
        <p:spPr/>
        <p:txBody>
          <a:bodyPr/>
          <a:lstStyle>
            <a:lvl1pPr algn="l" rtl="1">
              <a:defRPr/>
            </a:lvl1pPr>
            <a:extLst/>
          </a:lstStyle>
          <a:p>
            <a:pPr>
              <a:defRPr/>
            </a:pPr>
            <a:fld id="{FDFB42F5-E72C-4F26-83FE-588A625F84E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fld id="{5DA21F11-E081-4C1C-85AE-F54F47C56331}" type="datetime1">
              <a:rPr lang="en-US" smtClean="0"/>
              <a:pPr>
                <a:defRPr/>
              </a:pPr>
              <a:t>10/21/2015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p>
            <a:pPr>
              <a:defRPr/>
            </a:pPr>
            <a:fld id="{EAD5FEE7-41C3-401B-864E-D5C663E71FE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65DD7F0-E15A-4329-9339-6420709E58E7}" type="datetime1">
              <a:rPr lang="en-US" smtClean="0"/>
              <a:pPr>
                <a:defRPr/>
              </a:pPr>
              <a:t>10/21/2015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C25E37-E564-4FBB-912F-3037A1F1B0A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pPr>
              <a:defRPr/>
            </a:pPr>
            <a:fld id="{C512E2AC-384F-4274-8D97-72626FC93ED2}" type="datetime1">
              <a:rPr lang="en-US" smtClean="0"/>
              <a:pPr>
                <a:defRPr/>
              </a:pPr>
              <a:t>10/21/2015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0F89E-7FF9-485C-84E2-97BAD71AA0E2}"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A8A35D90-F94E-4816-A8B1-8E394A0F925F}" type="datetime1">
              <a:rPr lang="en-US" smtClean="0"/>
              <a:pPr>
                <a:defRPr/>
              </a:pPr>
              <a:t>10/21/2015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E8F0995D-0018-45EC-8563-E41B257A7FA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راه اندازی و مدیریت اندیشگاه</a:t>
            </a:r>
            <a:br>
              <a:rPr lang="fa-IR" dirty="0" smtClean="0"/>
            </a:br>
            <a:r>
              <a:rPr lang="fa-IR" dirty="0" smtClean="0"/>
              <a:t/>
            </a:r>
            <a:br>
              <a:rPr lang="fa-IR" dirty="0" smtClean="0"/>
            </a:br>
            <a:endParaRPr lang="en-US" dirty="0"/>
          </a:p>
        </p:txBody>
      </p:sp>
      <p:sp>
        <p:nvSpPr>
          <p:cNvPr id="5" name="Slide Number Placeholder 4"/>
          <p:cNvSpPr>
            <a:spLocks noGrp="1"/>
          </p:cNvSpPr>
          <p:nvPr>
            <p:ph type="sldNum" sz="quarter" idx="12"/>
          </p:nvPr>
        </p:nvSpPr>
        <p:spPr/>
        <p:txBody>
          <a:bodyPr/>
          <a:lstStyle/>
          <a:p>
            <a:fld id="{414CA355-FA2C-47FA-9B55-B0DAAAE1AF61}" type="slidenum">
              <a:rPr lang="en-US" smtClean="0"/>
              <a:pPr/>
              <a:t>1</a:t>
            </a:fld>
            <a:endParaRPr lang="en-US"/>
          </a:p>
        </p:txBody>
      </p:sp>
      <p:pic>
        <p:nvPicPr>
          <p:cNvPr id="10244" name="Picture 3" descr="آرم بنیاد با زمینه بی رنگ.gif"/>
          <p:cNvPicPr>
            <a:picLocks noChangeAspect="1"/>
          </p:cNvPicPr>
          <p:nvPr/>
        </p:nvPicPr>
        <p:blipFill>
          <a:blip r:embed="rId2" cstate="print"/>
          <a:srcRect/>
          <a:stretch>
            <a:fillRect/>
          </a:stretch>
        </p:blipFill>
        <p:spPr bwMode="auto">
          <a:xfrm>
            <a:off x="428596" y="5143512"/>
            <a:ext cx="1673225" cy="1328737"/>
          </a:xfrm>
          <a:prstGeom prst="rect">
            <a:avLst/>
          </a:prstGeom>
          <a:noFill/>
          <a:ln w="9525">
            <a:noFill/>
            <a:miter lim="800000"/>
            <a:headEnd/>
            <a:tailEnd/>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4879014"/>
            <a:ext cx="2084250" cy="15841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حوزه فعالیت اندیشگاه‌ها</a:t>
            </a:r>
            <a:endParaRPr lang="fa-IR" dirty="0"/>
          </a:p>
        </p:txBody>
      </p:sp>
      <p:sp>
        <p:nvSpPr>
          <p:cNvPr id="3" name="Content Placeholder 2"/>
          <p:cNvSpPr>
            <a:spLocks noGrp="1"/>
          </p:cNvSpPr>
          <p:nvPr>
            <p:ph idx="1"/>
          </p:nvPr>
        </p:nvSpPr>
        <p:spPr/>
        <p:txBody>
          <a:bodyPr/>
          <a:lstStyle/>
          <a:p>
            <a:pPr algn="just"/>
            <a:r>
              <a:rPr lang="fa-IR" dirty="0" smtClean="0"/>
              <a:t>حوزه فعالیت انديشگاه‌ها در مسائلی همچون سیاست‌گذاری اجتماعی و سیاسی کشورها، استراتژی‌های توسعه علم و فناوری، راهبردهای صنعتی و تجاری یا راهبردهای نظامی است. البته وظايف متنوع ديگري همچون بومي‌سازي سياست‌ها، آينده‌پژوهي، آماده‌سازي افکار عمومي، ايجاد اجماع بين مجريان و تربيت نيروهاي صاحب‌نظر نیز برای اینگونه مؤسسات متصور است. اغلب این مؤسسات غیر انتفاعی هستند و در بسیاری از کشورها از معافیت‌های متنوع مالیاتی بهره‌مند هستند. </a:t>
            </a:r>
            <a:endParaRPr lang="en-US" dirty="0" smtClean="0"/>
          </a:p>
          <a:p>
            <a:pPr algn="just"/>
            <a:endParaRPr lang="fa-IR" dirty="0"/>
          </a:p>
        </p:txBody>
      </p:sp>
      <p:sp>
        <p:nvSpPr>
          <p:cNvPr id="4" name="Slide Number Placeholder 3"/>
          <p:cNvSpPr>
            <a:spLocks noGrp="1"/>
          </p:cNvSpPr>
          <p:nvPr>
            <p:ph type="sldNum" sz="quarter" idx="12"/>
          </p:nvPr>
        </p:nvSpPr>
        <p:spPr/>
        <p:txBody>
          <a:bodyPr/>
          <a:lstStyle/>
          <a:p>
            <a:fld id="{4DC25393-254C-4EB9-B670-04C6CF2EC98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mtClean="0"/>
              <a:t>ويژ</a:t>
            </a:r>
            <a:r>
              <a:rPr lang="en-US" smtClean="0"/>
              <a:t></a:t>
            </a:r>
            <a:r>
              <a:rPr lang="ar-SA" smtClean="0"/>
              <a:t>گي‌هاي اندیشگاه</a:t>
            </a:r>
            <a:r>
              <a:rPr lang="en-US" smtClean="0"/>
              <a:t></a:t>
            </a:r>
            <a:r>
              <a:rPr lang="ar-SA" smtClean="0"/>
              <a:t>ها</a:t>
            </a:r>
            <a:r>
              <a:rPr lang="en-US" smtClean="0"/>
              <a:t/>
            </a:r>
            <a:br>
              <a:rPr lang="en-US" smtClean="0"/>
            </a:b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4DC25393-254C-4EB9-B670-04C6CF2EC98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انواع اندیشگاه</a:t>
            </a:r>
            <a:r>
              <a:rPr lang="en-US" smtClean="0"/>
              <a:t/>
            </a:r>
            <a:br>
              <a:rPr lang="en-US" smtClean="0"/>
            </a:br>
            <a:endParaRPr lang="en-US" dirty="0"/>
          </a:p>
        </p:txBody>
      </p:sp>
      <p:graphicFrame>
        <p:nvGraphicFramePr>
          <p:cNvPr id="4" name="Content Placeholder 3"/>
          <p:cNvGraphicFramePr>
            <a:graphicFrameLocks noGrp="1"/>
          </p:cNvGraphicFramePr>
          <p:nvPr>
            <p:ph idx="1"/>
          </p:nvPr>
        </p:nvGraphicFramePr>
        <p:xfrm>
          <a:off x="514548" y="1723573"/>
          <a:ext cx="7239000" cy="2033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4DC25393-254C-4EB9-B670-04C6CF2EC989}" type="slidenum">
              <a:rPr lang="en-US" smtClean="0"/>
              <a:pPr/>
              <a:t>12</a:t>
            </a:fld>
            <a:endParaRPr lang="en-US"/>
          </a:p>
        </p:txBody>
      </p:sp>
      <p:graphicFrame>
        <p:nvGraphicFramePr>
          <p:cNvPr id="6" name="Content Placeholder 3"/>
          <p:cNvGraphicFramePr>
            <a:graphicFrameLocks/>
          </p:cNvGraphicFramePr>
          <p:nvPr/>
        </p:nvGraphicFramePr>
        <p:xfrm>
          <a:off x="571472" y="3571876"/>
          <a:ext cx="7215238" cy="22860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4DC25393-254C-4EB9-B670-04C6CF2EC989}" type="slidenum">
              <a:rPr lang="en-US" smtClean="0"/>
              <a:pPr>
                <a:defRPr/>
              </a:pPr>
              <a:t>13</a:t>
            </a:fld>
            <a:endParaRPr lang="en-US"/>
          </a:p>
        </p:txBody>
      </p:sp>
      <p:sp>
        <p:nvSpPr>
          <p:cNvPr id="5" name="Rectangle 4"/>
          <p:cNvSpPr/>
          <p:nvPr/>
        </p:nvSpPr>
        <p:spPr>
          <a:xfrm>
            <a:off x="428596" y="1214422"/>
            <a:ext cx="7286676"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sz="2000" dirty="0">
                <a:cs typeface="B Nazanin" pitchFamily="2" charset="-78"/>
              </a:rPr>
              <a:t>از منظر «وابستگي‌ها و روابط سازماني» مي‌توان اندیشگاه‌ها را در بصورت مستقل، سازمان غیر دولتی، وابسته دانشگاهی، نیمه دولتی و دولتی دسته بندی کرد.</a:t>
            </a:r>
            <a:endParaRPr lang="en-US" sz="2000" dirty="0">
              <a:cs typeface="B Nazanin" pitchFamily="2" charset="-78"/>
            </a:endParaRPr>
          </a:p>
          <a:p>
            <a:pPr algn="ctr" rtl="1" fontAlgn="auto">
              <a:spcBef>
                <a:spcPts val="0"/>
              </a:spcBef>
              <a:spcAft>
                <a:spcPts val="0"/>
              </a:spcAft>
              <a:defRPr/>
            </a:pPr>
            <a:endParaRPr lang="en-US" dirty="0">
              <a:cs typeface="B Nazanin" pitchFamily="2" charset="-78"/>
            </a:endParaRPr>
          </a:p>
        </p:txBody>
      </p:sp>
      <p:sp>
        <p:nvSpPr>
          <p:cNvPr id="6" name="Rectangle 5"/>
          <p:cNvSpPr/>
          <p:nvPr/>
        </p:nvSpPr>
        <p:spPr>
          <a:xfrm>
            <a:off x="428597" y="2714620"/>
            <a:ext cx="7286676" cy="2571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sz="2000" dirty="0">
                <a:cs typeface="B Nazanin" pitchFamily="2" charset="-78"/>
              </a:rPr>
              <a:t>اندیشگاه با يک شوراي مشورتي يا سيستم‌هاي مشاوره‌اي که صرفاً افراد باتجربه دعوت مي‌شوند و تجربه‌های خود را پشت درهاي بسته و در جمعی محدود ارائه می‌دهند تفاوت دارد. در اندیشگاه حتماً بايد، نيروهاي تمام‌وقت و تیم‌های پژوهشی حضور داشته باشند و پژوهش را با چاشنی مشورت با خبرگان در اختیار مشتریان قرار دهند. اندیشگاه ها از پژوهش های صرفاً نظری و بعضاً بدون مشتری که در برخی موارد در فعالیت های محفل اندیشمندان انجام می شود پرهیز کرده و برای رفع نیاز مشتریان و مدیران فعالیت می­کنند.</a:t>
            </a:r>
            <a:endParaRPr lang="en-US" sz="2000" dirty="0">
              <a:cs typeface="B Nazanin" pitchFamily="2" charset="-78"/>
            </a:endParaRPr>
          </a:p>
        </p:txBody>
      </p:sp>
      <p:sp>
        <p:nvSpPr>
          <p:cNvPr id="10" name="Content Placeholder 9"/>
          <p:cNvSpPr>
            <a:spLocks noGrp="1"/>
          </p:cNvSpPr>
          <p:nvPr>
            <p:ph idx="1"/>
          </p:nvPr>
        </p:nvSpPr>
        <p:spPr>
          <a:xfrm>
            <a:off x="457200" y="1428736"/>
            <a:ext cx="7239000" cy="5027000"/>
          </a:xfrm>
        </p:spPr>
        <p:txBody>
          <a:bodyPr/>
          <a:lstStyle/>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DC25393-254C-4EB9-B670-04C6CF2EC989}" type="slidenum">
              <a:rPr lang="en-US" smtClean="0"/>
              <a:pPr>
                <a:defRPr/>
              </a:pPr>
              <a:t>14</a:t>
            </a:fld>
            <a:endParaRPr lang="en-US"/>
          </a:p>
        </p:txBody>
      </p:sp>
      <p:sp>
        <p:nvSpPr>
          <p:cNvPr id="6" name="Content Placeholder 5"/>
          <p:cNvSpPr>
            <a:spLocks noGrp="1"/>
          </p:cNvSpPr>
          <p:nvPr>
            <p:ph idx="1"/>
          </p:nvPr>
        </p:nvSpPr>
        <p:spPr>
          <a:xfrm>
            <a:off x="500034" y="642918"/>
            <a:ext cx="7239000"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rtl="1" fontAlgn="auto">
              <a:spcBef>
                <a:spcPts val="0"/>
              </a:spcBef>
              <a:spcAft>
                <a:spcPts val="0"/>
              </a:spcAft>
              <a:defRPr/>
            </a:pPr>
            <a:r>
              <a:rPr lang="fa-IR" sz="2000" dirty="0">
                <a:cs typeface="B Nazanin" pitchFamily="2" charset="-78"/>
              </a:rPr>
              <a:t>باید ساختاري را براي اندیشگاه پيشنهاد كنيم كه مجبور نباشد توجيه‌كنندة تصميم‌های قبلي و سياست‌هاي كليشه‌اي سازمان‌هاي خاص باشد. بدین ترتیب باید برای اندیشگاه‌هایی که با حمایت دولت تشکیل می‌شوند برنامه‌ای تدوین کرد تا استقلال تشکیلاتی داشته باشند یا در یک فرآیند برنامه‌ریزی شده به این مهم دست یابند. </a:t>
            </a:r>
          </a:p>
          <a:p>
            <a:pPr algn="ctr" rtl="1" fontAlgn="auto">
              <a:spcBef>
                <a:spcPts val="0"/>
              </a:spcBef>
              <a:spcAft>
                <a:spcPts val="0"/>
              </a:spcAft>
              <a:defRPr/>
            </a:pPr>
            <a:r>
              <a:rPr lang="fa-IR" sz="2000" dirty="0">
                <a:cs typeface="B Nazanin" pitchFamily="2" charset="-78"/>
              </a:rPr>
              <a:t>برون‌سازماني بودن، به معني دور بودن اندیشگاه‌ها از مسائل و اطلاعات روز دستگاه‌هاي اجرايي نیست. اگر اندیشگاه شما ساختار «برون‌سازماني» و غيروابسته به کارفرما یا مشتری اصلی داشته باشد، از بسیاری از محدودیت‌های واحدهاي کارشناسي درون‌سازمانی آزادید. </a:t>
            </a:r>
            <a:endParaRPr lang="en-US" sz="2000" dirty="0">
              <a:cs typeface="B Nazanin" pitchFamily="2" charset="-78"/>
            </a:endParaRPr>
          </a:p>
        </p:txBody>
      </p:sp>
      <p:sp>
        <p:nvSpPr>
          <p:cNvPr id="7" name="Rectangle 6"/>
          <p:cNvSpPr/>
          <p:nvPr/>
        </p:nvSpPr>
        <p:spPr>
          <a:xfrm>
            <a:off x="428597" y="4071942"/>
            <a:ext cx="7358114" cy="1357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sz="2000" dirty="0">
                <a:cs typeface="B Nazanin" pitchFamily="2" charset="-78"/>
              </a:rPr>
              <a:t>در هر صورت انتخاب با شماست، شاید هم مشتریان شما نقشی به سزا در طراحی نوع اندیشگاه شما داشته باشند، همیشه که همه چیز را مؤسسین یک سازمان تعیین نمی‌کنند.</a:t>
            </a:r>
            <a:endParaRPr lang="en-US" sz="2000" dirty="0">
              <a:cs typeface="B Nazanin" pitchFamily="2" charset="-78"/>
            </a:endParaRPr>
          </a:p>
          <a:p>
            <a:pPr algn="ctr" rtl="1" fontAlgn="auto">
              <a:spcBef>
                <a:spcPts val="0"/>
              </a:spcBef>
              <a:spcAft>
                <a:spcPts val="0"/>
              </a:spcAft>
              <a:defRPr/>
            </a:pP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ar-SA" smtClean="0"/>
              <a:t>اندیشگاه چیست؟</a:t>
            </a:r>
            <a:r>
              <a:rPr lang="en-US" smtClean="0"/>
              <a:t/>
            </a:r>
            <a:br>
              <a:rPr lang="en-US" smtClean="0"/>
            </a:br>
            <a:endParaRPr lang="en-US" dirty="0"/>
          </a:p>
        </p:txBody>
      </p:sp>
      <p:sp>
        <p:nvSpPr>
          <p:cNvPr id="11" name="Content Placeholder 10"/>
          <p:cNvSpPr>
            <a:spLocks noGrp="1"/>
          </p:cNvSpPr>
          <p:nvPr>
            <p:ph idx="1"/>
          </p:nvPr>
        </p:nvSpPr>
        <p:spPr/>
        <p:txBody>
          <a:bodyPr/>
          <a:lstStyle/>
          <a:p>
            <a:r>
              <a:rPr lang="fa-IR" dirty="0" smtClean="0"/>
              <a:t>انديشگاه در تعريفي ساده عبارت است از:</a:t>
            </a:r>
          </a:p>
          <a:p>
            <a:pPr>
              <a:buNone/>
            </a:pPr>
            <a:r>
              <a:rPr lang="en-US" dirty="0" smtClean="0"/>
              <a:t>   </a:t>
            </a:r>
            <a:r>
              <a:rPr lang="fa-IR" dirty="0" smtClean="0"/>
              <a:t>مرکز توليد و ارزيابي افكار و تسهيل تصميم</a:t>
            </a:r>
            <a:r>
              <a:rPr lang="en-US" dirty="0" smtClean="0"/>
              <a:t></a:t>
            </a:r>
            <a:r>
              <a:rPr lang="fa-IR" dirty="0" smtClean="0"/>
              <a:t>سازي و سياست</a:t>
            </a:r>
            <a:r>
              <a:rPr lang="en-US" dirty="0" smtClean="0"/>
              <a:t></a:t>
            </a:r>
            <a:r>
              <a:rPr lang="fa-IR" dirty="0" smtClean="0"/>
              <a:t>گزاري. </a:t>
            </a:r>
            <a:endParaRPr lang="en-US" dirty="0" smtClean="0"/>
          </a:p>
        </p:txBody>
      </p:sp>
      <p:sp>
        <p:nvSpPr>
          <p:cNvPr id="4" name="Slide Number Placeholder 3"/>
          <p:cNvSpPr>
            <a:spLocks noGrp="1"/>
          </p:cNvSpPr>
          <p:nvPr>
            <p:ph type="sldNum" sz="quarter" idx="12"/>
          </p:nvPr>
        </p:nvSpPr>
        <p:spPr/>
        <p:txBody>
          <a:bodyPr/>
          <a:lstStyle/>
          <a:p>
            <a:fld id="{4DC25393-254C-4EB9-B670-04C6CF2EC989}" type="slidenum">
              <a:rPr lang="en-US" smtClean="0"/>
              <a:pPr/>
              <a:t>2</a:t>
            </a:fld>
            <a:endParaRPr lang="en-US"/>
          </a:p>
        </p:txBody>
      </p:sp>
      <p:pic>
        <p:nvPicPr>
          <p:cNvPr id="5" name="Picture 4" descr="think-tank.jpg"/>
          <p:cNvPicPr>
            <a:picLocks noChangeAspect="1"/>
          </p:cNvPicPr>
          <p:nvPr/>
        </p:nvPicPr>
        <p:blipFill>
          <a:blip r:embed="rId3" cstate="print"/>
          <a:stretch>
            <a:fillRect/>
          </a:stretch>
        </p:blipFill>
        <p:spPr>
          <a:xfrm>
            <a:off x="571472" y="3357562"/>
            <a:ext cx="4629150" cy="2857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واژه شناسی</a:t>
            </a:r>
            <a:endParaRPr lang="fa-IR" dirty="0"/>
          </a:p>
        </p:txBody>
      </p:sp>
      <p:sp>
        <p:nvSpPr>
          <p:cNvPr id="3" name="Content Placeholder 2"/>
          <p:cNvSpPr>
            <a:spLocks noGrp="1"/>
          </p:cNvSpPr>
          <p:nvPr>
            <p:ph idx="1"/>
          </p:nvPr>
        </p:nvSpPr>
        <p:spPr/>
        <p:txBody>
          <a:bodyPr/>
          <a:lstStyle/>
          <a:p>
            <a:r>
              <a:rPr lang="fa-IR" dirty="0" smtClean="0"/>
              <a:t>فرهنگ آمريکايي اندیشگاه را اينگونه تعريف مي‌کند: </a:t>
            </a:r>
          </a:p>
          <a:p>
            <a:pPr algn="just">
              <a:buNone/>
            </a:pPr>
            <a:r>
              <a:rPr lang="en-US" dirty="0" smtClean="0"/>
              <a:t>  </a:t>
            </a:r>
            <a:r>
              <a:rPr lang="fa-IR" dirty="0" smtClean="0"/>
              <a:t>گروه يا مؤسسه‌اي که براي انجام پروژه‌هاي مطالعاتي قوي و حل مسائل مختلف، بخصوص در حوزة فناوري، استراتژي و سياسي تأسيس شده است. </a:t>
            </a:r>
            <a:endParaRPr lang="en-US" dirty="0" smtClean="0"/>
          </a:p>
          <a:p>
            <a:endParaRPr lang="fa-IR" dirty="0"/>
          </a:p>
        </p:txBody>
      </p:sp>
      <p:sp>
        <p:nvSpPr>
          <p:cNvPr id="4" name="Slide Number Placeholder 3"/>
          <p:cNvSpPr>
            <a:spLocks noGrp="1"/>
          </p:cNvSpPr>
          <p:nvPr>
            <p:ph type="sldNum" sz="quarter" idx="12"/>
          </p:nvPr>
        </p:nvSpPr>
        <p:spPr/>
        <p:txBody>
          <a:bodyPr/>
          <a:lstStyle/>
          <a:p>
            <a:fld id="{4DC25393-254C-4EB9-B670-04C6CF2EC98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تعریف 2</a:t>
            </a:r>
            <a:endParaRPr lang="fa-IR" dirty="0"/>
          </a:p>
        </p:txBody>
      </p:sp>
      <p:sp>
        <p:nvSpPr>
          <p:cNvPr id="3" name="Content Placeholder 2"/>
          <p:cNvSpPr>
            <a:spLocks noGrp="1"/>
          </p:cNvSpPr>
          <p:nvPr>
            <p:ph idx="1"/>
          </p:nvPr>
        </p:nvSpPr>
        <p:spPr/>
        <p:txBody>
          <a:bodyPr/>
          <a:lstStyle/>
          <a:p>
            <a:pPr algn="just"/>
            <a:r>
              <a:rPr lang="ar-SA" dirty="0" smtClean="0"/>
              <a:t>در تعریفی دقيق‌تر اندیشگاه</a:t>
            </a:r>
            <a:r>
              <a:rPr lang="en-US" dirty="0" smtClean="0"/>
              <a:t></a:t>
            </a:r>
            <a:r>
              <a:rPr lang="ar-SA" dirty="0" smtClean="0"/>
              <a:t>ها</a:t>
            </a:r>
            <a:r>
              <a:rPr lang="fa-IR" dirty="0" smtClean="0"/>
              <a:t>،</a:t>
            </a:r>
            <a:r>
              <a:rPr lang="ar-SA" dirty="0" smtClean="0"/>
              <a:t> فرآيند تصميم‌گيري را از طريق ايجاد «هوشمندي استراتژيك» تسهيل و پشتيباني کرده و دستاوردهای خود را در اختیار مدیران و تصمیم</a:t>
            </a:r>
            <a:r>
              <a:rPr lang="en-US" dirty="0" smtClean="0"/>
              <a:t></a:t>
            </a:r>
            <a:r>
              <a:rPr lang="ar-SA" dirty="0" smtClean="0"/>
              <a:t>گیرندگان ارشد سازمان قرار می</a:t>
            </a:r>
            <a:r>
              <a:rPr lang="en-US" dirty="0" smtClean="0"/>
              <a:t></a:t>
            </a:r>
            <a:r>
              <a:rPr lang="ar-SA" dirty="0" smtClean="0"/>
              <a:t>دهند. </a:t>
            </a:r>
            <a:endParaRPr lang="en-US" dirty="0" smtClean="0"/>
          </a:p>
        </p:txBody>
      </p:sp>
      <p:sp>
        <p:nvSpPr>
          <p:cNvPr id="4" name="Slide Number Placeholder 3"/>
          <p:cNvSpPr>
            <a:spLocks noGrp="1"/>
          </p:cNvSpPr>
          <p:nvPr>
            <p:ph type="sldNum" sz="quarter" idx="12"/>
          </p:nvPr>
        </p:nvSpPr>
        <p:spPr/>
        <p:txBody>
          <a:bodyPr/>
          <a:lstStyle/>
          <a:p>
            <a:fld id="{4DC25393-254C-4EB9-B670-04C6CF2EC989}" type="slidenum">
              <a:rPr lang="en-US" smtClean="0"/>
              <a:pPr/>
              <a:t>4</a:t>
            </a:fld>
            <a:endParaRPr lang="en-US"/>
          </a:p>
        </p:txBody>
      </p:sp>
      <p:pic>
        <p:nvPicPr>
          <p:cNvPr id="5" name="Picture 4" descr="0511-0902-1815-5717_Group_of_Business_People_at_a_Think_Tank_Meeting_clipart_image.jpg.png"/>
          <p:cNvPicPr>
            <a:picLocks noChangeAspect="1"/>
          </p:cNvPicPr>
          <p:nvPr/>
        </p:nvPicPr>
        <p:blipFill>
          <a:blip r:embed="rId3" cstate="print"/>
          <a:stretch>
            <a:fillRect/>
          </a:stretch>
        </p:blipFill>
        <p:spPr>
          <a:xfrm>
            <a:off x="463480" y="3500439"/>
            <a:ext cx="3537016" cy="30216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3</a:t>
            </a:r>
            <a:endParaRPr lang="fa-IR" dirty="0"/>
          </a:p>
        </p:txBody>
      </p:sp>
      <p:sp>
        <p:nvSpPr>
          <p:cNvPr id="3" name="Content Placeholder 2"/>
          <p:cNvSpPr>
            <a:spLocks noGrp="1"/>
          </p:cNvSpPr>
          <p:nvPr>
            <p:ph idx="1"/>
          </p:nvPr>
        </p:nvSpPr>
        <p:spPr/>
        <p:txBody>
          <a:bodyPr/>
          <a:lstStyle/>
          <a:p>
            <a:pPr algn="just"/>
            <a:r>
              <a:rPr lang="ar-SA" dirty="0" smtClean="0">
                <a:cs typeface="B Nazanin" pitchFamily="2" charset="-78"/>
              </a:rPr>
              <a:t>مطابق تعریفی دیگر </a:t>
            </a:r>
            <a:r>
              <a:rPr lang="fa-IR" dirty="0" smtClean="0">
                <a:cs typeface="B Nazanin" pitchFamily="2" charset="-78"/>
              </a:rPr>
              <a:t>اندیشگاه عبارت است از: </a:t>
            </a:r>
          </a:p>
          <a:p>
            <a:pPr algn="just">
              <a:buNone/>
            </a:pPr>
            <a:r>
              <a:rPr lang="en-US" dirty="0" smtClean="0">
                <a:cs typeface="B Nazanin" pitchFamily="2" charset="-78"/>
              </a:rPr>
              <a:t>  </a:t>
            </a:r>
            <a:r>
              <a:rPr lang="fa-IR" dirty="0" smtClean="0">
                <a:cs typeface="B Nazanin" pitchFamily="2" charset="-78"/>
              </a:rPr>
              <a:t>سازمان، مؤسسه، شرکت یا گروهي که با استفاده از ابزارهای آینده</a:t>
            </a:r>
            <a:r>
              <a:rPr lang="en-US" dirty="0" smtClean="0">
                <a:cs typeface="B Nazanin" pitchFamily="2" charset="-78"/>
              </a:rPr>
              <a:t></a:t>
            </a:r>
            <a:r>
              <a:rPr lang="fa-IR" dirty="0" smtClean="0">
                <a:cs typeface="B Nazanin" pitchFamily="2" charset="-78"/>
              </a:rPr>
              <a:t>نگری و آینده</a:t>
            </a:r>
            <a:r>
              <a:rPr lang="en-US" dirty="0" smtClean="0">
                <a:cs typeface="B Nazanin" pitchFamily="2" charset="-78"/>
              </a:rPr>
              <a:t></a:t>
            </a:r>
            <a:r>
              <a:rPr lang="fa-IR" dirty="0" smtClean="0">
                <a:cs typeface="B Nazanin" pitchFamily="2" charset="-78"/>
              </a:rPr>
              <a:t>پژوهی، تفکر جمعی، برنامه</a:t>
            </a:r>
            <a:r>
              <a:rPr lang="en-US" dirty="0" smtClean="0">
                <a:cs typeface="B Nazanin" pitchFamily="2" charset="-78"/>
              </a:rPr>
              <a:t></a:t>
            </a:r>
            <a:r>
              <a:rPr lang="fa-IR" dirty="0" smtClean="0">
                <a:cs typeface="B Nazanin" pitchFamily="2" charset="-78"/>
              </a:rPr>
              <a:t>ریزی استراتژیک و روش</a:t>
            </a:r>
            <a:r>
              <a:rPr lang="en-US" dirty="0" smtClean="0">
                <a:cs typeface="B Nazanin" pitchFamily="2" charset="-78"/>
              </a:rPr>
              <a:t></a:t>
            </a:r>
            <a:r>
              <a:rPr lang="fa-IR" dirty="0" smtClean="0">
                <a:cs typeface="B Nazanin" pitchFamily="2" charset="-78"/>
              </a:rPr>
              <a:t>های علمی تصمیم</a:t>
            </a:r>
            <a:r>
              <a:rPr lang="en-US" dirty="0" smtClean="0">
                <a:cs typeface="B Nazanin" pitchFamily="2" charset="-78"/>
              </a:rPr>
              <a:t></a:t>
            </a:r>
            <a:r>
              <a:rPr lang="fa-IR" dirty="0" smtClean="0">
                <a:cs typeface="B Nazanin" pitchFamily="2" charset="-78"/>
              </a:rPr>
              <a:t>گیری، با ایده</a:t>
            </a:r>
            <a:r>
              <a:rPr lang="en-US" dirty="0" smtClean="0">
                <a:cs typeface="B Nazanin" pitchFamily="2" charset="-78"/>
              </a:rPr>
              <a:t></a:t>
            </a:r>
            <a:r>
              <a:rPr lang="fa-IR" dirty="0" smtClean="0">
                <a:cs typeface="B Nazanin" pitchFamily="2" charset="-78"/>
              </a:rPr>
              <a:t>پردازی در فرآیند تصمیم‌سازی نقش‌آفرینی می‌کنند.</a:t>
            </a:r>
          </a:p>
          <a:p>
            <a:pPr algn="just">
              <a:buNone/>
            </a:pPr>
            <a:r>
              <a:rPr lang="en-US" dirty="0" smtClean="0">
                <a:cs typeface="B Nazanin" pitchFamily="2" charset="-78"/>
              </a:rPr>
              <a:t>  </a:t>
            </a:r>
            <a:r>
              <a:rPr lang="fa-IR" dirty="0" smtClean="0">
                <a:cs typeface="B Nazanin" pitchFamily="2" charset="-78"/>
              </a:rPr>
              <a:t>گاه تصمیم می‌سازد و تصمیم‌گیران را هدایت می‌کند و گاه حتی ناگزیر از ایفای نقش‌هایی عملیاتی‌تر، همراه با مدیران می‌شود.</a:t>
            </a:r>
            <a:endParaRPr lang="en-US" dirty="0" smtClean="0">
              <a:cs typeface="B Nazanin" pitchFamily="2" charset="-78"/>
            </a:endParaRPr>
          </a:p>
          <a:p>
            <a:pPr algn="just"/>
            <a:endParaRPr lang="fa-IR" dirty="0" smtClean="0">
              <a:cs typeface="B Nazanin" pitchFamily="2" charset="-78"/>
            </a:endParaRPr>
          </a:p>
          <a:p>
            <a:pPr algn="just"/>
            <a:endParaRPr lang="fa-IR" dirty="0">
              <a:cs typeface="B Nazanin" pitchFamily="2" charset="-78"/>
            </a:endParaRPr>
          </a:p>
        </p:txBody>
      </p:sp>
      <p:sp>
        <p:nvSpPr>
          <p:cNvPr id="4" name="Slide Number Placeholder 3"/>
          <p:cNvSpPr>
            <a:spLocks noGrp="1"/>
          </p:cNvSpPr>
          <p:nvPr>
            <p:ph type="sldNum" sz="quarter" idx="12"/>
          </p:nvPr>
        </p:nvSpPr>
        <p:spPr/>
        <p:txBody>
          <a:bodyPr/>
          <a:lstStyle/>
          <a:p>
            <a:fld id="{4DC25393-254C-4EB9-B670-04C6CF2EC98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mtClean="0"/>
              <a:t>چرا اندیشگاه؟</a:t>
            </a:r>
            <a:r>
              <a:rPr lang="en-US" smtClean="0"/>
              <a:t/>
            </a:r>
            <a:br>
              <a:rPr lang="en-US" smtClean="0"/>
            </a:br>
            <a:endParaRPr lang="en-US" dirty="0"/>
          </a:p>
        </p:txBody>
      </p:sp>
      <p:sp>
        <p:nvSpPr>
          <p:cNvPr id="3" name="Content Placeholder 2"/>
          <p:cNvSpPr>
            <a:spLocks noGrp="1"/>
          </p:cNvSpPr>
          <p:nvPr>
            <p:ph idx="1"/>
          </p:nvPr>
        </p:nvSpPr>
        <p:spPr/>
        <p:txBody>
          <a:bodyPr>
            <a:normAutofit/>
          </a:bodyPr>
          <a:lstStyle/>
          <a:p>
            <a:r>
              <a:rPr lang="fa-IR" smtClean="0"/>
              <a:t>نکته اول: </a:t>
            </a:r>
          </a:p>
          <a:p>
            <a:r>
              <a:rPr lang="fa-IR" smtClean="0"/>
              <a:t>	به‌طور عمومی بیشتر ‌سياست‌مداران و تصميم‌گيرندگان با مشکل فقدان اطلاعات مواجه نيستند. مسأله اصلي براي آنان حجم بسيار زياد اطلاعات است. مشکل ديگر که در اين زمينه وجود دارد اين است که بخشي از اين اطلاعات غير قابل اعتماد است، بخشي نيز آميخته با منافع گروه‌ها و افراد ذینفع است، برخي آنقدر از لحاظ فني پيچيده است که سياست‌گذار از آن سر در نمي‌آورد، برخي نيز ممکن است به لحاظ سياسي يا اقتصادي يا مالي يا عوامل ديگر غير قابل اجرا باشد. </a:t>
            </a:r>
          </a:p>
          <a:p>
            <a:endParaRPr lang="en-US" dirty="0"/>
          </a:p>
        </p:txBody>
      </p:sp>
      <p:sp>
        <p:nvSpPr>
          <p:cNvPr id="4" name="Slide Number Placeholder 3"/>
          <p:cNvSpPr>
            <a:spLocks noGrp="1"/>
          </p:cNvSpPr>
          <p:nvPr>
            <p:ph type="sldNum" sz="quarter" idx="12"/>
          </p:nvPr>
        </p:nvSpPr>
        <p:spPr/>
        <p:txBody>
          <a:bodyPr/>
          <a:lstStyle/>
          <a:p>
            <a:fld id="{4DC25393-254C-4EB9-B670-04C6CF2EC98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71472" y="714356"/>
          <a:ext cx="700092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EAD5FEE7-41C3-401B-864E-D5C663E71FE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چرا اندیشگاه؟ </a:t>
            </a:r>
            <a:endParaRPr lang="fa-IR" dirty="0"/>
          </a:p>
        </p:txBody>
      </p:sp>
      <p:sp>
        <p:nvSpPr>
          <p:cNvPr id="3" name="Content Placeholder 2"/>
          <p:cNvSpPr>
            <a:spLocks noGrp="1"/>
          </p:cNvSpPr>
          <p:nvPr>
            <p:ph idx="1"/>
          </p:nvPr>
        </p:nvSpPr>
        <p:spPr/>
        <p:txBody>
          <a:bodyPr/>
          <a:lstStyle/>
          <a:p>
            <a:pPr algn="just"/>
            <a:r>
              <a:rPr lang="fa-IR" dirty="0" smtClean="0"/>
              <a:t>نکته دو:</a:t>
            </a:r>
          </a:p>
          <a:p>
            <a:pPr algn="just">
              <a:buNone/>
            </a:pPr>
            <a:r>
              <a:rPr lang="en-US" dirty="0" smtClean="0"/>
              <a:t>  </a:t>
            </a:r>
            <a:r>
              <a:rPr lang="fa-IR" dirty="0" smtClean="0"/>
              <a:t>برای حل این مشکلات نهادهایی به نام «اندیشگاه» که برای تفکر و پژوهش در زمینه سیاست‌سازی و تصمیم‌سازی و تولید ایده و بر اصل جمع‌اندیشی استوار است در نقاط مختلف جهان تشکیل گردیده است. ساختار اندیشگاه، کارکردهای منحصر به فرد و ویژگی‌های مختص آن باعث توجه ویژه سازمان‌های دولتی، خصوصی و عمومی و غیر انتفاعی به استفاده از خدمات اندیشگاه‌ها شده است. </a:t>
            </a:r>
            <a:endParaRPr lang="en-US" dirty="0" smtClean="0"/>
          </a:p>
          <a:p>
            <a:pPr algn="just"/>
            <a:endParaRPr lang="fa-IR" dirty="0"/>
          </a:p>
        </p:txBody>
      </p:sp>
      <p:sp>
        <p:nvSpPr>
          <p:cNvPr id="4" name="Slide Number Placeholder 3"/>
          <p:cNvSpPr>
            <a:spLocks noGrp="1"/>
          </p:cNvSpPr>
          <p:nvPr>
            <p:ph type="sldNum" sz="quarter" idx="12"/>
          </p:nvPr>
        </p:nvSpPr>
        <p:spPr/>
        <p:txBody>
          <a:bodyPr/>
          <a:lstStyle/>
          <a:p>
            <a:fld id="{4DC25393-254C-4EB9-B670-04C6CF2EC98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خروجي:</a:t>
            </a:r>
            <a:endParaRPr lang="en-US" dirty="0"/>
          </a:p>
        </p:txBody>
      </p:sp>
      <p:sp>
        <p:nvSpPr>
          <p:cNvPr id="3" name="Content Placeholder 2"/>
          <p:cNvSpPr>
            <a:spLocks noGrp="1"/>
          </p:cNvSpPr>
          <p:nvPr>
            <p:ph idx="1"/>
          </p:nvPr>
        </p:nvSpPr>
        <p:spPr/>
        <p:txBody>
          <a:bodyPr/>
          <a:lstStyle/>
          <a:p>
            <a:endParaRPr lang="fa-IR" dirty="0" smtClean="0"/>
          </a:p>
        </p:txBody>
      </p:sp>
      <p:sp>
        <p:nvSpPr>
          <p:cNvPr id="4" name="Slide Number Placeholder 3"/>
          <p:cNvSpPr>
            <a:spLocks noGrp="1"/>
          </p:cNvSpPr>
          <p:nvPr>
            <p:ph type="sldNum" sz="quarter" idx="12"/>
          </p:nvPr>
        </p:nvSpPr>
        <p:spPr/>
        <p:txBody>
          <a:bodyPr/>
          <a:lstStyle/>
          <a:p>
            <a:fld id="{4DC25393-254C-4EB9-B670-04C6CF2EC989}" type="slidenum">
              <a:rPr lang="en-US" smtClean="0"/>
              <a:pPr/>
              <a:t>9</a:t>
            </a:fld>
            <a:endParaRPr lang="en-US"/>
          </a:p>
        </p:txBody>
      </p:sp>
      <p:grpSp>
        <p:nvGrpSpPr>
          <p:cNvPr id="26" name="Group 25"/>
          <p:cNvGrpSpPr/>
          <p:nvPr/>
        </p:nvGrpSpPr>
        <p:grpSpPr>
          <a:xfrm>
            <a:off x="1000100" y="2148028"/>
            <a:ext cx="6215106" cy="4138492"/>
            <a:chOff x="785786" y="719268"/>
            <a:chExt cx="7643866" cy="5174896"/>
          </a:xfrm>
        </p:grpSpPr>
        <p:sp>
          <p:nvSpPr>
            <p:cNvPr id="12" name="Left Arrow 11"/>
            <p:cNvSpPr/>
            <p:nvPr/>
          </p:nvSpPr>
          <p:spPr>
            <a:xfrm rot="12900000">
              <a:off x="4629437" y="2382435"/>
              <a:ext cx="1780329" cy="62975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3" name="Group 12"/>
            <p:cNvGrpSpPr/>
            <p:nvPr/>
          </p:nvGrpSpPr>
          <p:grpSpPr>
            <a:xfrm>
              <a:off x="785786" y="3178414"/>
              <a:ext cx="2099183" cy="1679346"/>
              <a:chOff x="2604" y="1343891"/>
              <a:chExt cx="2099183" cy="1679346"/>
            </a:xfrm>
          </p:grpSpPr>
          <p:sp>
            <p:nvSpPr>
              <p:cNvPr id="22" name="Rounded Rectangle 21"/>
              <p:cNvSpPr/>
              <p:nvPr/>
            </p:nvSpPr>
            <p:spPr>
              <a:xfrm>
                <a:off x="2604" y="1343891"/>
                <a:ext cx="2099183" cy="167934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7"/>
              <p:cNvSpPr/>
              <p:nvPr/>
            </p:nvSpPr>
            <p:spPr>
              <a:xfrm>
                <a:off x="51790" y="1393077"/>
                <a:ext cx="2000811" cy="15809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000" dirty="0" smtClean="0"/>
                  <a:t>تصمیم سازی</a:t>
                </a:r>
                <a:endParaRPr lang="en-US" sz="2000" kern="1200" dirty="0"/>
              </a:p>
            </p:txBody>
          </p:sp>
        </p:grpSp>
        <p:sp>
          <p:nvSpPr>
            <p:cNvPr id="14" name="Left Arrow 13"/>
            <p:cNvSpPr/>
            <p:nvPr/>
          </p:nvSpPr>
          <p:spPr>
            <a:xfrm rot="16200000">
              <a:off x="3681836" y="2932718"/>
              <a:ext cx="1780329" cy="62975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5" name="Group 14"/>
            <p:cNvGrpSpPr/>
            <p:nvPr/>
          </p:nvGrpSpPr>
          <p:grpSpPr>
            <a:xfrm>
              <a:off x="3522409" y="4214818"/>
              <a:ext cx="2099183" cy="1679346"/>
              <a:chOff x="2450870" y="69405"/>
              <a:chExt cx="2099183" cy="1679346"/>
            </a:xfrm>
          </p:grpSpPr>
          <p:sp>
            <p:nvSpPr>
              <p:cNvPr id="20" name="Rounded Rectangle 19"/>
              <p:cNvSpPr/>
              <p:nvPr/>
            </p:nvSpPr>
            <p:spPr>
              <a:xfrm>
                <a:off x="2450870" y="69405"/>
                <a:ext cx="2099183" cy="167934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10"/>
              <p:cNvSpPr/>
              <p:nvPr/>
            </p:nvSpPr>
            <p:spPr>
              <a:xfrm>
                <a:off x="2500056" y="118591"/>
                <a:ext cx="2000811" cy="15809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600" kern="1200" dirty="0" smtClean="0"/>
                  <a:t>تولید ایده</a:t>
                </a:r>
                <a:endParaRPr lang="en-US" sz="2600" kern="1200" dirty="0"/>
              </a:p>
            </p:txBody>
          </p:sp>
        </p:grpSp>
        <p:sp>
          <p:nvSpPr>
            <p:cNvPr id="16" name="Left Arrow 15"/>
            <p:cNvSpPr/>
            <p:nvPr/>
          </p:nvSpPr>
          <p:spPr>
            <a:xfrm rot="19500000">
              <a:off x="2805672" y="2382435"/>
              <a:ext cx="1780329" cy="629754"/>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7" name="Group 16"/>
            <p:cNvGrpSpPr/>
            <p:nvPr/>
          </p:nvGrpSpPr>
          <p:grpSpPr>
            <a:xfrm>
              <a:off x="6330469" y="3106976"/>
              <a:ext cx="2099183" cy="1679346"/>
              <a:chOff x="4899135" y="1343891"/>
              <a:chExt cx="2099183" cy="1679346"/>
            </a:xfrm>
          </p:grpSpPr>
          <p:sp>
            <p:nvSpPr>
              <p:cNvPr id="18" name="Rounded Rectangle 17"/>
              <p:cNvSpPr/>
              <p:nvPr/>
            </p:nvSpPr>
            <p:spPr>
              <a:xfrm>
                <a:off x="4899135" y="1343891"/>
                <a:ext cx="2099183" cy="167934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13"/>
              <p:cNvSpPr/>
              <p:nvPr/>
            </p:nvSpPr>
            <p:spPr>
              <a:xfrm>
                <a:off x="4948321" y="1393077"/>
                <a:ext cx="2000811" cy="15809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fa-IR" sz="2600" kern="1200" dirty="0" smtClean="0"/>
                  <a:t>سیاست گذاری</a:t>
                </a:r>
                <a:endParaRPr lang="en-US" sz="2600" kern="1200" dirty="0"/>
              </a:p>
            </p:txBody>
          </p:sp>
        </p:grpSp>
        <p:grpSp>
          <p:nvGrpSpPr>
            <p:cNvPr id="11" name="Group 10"/>
            <p:cNvGrpSpPr/>
            <p:nvPr/>
          </p:nvGrpSpPr>
          <p:grpSpPr>
            <a:xfrm>
              <a:off x="3467167" y="719268"/>
              <a:ext cx="2209666" cy="2209666"/>
              <a:chOff x="2395628" y="2793025"/>
              <a:chExt cx="2209666" cy="2209666"/>
            </a:xfrm>
          </p:grpSpPr>
          <p:sp>
            <p:nvSpPr>
              <p:cNvPr id="24" name="Oval 23"/>
              <p:cNvSpPr/>
              <p:nvPr/>
            </p:nvSpPr>
            <p:spPr>
              <a:xfrm>
                <a:off x="2395628" y="2793025"/>
                <a:ext cx="2209666" cy="220966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 4"/>
              <p:cNvSpPr/>
              <p:nvPr/>
            </p:nvSpPr>
            <p:spPr>
              <a:xfrm>
                <a:off x="2719226" y="3116623"/>
                <a:ext cx="1562470" cy="15624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a-IR" sz="2400" kern="1200" dirty="0" smtClean="0"/>
                  <a:t>اندیشگاه</a:t>
                </a:r>
                <a:endParaRPr lang="en-US" sz="2400" kern="1200" dirty="0"/>
              </a:p>
            </p:txBody>
          </p:sp>
        </p:gr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732</TotalTime>
  <Words>1566</Words>
  <Application>Microsoft Office PowerPoint</Application>
  <PresentationFormat>On-screen Show (4:3)</PresentationFormat>
  <Paragraphs>113</Paragraphs>
  <Slides>14</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 Nazanin</vt:lpstr>
      <vt:lpstr>B Yekan</vt:lpstr>
      <vt:lpstr>Calibri</vt:lpstr>
      <vt:lpstr>Tahoma</vt:lpstr>
      <vt:lpstr>Trebuchet MS</vt:lpstr>
      <vt:lpstr>Wingdings</vt:lpstr>
      <vt:lpstr>Wingdings 2</vt:lpstr>
      <vt:lpstr>Opulent</vt:lpstr>
      <vt:lpstr>راه اندازی و مدیریت اندیشگاه  </vt:lpstr>
      <vt:lpstr>اندیشگاه چیست؟ </vt:lpstr>
      <vt:lpstr>واژه شناسی</vt:lpstr>
      <vt:lpstr>تعریف 2</vt:lpstr>
      <vt:lpstr>تعریف 3</vt:lpstr>
      <vt:lpstr>چرا اندیشگاه؟ </vt:lpstr>
      <vt:lpstr>PowerPoint Presentation</vt:lpstr>
      <vt:lpstr>چرا اندیشگاه؟ </vt:lpstr>
      <vt:lpstr>خروجي:</vt:lpstr>
      <vt:lpstr>حوزه فعالیت اندیشگاه‌ها</vt:lpstr>
      <vt:lpstr>ويژگي‌هاي اندیشگاهها </vt:lpstr>
      <vt:lpstr>انواع اندیشگاه </vt:lpstr>
      <vt:lpstr>PowerPoint Presentation</vt:lpstr>
      <vt:lpstr>PowerPoint Presentation</vt:lpstr>
    </vt:vector>
  </TitlesOfParts>
  <Company>btf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 اندازی و مدیریت اندیشگاه</dc:title>
  <dc:creator>satarian</dc:creator>
  <cp:lastModifiedBy>Administrator</cp:lastModifiedBy>
  <cp:revision>90</cp:revision>
  <dcterms:created xsi:type="dcterms:W3CDTF">2010-02-14T08:28:24Z</dcterms:created>
  <dcterms:modified xsi:type="dcterms:W3CDTF">2015-10-21T10:57:23Z</dcterms:modified>
</cp:coreProperties>
</file>