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7" r:id="rId3"/>
    <p:sldId id="317" r:id="rId4"/>
    <p:sldId id="263" r:id="rId5"/>
    <p:sldId id="262" r:id="rId6"/>
    <p:sldId id="264" r:id="rId7"/>
    <p:sldId id="284" r:id="rId8"/>
    <p:sldId id="265" r:id="rId9"/>
    <p:sldId id="285" r:id="rId10"/>
    <p:sldId id="286" r:id="rId11"/>
    <p:sldId id="287" r:id="rId12"/>
    <p:sldId id="258" r:id="rId13"/>
    <p:sldId id="260" r:id="rId14"/>
    <p:sldId id="259" r:id="rId15"/>
    <p:sldId id="302" r:id="rId16"/>
    <p:sldId id="303" r:id="rId17"/>
    <p:sldId id="288" r:id="rId18"/>
    <p:sldId id="289" r:id="rId19"/>
    <p:sldId id="290" r:id="rId20"/>
    <p:sldId id="291" r:id="rId21"/>
    <p:sldId id="292" r:id="rId22"/>
    <p:sldId id="266" r:id="rId23"/>
    <p:sldId id="269" r:id="rId24"/>
    <p:sldId id="270" r:id="rId25"/>
    <p:sldId id="271" r:id="rId26"/>
    <p:sldId id="272" r:id="rId27"/>
    <p:sldId id="267" r:id="rId28"/>
    <p:sldId id="273" r:id="rId29"/>
    <p:sldId id="274" r:id="rId30"/>
    <p:sldId id="313" r:id="rId31"/>
    <p:sldId id="314" r:id="rId32"/>
    <p:sldId id="315" r:id="rId33"/>
    <p:sldId id="316" r:id="rId34"/>
    <p:sldId id="304" r:id="rId35"/>
    <p:sldId id="312" r:id="rId36"/>
    <p:sldId id="305" r:id="rId37"/>
    <p:sldId id="306" r:id="rId38"/>
    <p:sldId id="307" r:id="rId39"/>
    <p:sldId id="310" r:id="rId40"/>
    <p:sldId id="311" r:id="rId41"/>
    <p:sldId id="308" r:id="rId42"/>
    <p:sldId id="309" r:id="rId43"/>
    <p:sldId id="293" r:id="rId44"/>
    <p:sldId id="318" r:id="rId45"/>
    <p:sldId id="321" r:id="rId46"/>
    <p:sldId id="280" r:id="rId47"/>
    <p:sldId id="281" r:id="rId48"/>
    <p:sldId id="282" r:id="rId49"/>
    <p:sldId id="32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4" y="114"/>
      </p:cViewPr>
      <p:guideLst>
        <p:guide orient="horz" pos="2160"/>
        <p:guide pos="2880"/>
      </p:guideLst>
    </p:cSldViewPr>
  </p:slideViewPr>
  <p:notesTextViewPr>
    <p:cViewPr>
      <p:scale>
        <a:sx n="1" d="1"/>
        <a:sy n="1" d="1"/>
      </p:scale>
      <p:origin x="0" y="0"/>
    </p:cViewPr>
  </p:notesTextViewPr>
  <p:sorterViewPr>
    <p:cViewPr>
      <p:scale>
        <a:sx n="100" d="100"/>
        <a:sy n="100" d="100"/>
      </p:scale>
      <p:origin x="0" y="-290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42388-A63F-4383-B44F-2A36E3A3ED6B}"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a:cs typeface="B Titr" panose="00000700000000000000" pitchFamily="2" charset="-78"/>
            </a:rPr>
            <a:t>پنج سنت فکری موثر بر آینده پژوهی</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a:cs typeface="B Titr" panose="00000700000000000000" pitchFamily="2" charset="-78"/>
            </a:rPr>
            <a:t>مذهب</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a:cs typeface="B Titr" panose="00000700000000000000" pitchFamily="2" charset="-78"/>
            </a:rPr>
            <a:t>اتوپیا</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a:cs typeface="B Titr" panose="00000700000000000000" pitchFamily="2" charset="-78"/>
            </a:rPr>
            <a:t>تاریخ گرایی</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574A7A54-E295-4BBE-AD00-09247A126773}">
      <dgm:prSet phldrT="[Text]" custT="1"/>
      <dgm:spPr/>
      <dgm:t>
        <a:bodyPr/>
        <a:lstStyle/>
        <a:p>
          <a:r>
            <a:rPr lang="fa-IR" sz="1800" dirty="0">
              <a:cs typeface="B Titr" panose="00000700000000000000" pitchFamily="2" charset="-78"/>
            </a:rPr>
            <a:t>داستان های علمی تخیلی</a:t>
          </a:r>
          <a:endParaRPr lang="en-US" sz="1800" dirty="0">
            <a:cs typeface="B Titr" panose="00000700000000000000" pitchFamily="2" charset="-78"/>
          </a:endParaRPr>
        </a:p>
      </dgm:t>
    </dgm:pt>
    <dgm:pt modelId="{91CAA0AF-D027-4189-A2BB-A823D60C44A7}" type="parTrans" cxnId="{FE45E1C1-5682-4863-9100-D11E8DFAC6E8}">
      <dgm:prSet/>
      <dgm:spPr/>
      <dgm:t>
        <a:bodyPr/>
        <a:lstStyle/>
        <a:p>
          <a:endParaRPr lang="en-US"/>
        </a:p>
      </dgm:t>
    </dgm:pt>
    <dgm:pt modelId="{AE233AAC-B7C1-4A1D-A390-912780CA545C}" type="sibTrans" cxnId="{FE45E1C1-5682-4863-9100-D11E8DFAC6E8}">
      <dgm:prSet/>
      <dgm:spPr/>
      <dgm:t>
        <a:bodyPr/>
        <a:lstStyle/>
        <a:p>
          <a:endParaRPr lang="en-US"/>
        </a:p>
      </dgm:t>
    </dgm:pt>
    <dgm:pt modelId="{A206DEEE-ABFD-4C1C-8550-C2CC5853F59C}">
      <dgm:prSet phldrT="[Text]" custT="1"/>
      <dgm:spPr/>
      <dgm:t>
        <a:bodyPr/>
        <a:lstStyle/>
        <a:p>
          <a:r>
            <a:rPr lang="fa-IR" sz="1800" dirty="0">
              <a:cs typeface="B Titr" panose="00000700000000000000" pitchFamily="2" charset="-78"/>
            </a:rPr>
            <a:t>تفکر سیستمی</a:t>
          </a:r>
          <a:endParaRPr lang="en-US" sz="1800" dirty="0">
            <a:cs typeface="B Titr" panose="00000700000000000000" pitchFamily="2" charset="-78"/>
          </a:endParaRPr>
        </a:p>
      </dgm:t>
    </dgm:pt>
    <dgm:pt modelId="{A6895016-BBA9-43AB-B941-93849AE33406}" type="parTrans" cxnId="{0541465E-5EC5-4C9C-9B76-4230653D731E}">
      <dgm:prSet/>
      <dgm:spPr/>
      <dgm:t>
        <a:bodyPr/>
        <a:lstStyle/>
        <a:p>
          <a:endParaRPr lang="en-US"/>
        </a:p>
      </dgm:t>
    </dgm:pt>
    <dgm:pt modelId="{9738FC56-687A-4928-90C7-2052BA2D7BF8}" type="sibTrans" cxnId="{0541465E-5EC5-4C9C-9B76-4230653D731E}">
      <dgm:prSet/>
      <dgm:spPr/>
      <dgm:t>
        <a:bodyPr/>
        <a:lstStyle/>
        <a:p>
          <a:endParaRPr lang="en-US"/>
        </a:p>
      </dgm:t>
    </dgm:pt>
    <dgm:pt modelId="{3E464CB2-E4A8-494C-9113-C01DAAD871C5}">
      <dgm:prSet/>
      <dgm:spPr/>
      <dgm:t>
        <a:bodyPr/>
        <a:lstStyle/>
        <a:p>
          <a:endParaRPr lang="en-US"/>
        </a:p>
      </dgm:t>
    </dgm:pt>
    <dgm:pt modelId="{E90DC410-A34D-4369-8C0F-0BE56DDCB00F}" type="parTrans" cxnId="{01AAD9C5-7619-416B-8617-056A6276E151}">
      <dgm:prSet/>
      <dgm:spPr/>
      <dgm:t>
        <a:bodyPr/>
        <a:lstStyle/>
        <a:p>
          <a:endParaRPr lang="en-US"/>
        </a:p>
      </dgm:t>
    </dgm:pt>
    <dgm:pt modelId="{F3A1B9E1-5133-4C26-A5FD-1BFEBCDF25D2}" type="sibTrans" cxnId="{01AAD9C5-7619-416B-8617-056A6276E151}">
      <dgm:prSet/>
      <dgm:spPr/>
      <dgm:t>
        <a:bodyPr/>
        <a:lstStyle/>
        <a:p>
          <a:endParaRPr lang="en-US"/>
        </a:p>
      </dgm:t>
    </dgm:pt>
    <dgm:pt modelId="{D9B8A581-7435-4B87-BFC5-E9EDB75D3BB2}" type="pres">
      <dgm:prSet presAssocID="{00A42388-A63F-4383-B44F-2A36E3A3ED6B}" presName="composite" presStyleCnt="0">
        <dgm:presLayoutVars>
          <dgm:chMax val="1"/>
          <dgm:dir/>
          <dgm:resizeHandles val="exact"/>
        </dgm:presLayoutVars>
      </dgm:prSet>
      <dgm:spPr/>
    </dgm:pt>
    <dgm:pt modelId="{20A89E54-5709-4482-A583-AFB7896B380E}" type="pres">
      <dgm:prSet presAssocID="{00A42388-A63F-4383-B44F-2A36E3A3ED6B}" presName="radial" presStyleCnt="0">
        <dgm:presLayoutVars>
          <dgm:animLvl val="ctr"/>
        </dgm:presLayoutVars>
      </dgm:prSet>
      <dgm:spPr/>
    </dgm:pt>
    <dgm:pt modelId="{AE64B058-1212-4840-82AD-004ED3EBCB20}" type="pres">
      <dgm:prSet presAssocID="{9CEE0363-6D68-438A-9430-95D4034976B9}" presName="centerShape" presStyleLbl="vennNode1" presStyleIdx="0" presStyleCnt="6"/>
      <dgm:spPr/>
    </dgm:pt>
    <dgm:pt modelId="{118EE09A-342C-4B24-906C-501E7827E17F}" type="pres">
      <dgm:prSet presAssocID="{38BD9C63-5280-4EFE-BE9C-2E2D2714FCAC}" presName="node" presStyleLbl="vennNode1" presStyleIdx="1" presStyleCnt="6">
        <dgm:presLayoutVars>
          <dgm:bulletEnabled val="1"/>
        </dgm:presLayoutVars>
      </dgm:prSet>
      <dgm:spPr/>
    </dgm:pt>
    <dgm:pt modelId="{50CFB66E-849F-4D53-AB4D-01AA45387196}" type="pres">
      <dgm:prSet presAssocID="{F9CCFA20-E2E3-414D-B798-D9A1514901C6}" presName="node" presStyleLbl="vennNode1" presStyleIdx="2" presStyleCnt="6">
        <dgm:presLayoutVars>
          <dgm:bulletEnabled val="1"/>
        </dgm:presLayoutVars>
      </dgm:prSet>
      <dgm:spPr/>
    </dgm:pt>
    <dgm:pt modelId="{718D12C2-79C2-42AF-9D75-E183D6FA9067}" type="pres">
      <dgm:prSet presAssocID="{37115B0B-5A81-45CF-B83B-94E8110EA40F}" presName="node" presStyleLbl="vennNode1" presStyleIdx="3" presStyleCnt="6">
        <dgm:presLayoutVars>
          <dgm:bulletEnabled val="1"/>
        </dgm:presLayoutVars>
      </dgm:prSet>
      <dgm:spPr/>
    </dgm:pt>
    <dgm:pt modelId="{F223B5D5-0AEB-409C-AE10-2572E002F1CC}" type="pres">
      <dgm:prSet presAssocID="{574A7A54-E295-4BBE-AD00-09247A126773}" presName="node" presStyleLbl="vennNode1" presStyleIdx="4" presStyleCnt="6">
        <dgm:presLayoutVars>
          <dgm:bulletEnabled val="1"/>
        </dgm:presLayoutVars>
      </dgm:prSet>
      <dgm:spPr/>
    </dgm:pt>
    <dgm:pt modelId="{C2C134AA-6CCF-47F4-ABB5-4150984D76A4}" type="pres">
      <dgm:prSet presAssocID="{A206DEEE-ABFD-4C1C-8550-C2CC5853F59C}" presName="node" presStyleLbl="vennNode1" presStyleIdx="5" presStyleCnt="6">
        <dgm:presLayoutVars>
          <dgm:bulletEnabled val="1"/>
        </dgm:presLayoutVars>
      </dgm:prSet>
      <dgm:spPr/>
    </dgm:pt>
  </dgm:ptLst>
  <dgm:cxnLst>
    <dgm:cxn modelId="{2C3F217D-88AF-4FBA-98D6-BD2A0427ADB7}" srcId="{9CEE0363-6D68-438A-9430-95D4034976B9}" destId="{38BD9C63-5280-4EFE-BE9C-2E2D2714FCAC}" srcOrd="0" destOrd="0" parTransId="{7A7D877D-6F7C-4035-9162-873DFBA04351}" sibTransId="{72E395F6-541A-46CA-AB15-CC496B813CEE}"/>
    <dgm:cxn modelId="{0541465E-5EC5-4C9C-9B76-4230653D731E}" srcId="{9CEE0363-6D68-438A-9430-95D4034976B9}" destId="{A206DEEE-ABFD-4C1C-8550-C2CC5853F59C}" srcOrd="4" destOrd="0" parTransId="{A6895016-BBA9-43AB-B941-93849AE33406}" sibTransId="{9738FC56-687A-4928-90C7-2052BA2D7BF8}"/>
    <dgm:cxn modelId="{01AAD9C5-7619-416B-8617-056A6276E151}" srcId="{00A42388-A63F-4383-B44F-2A36E3A3ED6B}" destId="{3E464CB2-E4A8-494C-9113-C01DAAD871C5}" srcOrd="1" destOrd="0" parTransId="{E90DC410-A34D-4369-8C0F-0BE56DDCB00F}" sibTransId="{F3A1B9E1-5133-4C26-A5FD-1BFEBCDF25D2}"/>
    <dgm:cxn modelId="{9A3579EE-EA43-4729-AD8C-A82EDCF7496A}" srcId="{00A42388-A63F-4383-B44F-2A36E3A3ED6B}" destId="{9CEE0363-6D68-438A-9430-95D4034976B9}" srcOrd="0" destOrd="0" parTransId="{F746A1FD-97BE-44E8-9AC3-2B00B7C2660D}" sibTransId="{FD7A8959-A656-48B5-9405-6C43C42C9CB2}"/>
    <dgm:cxn modelId="{FE45E1C1-5682-4863-9100-D11E8DFAC6E8}" srcId="{9CEE0363-6D68-438A-9430-95D4034976B9}" destId="{574A7A54-E295-4BBE-AD00-09247A126773}" srcOrd="3" destOrd="0" parTransId="{91CAA0AF-D027-4189-A2BB-A823D60C44A7}" sibTransId="{AE233AAC-B7C1-4A1D-A390-912780CA545C}"/>
    <dgm:cxn modelId="{8A837486-E13E-43C6-898D-A954C94D9698}" type="presOf" srcId="{F9CCFA20-E2E3-414D-B798-D9A1514901C6}" destId="{50CFB66E-849F-4D53-AB4D-01AA45387196}" srcOrd="0" destOrd="0" presId="urn:microsoft.com/office/officeart/2005/8/layout/radial3"/>
    <dgm:cxn modelId="{69909595-4F37-4F88-8429-3DDB2FD0585D}" type="presOf" srcId="{A206DEEE-ABFD-4C1C-8550-C2CC5853F59C}" destId="{C2C134AA-6CCF-47F4-ABB5-4150984D76A4}" srcOrd="0" destOrd="0" presId="urn:microsoft.com/office/officeart/2005/8/layout/radial3"/>
    <dgm:cxn modelId="{45B885E6-033A-4F13-90EA-2267AAD847BA}" type="presOf" srcId="{574A7A54-E295-4BBE-AD00-09247A126773}" destId="{F223B5D5-0AEB-409C-AE10-2572E002F1CC}" srcOrd="0" destOrd="0" presId="urn:microsoft.com/office/officeart/2005/8/layout/radial3"/>
    <dgm:cxn modelId="{D878BE91-5512-43F3-AF4C-03020EBD3E7E}" type="presOf" srcId="{9CEE0363-6D68-438A-9430-95D4034976B9}" destId="{AE64B058-1212-4840-82AD-004ED3EBCB20}" srcOrd="0" destOrd="0" presId="urn:microsoft.com/office/officeart/2005/8/layout/radial3"/>
    <dgm:cxn modelId="{852299B5-158D-4AD4-A43F-43EE99460DAB}" type="presOf" srcId="{37115B0B-5A81-45CF-B83B-94E8110EA40F}" destId="{718D12C2-79C2-42AF-9D75-E183D6FA9067}" srcOrd="0" destOrd="0" presId="urn:microsoft.com/office/officeart/2005/8/layout/radial3"/>
    <dgm:cxn modelId="{E7E1625C-F6A0-42E9-8F10-861E81BF7CBE}" srcId="{9CEE0363-6D68-438A-9430-95D4034976B9}" destId="{F9CCFA20-E2E3-414D-B798-D9A1514901C6}" srcOrd="1" destOrd="0" parTransId="{B993E69C-2816-4DA1-A1F1-404BB19B283A}" sibTransId="{0C251D24-0E08-4D9A-9CD4-41ADE10A1941}"/>
    <dgm:cxn modelId="{9E288DD0-3443-4D8A-84AD-416A16911572}" srcId="{9CEE0363-6D68-438A-9430-95D4034976B9}" destId="{37115B0B-5A81-45CF-B83B-94E8110EA40F}" srcOrd="2" destOrd="0" parTransId="{8BBCCEB7-FE82-4654-BA85-7B6AF3EE78B4}" sibTransId="{B6A7ECA1-BC2B-4B0D-92E1-0C6763A9EC65}"/>
    <dgm:cxn modelId="{D6638E2B-A9F0-49F0-B9D1-9369873A1425}" type="presOf" srcId="{00A42388-A63F-4383-B44F-2A36E3A3ED6B}" destId="{D9B8A581-7435-4B87-BFC5-E9EDB75D3BB2}" srcOrd="0" destOrd="0" presId="urn:microsoft.com/office/officeart/2005/8/layout/radial3"/>
    <dgm:cxn modelId="{24D44E12-C35F-4FAB-88EA-2BB7DAC2BADE}" type="presOf" srcId="{38BD9C63-5280-4EFE-BE9C-2E2D2714FCAC}" destId="{118EE09A-342C-4B24-906C-501E7827E17F}" srcOrd="0" destOrd="0" presId="urn:microsoft.com/office/officeart/2005/8/layout/radial3"/>
    <dgm:cxn modelId="{B7B87732-60C1-47B5-B324-36E45A9090FB}" type="presParOf" srcId="{D9B8A581-7435-4B87-BFC5-E9EDB75D3BB2}" destId="{20A89E54-5709-4482-A583-AFB7896B380E}" srcOrd="0" destOrd="0" presId="urn:microsoft.com/office/officeart/2005/8/layout/radial3"/>
    <dgm:cxn modelId="{E9FAEC7F-26C1-48D9-B712-B02FD3EB814D}" type="presParOf" srcId="{20A89E54-5709-4482-A583-AFB7896B380E}" destId="{AE64B058-1212-4840-82AD-004ED3EBCB20}" srcOrd="0" destOrd="0" presId="urn:microsoft.com/office/officeart/2005/8/layout/radial3"/>
    <dgm:cxn modelId="{413740FA-2917-4E92-8303-4EC0E4EE230D}" type="presParOf" srcId="{20A89E54-5709-4482-A583-AFB7896B380E}" destId="{118EE09A-342C-4B24-906C-501E7827E17F}" srcOrd="1" destOrd="0" presId="urn:microsoft.com/office/officeart/2005/8/layout/radial3"/>
    <dgm:cxn modelId="{0C7B11D6-16B6-4568-A992-4D660A9334A0}" type="presParOf" srcId="{20A89E54-5709-4482-A583-AFB7896B380E}" destId="{50CFB66E-849F-4D53-AB4D-01AA45387196}" srcOrd="2" destOrd="0" presId="urn:microsoft.com/office/officeart/2005/8/layout/radial3"/>
    <dgm:cxn modelId="{4D48C6E5-43B8-47DA-93CD-6691BD74256C}" type="presParOf" srcId="{20A89E54-5709-4482-A583-AFB7896B380E}" destId="{718D12C2-79C2-42AF-9D75-E183D6FA9067}" srcOrd="3" destOrd="0" presId="urn:microsoft.com/office/officeart/2005/8/layout/radial3"/>
    <dgm:cxn modelId="{AE13D4F2-5304-4A32-88A7-3918315602D7}" type="presParOf" srcId="{20A89E54-5709-4482-A583-AFB7896B380E}" destId="{F223B5D5-0AEB-409C-AE10-2572E002F1CC}" srcOrd="4" destOrd="0" presId="urn:microsoft.com/office/officeart/2005/8/layout/radial3"/>
    <dgm:cxn modelId="{3FE56025-0ADC-4A7D-98D7-F55B10B83C7C}" type="presParOf" srcId="{20A89E54-5709-4482-A583-AFB7896B380E}" destId="{C2C134AA-6CCF-47F4-ABB5-4150984D76A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DC6E5F-502B-40D7-8205-0E7A54655A71}" type="doc">
      <dgm:prSet loTypeId="urn:microsoft.com/office/officeart/2005/8/layout/vList6" loCatId="list" qsTypeId="urn:microsoft.com/office/officeart/2005/8/quickstyle/3d3" qsCatId="3D" csTypeId="urn:microsoft.com/office/officeart/2005/8/colors/colorful5" csCatId="colorful" phldr="1"/>
      <dgm:spPr/>
      <dgm:t>
        <a:bodyPr/>
        <a:lstStyle/>
        <a:p>
          <a:endParaRPr lang="en-US"/>
        </a:p>
      </dgm:t>
    </dgm:pt>
    <dgm:pt modelId="{AAC6BEE3-48E3-4F41-97D7-72A99932980F}">
      <dgm:prSet phldrT="[Text]" custT="1"/>
      <dgm:spPr/>
      <dgm:t>
        <a:bodyPr/>
        <a:lstStyle/>
        <a:p>
          <a:r>
            <a:rPr lang="fa-IR" sz="2000" dirty="0">
              <a:cs typeface="B Yekan" pitchFamily="2" charset="-78"/>
            </a:rPr>
            <a:t>عصبیت</a:t>
          </a:r>
          <a:endParaRPr lang="en-US" sz="2000" dirty="0">
            <a:cs typeface="B Yekan" pitchFamily="2" charset="-78"/>
          </a:endParaRPr>
        </a:p>
      </dgm:t>
    </dgm:pt>
    <dgm:pt modelId="{4F4E0516-3CA3-465C-AC89-D8E2072BE987}" type="parTrans" cxnId="{283CF1CF-EF9B-4A90-862B-6BAC1A509F3E}">
      <dgm:prSet/>
      <dgm:spPr/>
      <dgm:t>
        <a:bodyPr/>
        <a:lstStyle/>
        <a:p>
          <a:endParaRPr lang="en-US" sz="2000">
            <a:cs typeface="B Yekan" pitchFamily="2" charset="-78"/>
          </a:endParaRPr>
        </a:p>
      </dgm:t>
    </dgm:pt>
    <dgm:pt modelId="{9485CB56-04D2-4AB0-90C1-170BD396F226}" type="sibTrans" cxnId="{283CF1CF-EF9B-4A90-862B-6BAC1A509F3E}">
      <dgm:prSet/>
      <dgm:spPr/>
      <dgm:t>
        <a:bodyPr/>
        <a:lstStyle/>
        <a:p>
          <a:endParaRPr lang="en-US" sz="2000">
            <a:cs typeface="B Yekan" pitchFamily="2" charset="-78"/>
          </a:endParaRPr>
        </a:p>
      </dgm:t>
    </dgm:pt>
    <dgm:pt modelId="{99B4956D-8919-4F45-8177-37F3228DB1C8}">
      <dgm:prSet phldrT="[Text]" custT="1"/>
      <dgm:spPr/>
      <dgm:t>
        <a:bodyPr/>
        <a:lstStyle/>
        <a:p>
          <a:pPr rtl="1"/>
          <a:r>
            <a:rPr lang="fa-IR" sz="1800" dirty="0">
              <a:cs typeface="B Yekan" pitchFamily="2" charset="-78"/>
            </a:rPr>
            <a:t>به معنای تعصب قومی و دفاع از قومیت، بر اساس سود و هدف مشترک نوعی پیوند عمیق میان انسان ها را نشان می دهد (شرط لازم عمران)</a:t>
          </a:r>
          <a:endParaRPr lang="en-US" sz="1800" dirty="0">
            <a:cs typeface="B Yekan" pitchFamily="2" charset="-78"/>
          </a:endParaRPr>
        </a:p>
      </dgm:t>
    </dgm:pt>
    <dgm:pt modelId="{735C2EE2-5EF9-4CC2-A16F-3FF9D85F542B}" type="sibTrans" cxnId="{4E6EA7B6-B8D9-4488-9A77-4DEB9429E61E}">
      <dgm:prSet/>
      <dgm:spPr/>
      <dgm:t>
        <a:bodyPr/>
        <a:lstStyle/>
        <a:p>
          <a:endParaRPr lang="en-US" sz="2000">
            <a:cs typeface="B Yekan" pitchFamily="2" charset="-78"/>
          </a:endParaRPr>
        </a:p>
      </dgm:t>
    </dgm:pt>
    <dgm:pt modelId="{4FAB3B09-976A-4E2A-9003-BE3258BD286B}" type="parTrans" cxnId="{4E6EA7B6-B8D9-4488-9A77-4DEB9429E61E}">
      <dgm:prSet/>
      <dgm:spPr/>
      <dgm:t>
        <a:bodyPr/>
        <a:lstStyle/>
        <a:p>
          <a:endParaRPr lang="en-US" sz="2000">
            <a:cs typeface="B Yekan" pitchFamily="2" charset="-78"/>
          </a:endParaRPr>
        </a:p>
      </dgm:t>
    </dgm:pt>
    <dgm:pt modelId="{B4E714D5-376E-4F6B-A79E-60814EE4CBB7}">
      <dgm:prSet phldrT="[Text]" custT="1"/>
      <dgm:spPr/>
      <dgm:t>
        <a:bodyPr/>
        <a:lstStyle/>
        <a:p>
          <a:pPr rtl="1"/>
          <a:r>
            <a:rPr lang="fa-IR" sz="1800" dirty="0">
              <a:cs typeface="B Yekan" pitchFamily="2" charset="-78"/>
            </a:rPr>
            <a:t>زندگی جمعی سالم و مرفه که در اثر اهداف مشترک مادی و معنوی گروهی در منطقه معین جغرافیایی بوجود می آید. </a:t>
          </a:r>
          <a:endParaRPr lang="en-US" sz="1800" dirty="0">
            <a:cs typeface="B Yekan" pitchFamily="2" charset="-78"/>
          </a:endParaRPr>
        </a:p>
      </dgm:t>
    </dgm:pt>
    <dgm:pt modelId="{3CF261B5-F8AF-4D4A-A9A4-FE6D76613A63}">
      <dgm:prSet phldrT="[Text]" custT="1"/>
      <dgm:spPr/>
      <dgm:t>
        <a:bodyPr/>
        <a:lstStyle/>
        <a:p>
          <a:r>
            <a:rPr lang="fa-IR" sz="2000" dirty="0">
              <a:cs typeface="B Yekan" pitchFamily="2" charset="-78"/>
            </a:rPr>
            <a:t>عمران</a:t>
          </a:r>
          <a:endParaRPr lang="en-US" sz="2000" dirty="0">
            <a:cs typeface="B Yekan" pitchFamily="2" charset="-78"/>
          </a:endParaRPr>
        </a:p>
      </dgm:t>
    </dgm:pt>
    <dgm:pt modelId="{B1F5ECDB-D1D7-408D-8858-71187D979C99}" type="sibTrans" cxnId="{C379952A-BA43-4EB0-BF8D-958C29D6E388}">
      <dgm:prSet/>
      <dgm:spPr/>
      <dgm:t>
        <a:bodyPr/>
        <a:lstStyle/>
        <a:p>
          <a:endParaRPr lang="en-US" sz="2000">
            <a:cs typeface="B Yekan" pitchFamily="2" charset="-78"/>
          </a:endParaRPr>
        </a:p>
      </dgm:t>
    </dgm:pt>
    <dgm:pt modelId="{E6ACCA7D-83E0-40DE-A6F8-4EE031919232}" type="parTrans" cxnId="{C379952A-BA43-4EB0-BF8D-958C29D6E388}">
      <dgm:prSet/>
      <dgm:spPr/>
      <dgm:t>
        <a:bodyPr/>
        <a:lstStyle/>
        <a:p>
          <a:endParaRPr lang="en-US" sz="2000">
            <a:cs typeface="B Yekan" pitchFamily="2" charset="-78"/>
          </a:endParaRPr>
        </a:p>
      </dgm:t>
    </dgm:pt>
    <dgm:pt modelId="{37F81C0F-77A0-42A2-B76B-5F4CD25EC8DA}" type="sibTrans" cxnId="{93BCAB34-4133-4226-AFCD-4EEBF042C143}">
      <dgm:prSet/>
      <dgm:spPr/>
      <dgm:t>
        <a:bodyPr/>
        <a:lstStyle/>
        <a:p>
          <a:endParaRPr lang="en-US" sz="2000">
            <a:cs typeface="B Yekan" pitchFamily="2" charset="-78"/>
          </a:endParaRPr>
        </a:p>
      </dgm:t>
    </dgm:pt>
    <dgm:pt modelId="{03A324E0-A767-4BC2-8CFE-F6E73C301B54}" type="parTrans" cxnId="{93BCAB34-4133-4226-AFCD-4EEBF042C143}">
      <dgm:prSet/>
      <dgm:spPr/>
      <dgm:t>
        <a:bodyPr/>
        <a:lstStyle/>
        <a:p>
          <a:endParaRPr lang="en-US" sz="2000">
            <a:cs typeface="B Yekan" pitchFamily="2" charset="-78"/>
          </a:endParaRPr>
        </a:p>
      </dgm:t>
    </dgm:pt>
    <dgm:pt modelId="{B23824C0-9BB5-4357-A22D-A7C62B6BF9D1}" type="pres">
      <dgm:prSet presAssocID="{AEDC6E5F-502B-40D7-8205-0E7A54655A71}" presName="Name0" presStyleCnt="0">
        <dgm:presLayoutVars>
          <dgm:dir val="rev"/>
          <dgm:animLvl val="lvl"/>
          <dgm:resizeHandles/>
        </dgm:presLayoutVars>
      </dgm:prSet>
      <dgm:spPr/>
    </dgm:pt>
    <dgm:pt modelId="{0B4817DB-47FD-43AF-93D7-0C33413219A4}" type="pres">
      <dgm:prSet presAssocID="{AAC6BEE3-48E3-4F41-97D7-72A99932980F}" presName="linNode" presStyleCnt="0"/>
      <dgm:spPr/>
    </dgm:pt>
    <dgm:pt modelId="{317B04A9-1FE1-4BC4-9C88-6F7AC31AC3CB}" type="pres">
      <dgm:prSet presAssocID="{AAC6BEE3-48E3-4F41-97D7-72A99932980F}" presName="parentShp" presStyleLbl="node1" presStyleIdx="0" presStyleCnt="2" custScaleX="34833" custScaleY="23629" custLinFactNeighborX="-4149" custLinFactNeighborY="-12955">
        <dgm:presLayoutVars>
          <dgm:bulletEnabled val="1"/>
        </dgm:presLayoutVars>
      </dgm:prSet>
      <dgm:spPr/>
    </dgm:pt>
    <dgm:pt modelId="{5A230628-8A1C-4745-AA2E-07CD241C3C74}" type="pres">
      <dgm:prSet presAssocID="{AAC6BEE3-48E3-4F41-97D7-72A99932980F}" presName="childShp" presStyleLbl="bgAccFollowNode1" presStyleIdx="0" presStyleCnt="2" custScaleX="130430" custScaleY="33419" custLinFactNeighborX="-9761" custLinFactNeighborY="-12955">
        <dgm:presLayoutVars>
          <dgm:bulletEnabled val="1"/>
        </dgm:presLayoutVars>
      </dgm:prSet>
      <dgm:spPr>
        <a:prstGeom prst="roundRect">
          <a:avLst/>
        </a:prstGeom>
      </dgm:spPr>
    </dgm:pt>
    <dgm:pt modelId="{F32D67A2-1993-4B96-9AF2-7219BC6917BA}" type="pres">
      <dgm:prSet presAssocID="{9485CB56-04D2-4AB0-90C1-170BD396F226}" presName="spacing" presStyleCnt="0"/>
      <dgm:spPr/>
    </dgm:pt>
    <dgm:pt modelId="{D5FB90B3-42BB-4817-A9DF-52887B447406}" type="pres">
      <dgm:prSet presAssocID="{3CF261B5-F8AF-4D4A-A9A4-FE6D76613A63}" presName="linNode" presStyleCnt="0"/>
      <dgm:spPr/>
    </dgm:pt>
    <dgm:pt modelId="{EBA7FF6C-9FDA-460D-9374-FD7D7C763F5D}" type="pres">
      <dgm:prSet presAssocID="{3CF261B5-F8AF-4D4A-A9A4-FE6D76613A63}" presName="parentShp" presStyleLbl="node1" presStyleIdx="1" presStyleCnt="2" custScaleX="34833" custScaleY="23629" custLinFactNeighborX="-4149" custLinFactNeighborY="-12955">
        <dgm:presLayoutVars>
          <dgm:bulletEnabled val="1"/>
        </dgm:presLayoutVars>
      </dgm:prSet>
      <dgm:spPr/>
    </dgm:pt>
    <dgm:pt modelId="{0D05512A-18B9-4589-98EA-B4DD6D1FF2F1}" type="pres">
      <dgm:prSet presAssocID="{3CF261B5-F8AF-4D4A-A9A4-FE6D76613A63}" presName="childShp" presStyleLbl="bgAccFollowNode1" presStyleIdx="1" presStyleCnt="2" custScaleX="130430" custScaleY="29318" custLinFactNeighborX="-9761" custLinFactNeighborY="-12955">
        <dgm:presLayoutVars>
          <dgm:bulletEnabled val="1"/>
        </dgm:presLayoutVars>
      </dgm:prSet>
      <dgm:spPr>
        <a:prstGeom prst="roundRect">
          <a:avLst/>
        </a:prstGeom>
      </dgm:spPr>
    </dgm:pt>
  </dgm:ptLst>
  <dgm:cxnLst>
    <dgm:cxn modelId="{4E6EA7B6-B8D9-4488-9A77-4DEB9429E61E}" srcId="{AAC6BEE3-48E3-4F41-97D7-72A99932980F}" destId="{99B4956D-8919-4F45-8177-37F3228DB1C8}" srcOrd="0" destOrd="0" parTransId="{4FAB3B09-976A-4E2A-9003-BE3258BD286B}" sibTransId="{735C2EE2-5EF9-4CC2-A16F-3FF9D85F542B}"/>
    <dgm:cxn modelId="{A8D46B59-CB12-498C-ABFF-5532487BD70A}" type="presOf" srcId="{AAC6BEE3-48E3-4F41-97D7-72A99932980F}" destId="{317B04A9-1FE1-4BC4-9C88-6F7AC31AC3CB}" srcOrd="0" destOrd="0" presId="urn:microsoft.com/office/officeart/2005/8/layout/vList6"/>
    <dgm:cxn modelId="{5B6AA5DB-737B-4B78-9187-48EE7EBC081E}" type="presOf" srcId="{B4E714D5-376E-4F6B-A79E-60814EE4CBB7}" destId="{0D05512A-18B9-4589-98EA-B4DD6D1FF2F1}" srcOrd="0" destOrd="0" presId="urn:microsoft.com/office/officeart/2005/8/layout/vList6"/>
    <dgm:cxn modelId="{9D080811-87F2-4032-A0AA-483F0FD500E5}" type="presOf" srcId="{99B4956D-8919-4F45-8177-37F3228DB1C8}" destId="{5A230628-8A1C-4745-AA2E-07CD241C3C74}" srcOrd="0" destOrd="0" presId="urn:microsoft.com/office/officeart/2005/8/layout/vList6"/>
    <dgm:cxn modelId="{FF3E5841-FA1F-4DC8-A498-3B7C1CD60197}" type="presOf" srcId="{AEDC6E5F-502B-40D7-8205-0E7A54655A71}" destId="{B23824C0-9BB5-4357-A22D-A7C62B6BF9D1}" srcOrd="0" destOrd="0" presId="urn:microsoft.com/office/officeart/2005/8/layout/vList6"/>
    <dgm:cxn modelId="{F720ADF5-FDDA-4C06-A3E2-19BB3DDC3F95}" type="presOf" srcId="{3CF261B5-F8AF-4D4A-A9A4-FE6D76613A63}" destId="{EBA7FF6C-9FDA-460D-9374-FD7D7C763F5D}" srcOrd="0" destOrd="0" presId="urn:microsoft.com/office/officeart/2005/8/layout/vList6"/>
    <dgm:cxn modelId="{C379952A-BA43-4EB0-BF8D-958C29D6E388}" srcId="{AEDC6E5F-502B-40D7-8205-0E7A54655A71}" destId="{3CF261B5-F8AF-4D4A-A9A4-FE6D76613A63}" srcOrd="1" destOrd="0" parTransId="{E6ACCA7D-83E0-40DE-A6F8-4EE031919232}" sibTransId="{B1F5ECDB-D1D7-408D-8858-71187D979C99}"/>
    <dgm:cxn modelId="{93BCAB34-4133-4226-AFCD-4EEBF042C143}" srcId="{3CF261B5-F8AF-4D4A-A9A4-FE6D76613A63}" destId="{B4E714D5-376E-4F6B-A79E-60814EE4CBB7}" srcOrd="0" destOrd="0" parTransId="{03A324E0-A767-4BC2-8CFE-F6E73C301B54}" sibTransId="{37F81C0F-77A0-42A2-B76B-5F4CD25EC8DA}"/>
    <dgm:cxn modelId="{283CF1CF-EF9B-4A90-862B-6BAC1A509F3E}" srcId="{AEDC6E5F-502B-40D7-8205-0E7A54655A71}" destId="{AAC6BEE3-48E3-4F41-97D7-72A99932980F}" srcOrd="0" destOrd="0" parTransId="{4F4E0516-3CA3-465C-AC89-D8E2072BE987}" sibTransId="{9485CB56-04D2-4AB0-90C1-170BD396F226}"/>
    <dgm:cxn modelId="{6D5E2799-313E-4399-993B-C896E3B52FA2}" type="presParOf" srcId="{B23824C0-9BB5-4357-A22D-A7C62B6BF9D1}" destId="{0B4817DB-47FD-43AF-93D7-0C33413219A4}" srcOrd="0" destOrd="0" presId="urn:microsoft.com/office/officeart/2005/8/layout/vList6"/>
    <dgm:cxn modelId="{ED1B8E80-D8AB-4955-A927-FFC73EE4FA7D}" type="presParOf" srcId="{0B4817DB-47FD-43AF-93D7-0C33413219A4}" destId="{317B04A9-1FE1-4BC4-9C88-6F7AC31AC3CB}" srcOrd="0" destOrd="0" presId="urn:microsoft.com/office/officeart/2005/8/layout/vList6"/>
    <dgm:cxn modelId="{7888D9AA-D452-4F83-803C-4345B23EF904}" type="presParOf" srcId="{0B4817DB-47FD-43AF-93D7-0C33413219A4}" destId="{5A230628-8A1C-4745-AA2E-07CD241C3C74}" srcOrd="1" destOrd="0" presId="urn:microsoft.com/office/officeart/2005/8/layout/vList6"/>
    <dgm:cxn modelId="{A7326382-EC5D-41CC-978E-50AB21B41871}" type="presParOf" srcId="{B23824C0-9BB5-4357-A22D-A7C62B6BF9D1}" destId="{F32D67A2-1993-4B96-9AF2-7219BC6917BA}" srcOrd="1" destOrd="0" presId="urn:microsoft.com/office/officeart/2005/8/layout/vList6"/>
    <dgm:cxn modelId="{006450A0-FDDC-49FF-9C58-307A16892010}" type="presParOf" srcId="{B23824C0-9BB5-4357-A22D-A7C62B6BF9D1}" destId="{D5FB90B3-42BB-4817-A9DF-52887B447406}" srcOrd="2" destOrd="0" presId="urn:microsoft.com/office/officeart/2005/8/layout/vList6"/>
    <dgm:cxn modelId="{090B75BD-2580-4CA7-863C-CB61C7997D81}" type="presParOf" srcId="{D5FB90B3-42BB-4817-A9DF-52887B447406}" destId="{EBA7FF6C-9FDA-460D-9374-FD7D7C763F5D}" srcOrd="0" destOrd="0" presId="urn:microsoft.com/office/officeart/2005/8/layout/vList6"/>
    <dgm:cxn modelId="{24DCF48D-FA66-48B0-9364-6278183ECFCE}" type="presParOf" srcId="{D5FB90B3-42BB-4817-A9DF-52887B447406}" destId="{0D05512A-18B9-4589-98EA-B4DD6D1FF2F1}"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C32C03-7995-45DB-9E2E-ECF3951AFB16}" type="doc">
      <dgm:prSet loTypeId="urn:microsoft.com/office/officeart/2005/8/layout/hierarchy2" loCatId="hierarchy" qsTypeId="urn:microsoft.com/office/officeart/2005/8/quickstyle/simple4" qsCatId="simple" csTypeId="urn:microsoft.com/office/officeart/2005/8/colors/colorful3" csCatId="colorful" phldr="1"/>
      <dgm:spPr/>
      <dgm:t>
        <a:bodyPr/>
        <a:lstStyle/>
        <a:p>
          <a:endParaRPr lang="en-US"/>
        </a:p>
      </dgm:t>
    </dgm:pt>
    <dgm:pt modelId="{DBC72662-D738-456D-B94A-C35166B34076}">
      <dgm:prSet phldrT="[Text]" custT="1"/>
      <dgm:spPr/>
      <dgm:t>
        <a:bodyPr/>
        <a:lstStyle/>
        <a:p>
          <a:r>
            <a:rPr lang="fa-IR" sz="1800" dirty="0">
              <a:solidFill>
                <a:schemeClr val="bg1"/>
              </a:solidFill>
              <a:cs typeface="B Yekan" pitchFamily="2" charset="-78"/>
            </a:rPr>
            <a:t>علل چهارگانه ارسطویی در عمران</a:t>
          </a:r>
          <a:endParaRPr lang="en-US" sz="1800" dirty="0">
            <a:solidFill>
              <a:schemeClr val="bg1"/>
            </a:solidFill>
            <a:cs typeface="B Yekan" pitchFamily="2" charset="-78"/>
          </a:endParaRPr>
        </a:p>
      </dgm:t>
    </dgm:pt>
    <dgm:pt modelId="{0D4D4CEB-6EBD-4035-9DD2-7B24B3B8474C}" type="parTrans" cxnId="{885983C7-09A2-4AB9-95FA-D6343829E2E1}">
      <dgm:prSet/>
      <dgm:spPr/>
      <dgm:t>
        <a:bodyPr/>
        <a:lstStyle/>
        <a:p>
          <a:endParaRPr lang="en-US" sz="1800">
            <a:solidFill>
              <a:schemeClr val="bg1"/>
            </a:solidFill>
            <a:cs typeface="B Yekan" pitchFamily="2" charset="-78"/>
          </a:endParaRPr>
        </a:p>
      </dgm:t>
    </dgm:pt>
    <dgm:pt modelId="{EF644EBA-CD61-4A7C-BAE6-2A9A996C74C9}" type="sibTrans" cxnId="{885983C7-09A2-4AB9-95FA-D6343829E2E1}">
      <dgm:prSet/>
      <dgm:spPr/>
      <dgm:t>
        <a:bodyPr/>
        <a:lstStyle/>
        <a:p>
          <a:endParaRPr lang="en-US" sz="1800">
            <a:solidFill>
              <a:schemeClr val="bg1"/>
            </a:solidFill>
            <a:cs typeface="B Yekan" pitchFamily="2" charset="-78"/>
          </a:endParaRPr>
        </a:p>
      </dgm:t>
    </dgm:pt>
    <dgm:pt modelId="{154FC563-24EC-4B04-BB4D-81805E1800FB}">
      <dgm:prSet phldrT="[Text]" custT="1"/>
      <dgm:spPr/>
      <dgm:t>
        <a:bodyPr/>
        <a:lstStyle/>
        <a:p>
          <a:pPr>
            <a:lnSpc>
              <a:spcPct val="100000"/>
            </a:lnSpc>
          </a:pPr>
          <a:r>
            <a:rPr lang="fa-IR" sz="1800" dirty="0">
              <a:solidFill>
                <a:schemeClr val="bg1"/>
              </a:solidFill>
              <a:cs typeface="B Yekan" pitchFamily="2" charset="-78"/>
            </a:rPr>
            <a:t>علت مادی</a:t>
          </a:r>
          <a:endParaRPr lang="en-US" sz="1800" dirty="0">
            <a:solidFill>
              <a:schemeClr val="bg1"/>
            </a:solidFill>
            <a:cs typeface="B Yekan" pitchFamily="2" charset="-78"/>
          </a:endParaRPr>
        </a:p>
      </dgm:t>
    </dgm:pt>
    <dgm:pt modelId="{3CD9772B-D4D2-49BA-893B-96577CC4F933}" type="parTrans" cxnId="{DD51175E-152E-4BDB-8EF8-66E8D944DE5A}">
      <dgm:prSet custT="1"/>
      <dgm:spPr/>
      <dgm:t>
        <a:bodyPr/>
        <a:lstStyle/>
        <a:p>
          <a:endParaRPr lang="en-US" sz="1800">
            <a:solidFill>
              <a:schemeClr val="bg1"/>
            </a:solidFill>
            <a:cs typeface="B Yekan" pitchFamily="2" charset="-78"/>
          </a:endParaRPr>
        </a:p>
      </dgm:t>
    </dgm:pt>
    <dgm:pt modelId="{FAC049BF-72F9-4AA3-B1C1-A32ADAA674AF}" type="sibTrans" cxnId="{DD51175E-152E-4BDB-8EF8-66E8D944DE5A}">
      <dgm:prSet/>
      <dgm:spPr/>
      <dgm:t>
        <a:bodyPr/>
        <a:lstStyle/>
        <a:p>
          <a:endParaRPr lang="en-US" sz="1800">
            <a:solidFill>
              <a:schemeClr val="bg1"/>
            </a:solidFill>
            <a:cs typeface="B Yekan" pitchFamily="2" charset="-78"/>
          </a:endParaRPr>
        </a:p>
      </dgm:t>
    </dgm:pt>
    <dgm:pt modelId="{DE36CCBA-3FCD-4334-9B07-362C56FAEC4A}">
      <dgm:prSet phldrT="[Text]" custT="1"/>
      <dgm:spPr/>
      <dgm:t>
        <a:bodyPr/>
        <a:lstStyle/>
        <a:p>
          <a:pPr rtl="1"/>
          <a:r>
            <a:rPr lang="fa-IR" sz="1800" dirty="0">
              <a:solidFill>
                <a:schemeClr val="bg1"/>
              </a:solidFill>
              <a:cs typeface="B Yekan" pitchFamily="2" charset="-78"/>
            </a:rPr>
            <a:t>فعالیت اقتصادی و بنیادی مدنی</a:t>
          </a:r>
          <a:endParaRPr lang="en-US" sz="1800" dirty="0">
            <a:solidFill>
              <a:schemeClr val="bg1"/>
            </a:solidFill>
            <a:cs typeface="B Yekan" pitchFamily="2" charset="-78"/>
          </a:endParaRPr>
        </a:p>
      </dgm:t>
    </dgm:pt>
    <dgm:pt modelId="{535FD805-9FC2-4BB5-AE2B-8E3A75E94FC3}" type="parTrans" cxnId="{0996C87F-5731-495A-A4F9-03D791EE35F4}">
      <dgm:prSet custT="1"/>
      <dgm:spPr/>
      <dgm:t>
        <a:bodyPr/>
        <a:lstStyle/>
        <a:p>
          <a:endParaRPr lang="en-US" sz="1800">
            <a:solidFill>
              <a:schemeClr val="bg1"/>
            </a:solidFill>
            <a:cs typeface="B Yekan" pitchFamily="2" charset="-78"/>
          </a:endParaRPr>
        </a:p>
      </dgm:t>
    </dgm:pt>
    <dgm:pt modelId="{131ECA4E-5ACE-4294-BB63-6AFBD3DF88C9}" type="sibTrans" cxnId="{0996C87F-5731-495A-A4F9-03D791EE35F4}">
      <dgm:prSet/>
      <dgm:spPr/>
      <dgm:t>
        <a:bodyPr/>
        <a:lstStyle/>
        <a:p>
          <a:endParaRPr lang="en-US" sz="1800">
            <a:solidFill>
              <a:schemeClr val="bg1"/>
            </a:solidFill>
            <a:cs typeface="B Yekan" pitchFamily="2" charset="-78"/>
          </a:endParaRPr>
        </a:p>
      </dgm:t>
    </dgm:pt>
    <dgm:pt modelId="{B0BACC0B-C758-4501-9AA0-B3CEC43FEEC6}">
      <dgm:prSet phldrT="[Text]" custT="1"/>
      <dgm:spPr/>
      <dgm:t>
        <a:bodyPr/>
        <a:lstStyle/>
        <a:p>
          <a:r>
            <a:rPr lang="fa-IR" sz="1800" dirty="0">
              <a:solidFill>
                <a:schemeClr val="bg1"/>
              </a:solidFill>
              <a:cs typeface="B Yekan" pitchFamily="2" charset="-78"/>
            </a:rPr>
            <a:t>علت صوری</a:t>
          </a:r>
          <a:endParaRPr lang="en-US" sz="1800" dirty="0">
            <a:solidFill>
              <a:schemeClr val="bg1"/>
            </a:solidFill>
            <a:cs typeface="B Yekan" pitchFamily="2" charset="-78"/>
          </a:endParaRPr>
        </a:p>
      </dgm:t>
    </dgm:pt>
    <dgm:pt modelId="{788F0125-3A9C-4CA6-BCA3-D57B0DFC7707}" type="parTrans" cxnId="{C298A33B-9F0B-4A76-A65A-CE8C662BE88A}">
      <dgm:prSet custT="1"/>
      <dgm:spPr/>
      <dgm:t>
        <a:bodyPr/>
        <a:lstStyle/>
        <a:p>
          <a:endParaRPr lang="en-US" sz="1800">
            <a:solidFill>
              <a:schemeClr val="bg1"/>
            </a:solidFill>
            <a:cs typeface="B Yekan" pitchFamily="2" charset="-78"/>
          </a:endParaRPr>
        </a:p>
      </dgm:t>
    </dgm:pt>
    <dgm:pt modelId="{AFE63FC6-AF61-4FD1-8155-62A742A758E1}" type="sibTrans" cxnId="{C298A33B-9F0B-4A76-A65A-CE8C662BE88A}">
      <dgm:prSet/>
      <dgm:spPr/>
      <dgm:t>
        <a:bodyPr/>
        <a:lstStyle/>
        <a:p>
          <a:endParaRPr lang="en-US" sz="1800">
            <a:solidFill>
              <a:schemeClr val="bg1"/>
            </a:solidFill>
            <a:cs typeface="B Yekan" pitchFamily="2" charset="-78"/>
          </a:endParaRPr>
        </a:p>
      </dgm:t>
    </dgm:pt>
    <dgm:pt modelId="{C93FDB1D-38E6-48D7-9C2B-99112ABE37DA}">
      <dgm:prSet phldrT="[Text]" custT="1"/>
      <dgm:spPr/>
      <dgm:t>
        <a:bodyPr/>
        <a:lstStyle/>
        <a:p>
          <a:r>
            <a:rPr lang="fa-IR" sz="1800" dirty="0">
              <a:solidFill>
                <a:schemeClr val="bg1"/>
              </a:solidFill>
              <a:cs typeface="B Yekan" pitchFamily="2" charset="-78"/>
            </a:rPr>
            <a:t>خیر عمومی یا عمران</a:t>
          </a:r>
          <a:endParaRPr lang="en-US" sz="1800" dirty="0">
            <a:solidFill>
              <a:schemeClr val="bg1"/>
            </a:solidFill>
            <a:cs typeface="B Yekan" pitchFamily="2" charset="-78"/>
          </a:endParaRPr>
        </a:p>
      </dgm:t>
    </dgm:pt>
    <dgm:pt modelId="{DBE50A55-CB4E-4F90-88A8-D8F5469978C5}" type="parTrans" cxnId="{5554344D-15D1-4D0E-AD1D-6CF48AA6700E}">
      <dgm:prSet custT="1"/>
      <dgm:spPr/>
      <dgm:t>
        <a:bodyPr/>
        <a:lstStyle/>
        <a:p>
          <a:endParaRPr lang="en-US" sz="1800">
            <a:solidFill>
              <a:schemeClr val="bg1"/>
            </a:solidFill>
            <a:cs typeface="B Yekan" pitchFamily="2" charset="-78"/>
          </a:endParaRPr>
        </a:p>
      </dgm:t>
    </dgm:pt>
    <dgm:pt modelId="{2966A9E9-39CF-43BE-B413-085D774F12CE}" type="sibTrans" cxnId="{5554344D-15D1-4D0E-AD1D-6CF48AA6700E}">
      <dgm:prSet/>
      <dgm:spPr/>
      <dgm:t>
        <a:bodyPr/>
        <a:lstStyle/>
        <a:p>
          <a:endParaRPr lang="en-US" sz="1800">
            <a:solidFill>
              <a:schemeClr val="bg1"/>
            </a:solidFill>
            <a:cs typeface="B Yekan" pitchFamily="2" charset="-78"/>
          </a:endParaRPr>
        </a:p>
      </dgm:t>
    </dgm:pt>
    <dgm:pt modelId="{52C5A256-4DE1-4BFD-BC62-F6416843B2B3}">
      <dgm:prSet phldrT="[Text]" custT="1"/>
      <dgm:spPr/>
      <dgm:t>
        <a:bodyPr/>
        <a:lstStyle/>
        <a:p>
          <a:r>
            <a:rPr lang="fa-IR" sz="1800" dirty="0">
              <a:solidFill>
                <a:schemeClr val="bg1"/>
              </a:solidFill>
              <a:cs typeface="B Yekan" pitchFamily="2" charset="-78"/>
            </a:rPr>
            <a:t>علت فاعلی</a:t>
          </a:r>
          <a:endParaRPr lang="en-US" sz="1800" dirty="0">
            <a:solidFill>
              <a:schemeClr val="bg1"/>
            </a:solidFill>
            <a:cs typeface="B Yekan" pitchFamily="2" charset="-78"/>
          </a:endParaRPr>
        </a:p>
      </dgm:t>
    </dgm:pt>
    <dgm:pt modelId="{CC6AD7D0-8815-45E8-8AEF-FEC3ABDBF841}" type="parTrans" cxnId="{9C9AA5AC-A3CA-4B50-9BD6-7676ACE16729}">
      <dgm:prSet/>
      <dgm:spPr/>
      <dgm:t>
        <a:bodyPr/>
        <a:lstStyle/>
        <a:p>
          <a:endParaRPr lang="en-US"/>
        </a:p>
      </dgm:t>
    </dgm:pt>
    <dgm:pt modelId="{E33B3ADB-12EC-4261-A508-D9D2D44B1BE7}" type="sibTrans" cxnId="{9C9AA5AC-A3CA-4B50-9BD6-7676ACE16729}">
      <dgm:prSet/>
      <dgm:spPr/>
      <dgm:t>
        <a:bodyPr/>
        <a:lstStyle/>
        <a:p>
          <a:endParaRPr lang="en-US"/>
        </a:p>
      </dgm:t>
    </dgm:pt>
    <dgm:pt modelId="{6E8614BF-0052-4949-8898-0231E9321A81}">
      <dgm:prSet phldrT="[Text]" custT="1"/>
      <dgm:spPr/>
      <dgm:t>
        <a:bodyPr/>
        <a:lstStyle/>
        <a:p>
          <a:r>
            <a:rPr lang="fa-IR" sz="1800" dirty="0">
              <a:solidFill>
                <a:schemeClr val="bg1"/>
              </a:solidFill>
              <a:cs typeface="B Yekan" pitchFamily="2" charset="-78"/>
            </a:rPr>
            <a:t>علت غایی</a:t>
          </a:r>
          <a:endParaRPr lang="en-US" sz="1800" dirty="0">
            <a:solidFill>
              <a:schemeClr val="bg1"/>
            </a:solidFill>
            <a:cs typeface="B Yekan" pitchFamily="2" charset="-78"/>
          </a:endParaRPr>
        </a:p>
      </dgm:t>
    </dgm:pt>
    <dgm:pt modelId="{8F622420-EC63-40FD-8FD5-32B68930E378}" type="parTrans" cxnId="{B0066F4C-19DC-4DF5-BEBE-BA4FB127863E}">
      <dgm:prSet/>
      <dgm:spPr/>
      <dgm:t>
        <a:bodyPr/>
        <a:lstStyle/>
        <a:p>
          <a:endParaRPr lang="en-US"/>
        </a:p>
      </dgm:t>
    </dgm:pt>
    <dgm:pt modelId="{A1D8BC17-79B1-4E9D-BC74-8F7EB560DA36}" type="sibTrans" cxnId="{B0066F4C-19DC-4DF5-BEBE-BA4FB127863E}">
      <dgm:prSet/>
      <dgm:spPr/>
      <dgm:t>
        <a:bodyPr/>
        <a:lstStyle/>
        <a:p>
          <a:endParaRPr lang="en-US"/>
        </a:p>
      </dgm:t>
    </dgm:pt>
    <dgm:pt modelId="{AF793B9F-38A2-4BD3-AB4D-0333672A638A}">
      <dgm:prSet phldrT="[Text]" custT="1"/>
      <dgm:spPr/>
      <dgm:t>
        <a:bodyPr/>
        <a:lstStyle/>
        <a:p>
          <a:r>
            <a:rPr lang="fa-IR" sz="1800" dirty="0">
              <a:solidFill>
                <a:schemeClr val="bg1"/>
              </a:solidFill>
              <a:cs typeface="B Yekan" pitchFamily="2" charset="-78"/>
            </a:rPr>
            <a:t>دولت</a:t>
          </a:r>
          <a:endParaRPr lang="en-US" sz="1800" dirty="0">
            <a:solidFill>
              <a:schemeClr val="bg1"/>
            </a:solidFill>
            <a:cs typeface="B Yekan" pitchFamily="2" charset="-78"/>
          </a:endParaRPr>
        </a:p>
      </dgm:t>
    </dgm:pt>
    <dgm:pt modelId="{4111DDDF-52A5-4C5A-AE17-0BFAB4D1F27A}" type="parTrans" cxnId="{6B3F3107-6DD1-493B-A2FB-DDF5BEA99CF0}">
      <dgm:prSet/>
      <dgm:spPr/>
      <dgm:t>
        <a:bodyPr/>
        <a:lstStyle/>
        <a:p>
          <a:endParaRPr lang="en-US"/>
        </a:p>
      </dgm:t>
    </dgm:pt>
    <dgm:pt modelId="{96B6F2BA-48E8-4E60-8C70-6141B076BC2B}" type="sibTrans" cxnId="{6B3F3107-6DD1-493B-A2FB-DDF5BEA99CF0}">
      <dgm:prSet/>
      <dgm:spPr/>
      <dgm:t>
        <a:bodyPr/>
        <a:lstStyle/>
        <a:p>
          <a:endParaRPr lang="en-US"/>
        </a:p>
      </dgm:t>
    </dgm:pt>
    <dgm:pt modelId="{25ADB9EB-968D-4D16-BA9A-1E05B3A3DC79}">
      <dgm:prSet phldrT="[Text]" custT="1"/>
      <dgm:spPr/>
      <dgm:t>
        <a:bodyPr/>
        <a:lstStyle/>
        <a:p>
          <a:r>
            <a:rPr lang="fa-IR" sz="1800" dirty="0">
              <a:solidFill>
                <a:schemeClr val="bg1"/>
              </a:solidFill>
              <a:cs typeface="B Yekan" pitchFamily="2" charset="-78"/>
            </a:rPr>
            <a:t>تعصب قومی</a:t>
          </a:r>
          <a:endParaRPr lang="en-US" sz="1800" dirty="0">
            <a:solidFill>
              <a:schemeClr val="bg1"/>
            </a:solidFill>
            <a:cs typeface="B Yekan" pitchFamily="2" charset="-78"/>
          </a:endParaRPr>
        </a:p>
      </dgm:t>
    </dgm:pt>
    <dgm:pt modelId="{455150F0-F6B1-4C71-9FF0-D96CBC8D3599}" type="parTrans" cxnId="{E1A8DFF1-75DC-46CA-ABB6-D247ED61F99D}">
      <dgm:prSet/>
      <dgm:spPr/>
      <dgm:t>
        <a:bodyPr/>
        <a:lstStyle/>
        <a:p>
          <a:endParaRPr lang="en-US"/>
        </a:p>
      </dgm:t>
    </dgm:pt>
    <dgm:pt modelId="{A8B8D0FF-F4A6-4140-8C28-791D32A88990}" type="sibTrans" cxnId="{E1A8DFF1-75DC-46CA-ABB6-D247ED61F99D}">
      <dgm:prSet/>
      <dgm:spPr/>
      <dgm:t>
        <a:bodyPr/>
        <a:lstStyle/>
        <a:p>
          <a:endParaRPr lang="en-US"/>
        </a:p>
      </dgm:t>
    </dgm:pt>
    <dgm:pt modelId="{D76AA34E-9CE2-4218-9285-6EB450B96260}" type="pres">
      <dgm:prSet presAssocID="{53C32C03-7995-45DB-9E2E-ECF3951AFB16}" presName="diagram" presStyleCnt="0">
        <dgm:presLayoutVars>
          <dgm:chPref val="1"/>
          <dgm:dir val="rev"/>
          <dgm:animOne val="branch"/>
          <dgm:animLvl val="lvl"/>
          <dgm:resizeHandles val="exact"/>
        </dgm:presLayoutVars>
      </dgm:prSet>
      <dgm:spPr/>
    </dgm:pt>
    <dgm:pt modelId="{C239F2B6-8EC0-4CC9-B03F-1C5B7F59DB40}" type="pres">
      <dgm:prSet presAssocID="{DBC72662-D738-456D-B94A-C35166B34076}" presName="root1" presStyleCnt="0"/>
      <dgm:spPr/>
    </dgm:pt>
    <dgm:pt modelId="{4AE17278-C69E-4512-9E19-E2CE5A83F865}" type="pres">
      <dgm:prSet presAssocID="{DBC72662-D738-456D-B94A-C35166B34076}" presName="LevelOneTextNode" presStyleLbl="node0" presStyleIdx="0" presStyleCnt="1" custScaleX="183959" custScaleY="229365" custLinFactNeighborX="-2740">
        <dgm:presLayoutVars>
          <dgm:chPref val="3"/>
        </dgm:presLayoutVars>
      </dgm:prSet>
      <dgm:spPr/>
    </dgm:pt>
    <dgm:pt modelId="{6A4F3E9A-DB65-45AB-A9EF-1ADBE49D3221}" type="pres">
      <dgm:prSet presAssocID="{DBC72662-D738-456D-B94A-C35166B34076}" presName="level2hierChild" presStyleCnt="0"/>
      <dgm:spPr/>
    </dgm:pt>
    <dgm:pt modelId="{CDCE5C6A-4F25-42FE-B133-6C718B1947A2}" type="pres">
      <dgm:prSet presAssocID="{3CD9772B-D4D2-49BA-893B-96577CC4F933}" presName="conn2-1" presStyleLbl="parChTrans1D2" presStyleIdx="0" presStyleCnt="4"/>
      <dgm:spPr/>
    </dgm:pt>
    <dgm:pt modelId="{77389FB1-4EE2-411E-BB95-D056761F5F44}" type="pres">
      <dgm:prSet presAssocID="{3CD9772B-D4D2-49BA-893B-96577CC4F933}" presName="connTx" presStyleLbl="parChTrans1D2" presStyleIdx="0" presStyleCnt="4"/>
      <dgm:spPr/>
    </dgm:pt>
    <dgm:pt modelId="{45087DD5-DFA8-4BF7-AE32-FF7E4E26F721}" type="pres">
      <dgm:prSet presAssocID="{154FC563-24EC-4B04-BB4D-81805E1800FB}" presName="root2" presStyleCnt="0"/>
      <dgm:spPr/>
    </dgm:pt>
    <dgm:pt modelId="{F0BC176D-C006-45FC-98C9-92E3E48DE256}" type="pres">
      <dgm:prSet presAssocID="{154FC563-24EC-4B04-BB4D-81805E1800FB}" presName="LevelTwoTextNode" presStyleLbl="node2" presStyleIdx="0" presStyleCnt="4" custScaleX="150285" custScaleY="100519" custLinFactNeighborX="-8558">
        <dgm:presLayoutVars>
          <dgm:chPref val="3"/>
        </dgm:presLayoutVars>
      </dgm:prSet>
      <dgm:spPr/>
    </dgm:pt>
    <dgm:pt modelId="{63F785C1-CDEC-40E6-ADF5-9AD705A3D7C4}" type="pres">
      <dgm:prSet presAssocID="{154FC563-24EC-4B04-BB4D-81805E1800FB}" presName="level3hierChild" presStyleCnt="0"/>
      <dgm:spPr/>
    </dgm:pt>
    <dgm:pt modelId="{3A350CFC-5F77-4951-9023-28C19A6D489A}" type="pres">
      <dgm:prSet presAssocID="{535FD805-9FC2-4BB5-AE2B-8E3A75E94FC3}" presName="conn2-1" presStyleLbl="parChTrans1D3" presStyleIdx="0" presStyleCnt="4"/>
      <dgm:spPr/>
    </dgm:pt>
    <dgm:pt modelId="{5404B84B-57C0-4C40-BC39-35D4B7831EA9}" type="pres">
      <dgm:prSet presAssocID="{535FD805-9FC2-4BB5-AE2B-8E3A75E94FC3}" presName="connTx" presStyleLbl="parChTrans1D3" presStyleIdx="0" presStyleCnt="4"/>
      <dgm:spPr/>
    </dgm:pt>
    <dgm:pt modelId="{FBAB7D3F-1CCF-46BD-AAEE-D5B11E3CB8C2}" type="pres">
      <dgm:prSet presAssocID="{DE36CCBA-3FCD-4334-9B07-362C56FAEC4A}" presName="root2" presStyleCnt="0"/>
      <dgm:spPr/>
    </dgm:pt>
    <dgm:pt modelId="{25EA4650-651A-42C3-BC16-918DFC3FFF7B}" type="pres">
      <dgm:prSet presAssocID="{DE36CCBA-3FCD-4334-9B07-362C56FAEC4A}" presName="LevelTwoTextNode" presStyleLbl="node3" presStyleIdx="0" presStyleCnt="4" custScaleX="236806" custScaleY="126741" custLinFactNeighborX="7109">
        <dgm:presLayoutVars>
          <dgm:chPref val="3"/>
        </dgm:presLayoutVars>
      </dgm:prSet>
      <dgm:spPr/>
    </dgm:pt>
    <dgm:pt modelId="{8297725A-4BB3-48E2-A6F4-E8231E36599A}" type="pres">
      <dgm:prSet presAssocID="{DE36CCBA-3FCD-4334-9B07-362C56FAEC4A}" presName="level3hierChild" presStyleCnt="0"/>
      <dgm:spPr/>
    </dgm:pt>
    <dgm:pt modelId="{BE23B3F8-4F08-4C4E-8300-9074C5362638}" type="pres">
      <dgm:prSet presAssocID="{788F0125-3A9C-4CA6-BCA3-D57B0DFC7707}" presName="conn2-1" presStyleLbl="parChTrans1D2" presStyleIdx="1" presStyleCnt="4"/>
      <dgm:spPr/>
    </dgm:pt>
    <dgm:pt modelId="{5A29E3D3-FC21-4E86-A327-D64D9FBFED63}" type="pres">
      <dgm:prSet presAssocID="{788F0125-3A9C-4CA6-BCA3-D57B0DFC7707}" presName="connTx" presStyleLbl="parChTrans1D2" presStyleIdx="1" presStyleCnt="4"/>
      <dgm:spPr/>
    </dgm:pt>
    <dgm:pt modelId="{8353C439-A481-4F7D-A51B-44F8B70D9926}" type="pres">
      <dgm:prSet presAssocID="{B0BACC0B-C758-4501-9AA0-B3CEC43FEEC6}" presName="root2" presStyleCnt="0"/>
      <dgm:spPr/>
    </dgm:pt>
    <dgm:pt modelId="{9B3C7640-758E-4F3C-93E8-566A8C8C456F}" type="pres">
      <dgm:prSet presAssocID="{B0BACC0B-C758-4501-9AA0-B3CEC43FEEC6}" presName="LevelTwoTextNode" presStyleLbl="node2" presStyleIdx="1" presStyleCnt="4" custScaleX="150285" custScaleY="100519" custLinFactNeighborX="-8558">
        <dgm:presLayoutVars>
          <dgm:chPref val="3"/>
        </dgm:presLayoutVars>
      </dgm:prSet>
      <dgm:spPr/>
    </dgm:pt>
    <dgm:pt modelId="{E84ED0BF-42F7-4C4D-B6A2-E0A90A6A9684}" type="pres">
      <dgm:prSet presAssocID="{B0BACC0B-C758-4501-9AA0-B3CEC43FEEC6}" presName="level3hierChild" presStyleCnt="0"/>
      <dgm:spPr/>
    </dgm:pt>
    <dgm:pt modelId="{CC26909D-938F-482C-AD8A-954B2E8C4E60}" type="pres">
      <dgm:prSet presAssocID="{4111DDDF-52A5-4C5A-AE17-0BFAB4D1F27A}" presName="conn2-1" presStyleLbl="parChTrans1D3" presStyleIdx="1" presStyleCnt="4"/>
      <dgm:spPr/>
    </dgm:pt>
    <dgm:pt modelId="{97DA2E62-6C67-4432-B1A1-35291A84D8A5}" type="pres">
      <dgm:prSet presAssocID="{4111DDDF-52A5-4C5A-AE17-0BFAB4D1F27A}" presName="connTx" presStyleLbl="parChTrans1D3" presStyleIdx="1" presStyleCnt="4"/>
      <dgm:spPr/>
    </dgm:pt>
    <dgm:pt modelId="{D48B1E28-D2DB-4613-B2CA-FC4EF9C2914E}" type="pres">
      <dgm:prSet presAssocID="{AF793B9F-38A2-4BD3-AB4D-0333672A638A}" presName="root2" presStyleCnt="0"/>
      <dgm:spPr/>
    </dgm:pt>
    <dgm:pt modelId="{EFAAC61D-5AD6-499B-AFCE-E81975B05EC2}" type="pres">
      <dgm:prSet presAssocID="{AF793B9F-38A2-4BD3-AB4D-0333672A638A}" presName="LevelTwoTextNode" presStyleLbl="node3" presStyleIdx="1" presStyleCnt="4" custScaleX="230600">
        <dgm:presLayoutVars>
          <dgm:chPref val="3"/>
        </dgm:presLayoutVars>
      </dgm:prSet>
      <dgm:spPr/>
    </dgm:pt>
    <dgm:pt modelId="{D78F21DE-F391-4D77-9BE9-762FC6E8C067}" type="pres">
      <dgm:prSet presAssocID="{AF793B9F-38A2-4BD3-AB4D-0333672A638A}" presName="level3hierChild" presStyleCnt="0"/>
      <dgm:spPr/>
    </dgm:pt>
    <dgm:pt modelId="{751A17E3-4783-408F-9FC4-5D8F29B94854}" type="pres">
      <dgm:prSet presAssocID="{CC6AD7D0-8815-45E8-8AEF-FEC3ABDBF841}" presName="conn2-1" presStyleLbl="parChTrans1D2" presStyleIdx="2" presStyleCnt="4"/>
      <dgm:spPr/>
    </dgm:pt>
    <dgm:pt modelId="{C8E9F2A0-ED0B-4C83-B66B-946276298914}" type="pres">
      <dgm:prSet presAssocID="{CC6AD7D0-8815-45E8-8AEF-FEC3ABDBF841}" presName="connTx" presStyleLbl="parChTrans1D2" presStyleIdx="2" presStyleCnt="4"/>
      <dgm:spPr/>
    </dgm:pt>
    <dgm:pt modelId="{FB6B9E2E-6049-4C52-99C2-DA73A466DE90}" type="pres">
      <dgm:prSet presAssocID="{52C5A256-4DE1-4BFD-BC62-F6416843B2B3}" presName="root2" presStyleCnt="0"/>
      <dgm:spPr/>
    </dgm:pt>
    <dgm:pt modelId="{1E1FFE8C-6194-4150-926A-C5410EB4CF1D}" type="pres">
      <dgm:prSet presAssocID="{52C5A256-4DE1-4BFD-BC62-F6416843B2B3}" presName="LevelTwoTextNode" presStyleLbl="node2" presStyleIdx="2" presStyleCnt="4" custScaleX="152292" custLinFactNeighborX="-6388">
        <dgm:presLayoutVars>
          <dgm:chPref val="3"/>
        </dgm:presLayoutVars>
      </dgm:prSet>
      <dgm:spPr/>
    </dgm:pt>
    <dgm:pt modelId="{7F7171B3-406B-460F-AA1D-04B2F22AB663}" type="pres">
      <dgm:prSet presAssocID="{52C5A256-4DE1-4BFD-BC62-F6416843B2B3}" presName="level3hierChild" presStyleCnt="0"/>
      <dgm:spPr/>
    </dgm:pt>
    <dgm:pt modelId="{81540A43-D4BF-43B8-B3A8-B8EC54BEB67B}" type="pres">
      <dgm:prSet presAssocID="{455150F0-F6B1-4C71-9FF0-D96CBC8D3599}" presName="conn2-1" presStyleLbl="parChTrans1D3" presStyleIdx="2" presStyleCnt="4"/>
      <dgm:spPr/>
    </dgm:pt>
    <dgm:pt modelId="{B1EBC57E-7329-4DC4-A7DE-FA1489A6C046}" type="pres">
      <dgm:prSet presAssocID="{455150F0-F6B1-4C71-9FF0-D96CBC8D3599}" presName="connTx" presStyleLbl="parChTrans1D3" presStyleIdx="2" presStyleCnt="4"/>
      <dgm:spPr/>
    </dgm:pt>
    <dgm:pt modelId="{2A8C544F-2A0A-4F92-A1B5-EACC182D85F4}" type="pres">
      <dgm:prSet presAssocID="{25ADB9EB-968D-4D16-BA9A-1E05B3A3DC79}" presName="root2" presStyleCnt="0"/>
      <dgm:spPr/>
    </dgm:pt>
    <dgm:pt modelId="{BFFE3BF9-1331-4B78-95AF-50AA61EDC915}" type="pres">
      <dgm:prSet presAssocID="{25ADB9EB-968D-4D16-BA9A-1E05B3A3DC79}" presName="LevelTwoTextNode" presStyleLbl="node3" presStyleIdx="2" presStyleCnt="4" custScaleX="230769">
        <dgm:presLayoutVars>
          <dgm:chPref val="3"/>
        </dgm:presLayoutVars>
      </dgm:prSet>
      <dgm:spPr/>
    </dgm:pt>
    <dgm:pt modelId="{0AAC260A-A744-44B5-AABF-872122095D49}" type="pres">
      <dgm:prSet presAssocID="{25ADB9EB-968D-4D16-BA9A-1E05B3A3DC79}" presName="level3hierChild" presStyleCnt="0"/>
      <dgm:spPr/>
    </dgm:pt>
    <dgm:pt modelId="{5219EA09-AFE6-48F1-BA25-ED8E62B22292}" type="pres">
      <dgm:prSet presAssocID="{8F622420-EC63-40FD-8FD5-32B68930E378}" presName="conn2-1" presStyleLbl="parChTrans1D2" presStyleIdx="3" presStyleCnt="4"/>
      <dgm:spPr/>
    </dgm:pt>
    <dgm:pt modelId="{66DC24F7-72B7-4CB1-985A-78ED5E29E723}" type="pres">
      <dgm:prSet presAssocID="{8F622420-EC63-40FD-8FD5-32B68930E378}" presName="connTx" presStyleLbl="parChTrans1D2" presStyleIdx="3" presStyleCnt="4"/>
      <dgm:spPr/>
    </dgm:pt>
    <dgm:pt modelId="{1402E394-8925-495A-B81B-C18C04D99F70}" type="pres">
      <dgm:prSet presAssocID="{6E8614BF-0052-4949-8898-0231E9321A81}" presName="root2" presStyleCnt="0"/>
      <dgm:spPr/>
    </dgm:pt>
    <dgm:pt modelId="{D0D02F97-E381-4AEA-8BAC-450B4B8D3706}" type="pres">
      <dgm:prSet presAssocID="{6E8614BF-0052-4949-8898-0231E9321A81}" presName="LevelTwoTextNode" presStyleLbl="node2" presStyleIdx="3" presStyleCnt="4" custScaleX="152292" custLinFactNeighborX="-6388">
        <dgm:presLayoutVars>
          <dgm:chPref val="3"/>
        </dgm:presLayoutVars>
      </dgm:prSet>
      <dgm:spPr/>
    </dgm:pt>
    <dgm:pt modelId="{2D35DBA6-A712-4105-90C2-664113DE034B}" type="pres">
      <dgm:prSet presAssocID="{6E8614BF-0052-4949-8898-0231E9321A81}" presName="level3hierChild" presStyleCnt="0"/>
      <dgm:spPr/>
    </dgm:pt>
    <dgm:pt modelId="{DBA1A812-71C1-4FEB-9183-0A2DA55D0937}" type="pres">
      <dgm:prSet presAssocID="{DBE50A55-CB4E-4F90-88A8-D8F5469978C5}" presName="conn2-1" presStyleLbl="parChTrans1D3" presStyleIdx="3" presStyleCnt="4"/>
      <dgm:spPr/>
    </dgm:pt>
    <dgm:pt modelId="{6460D673-18FF-40EA-9B80-BB021B27721E}" type="pres">
      <dgm:prSet presAssocID="{DBE50A55-CB4E-4F90-88A8-D8F5469978C5}" presName="connTx" presStyleLbl="parChTrans1D3" presStyleIdx="3" presStyleCnt="4"/>
      <dgm:spPr/>
    </dgm:pt>
    <dgm:pt modelId="{E9DDD7F0-299E-420F-8448-7A26EEA02325}" type="pres">
      <dgm:prSet presAssocID="{C93FDB1D-38E6-48D7-9C2B-99112ABE37DA}" presName="root2" presStyleCnt="0"/>
      <dgm:spPr/>
    </dgm:pt>
    <dgm:pt modelId="{E98C6DB9-4578-4BFD-A60F-AB65698B3251}" type="pres">
      <dgm:prSet presAssocID="{C93FDB1D-38E6-48D7-9C2B-99112ABE37DA}" presName="LevelTwoTextNode" presStyleLbl="node3" presStyleIdx="3" presStyleCnt="4" custScaleX="236806" custScaleY="118144" custLinFactNeighborX="7109">
        <dgm:presLayoutVars>
          <dgm:chPref val="3"/>
        </dgm:presLayoutVars>
      </dgm:prSet>
      <dgm:spPr/>
    </dgm:pt>
    <dgm:pt modelId="{26BBF36D-DC73-4163-8A35-66541D54EC4E}" type="pres">
      <dgm:prSet presAssocID="{C93FDB1D-38E6-48D7-9C2B-99112ABE37DA}" presName="level3hierChild" presStyleCnt="0"/>
      <dgm:spPr/>
    </dgm:pt>
  </dgm:ptLst>
  <dgm:cxnLst>
    <dgm:cxn modelId="{C1734AB9-24A9-4687-AF5F-68191DA41B25}" type="presOf" srcId="{4111DDDF-52A5-4C5A-AE17-0BFAB4D1F27A}" destId="{CC26909D-938F-482C-AD8A-954B2E8C4E60}" srcOrd="0" destOrd="0" presId="urn:microsoft.com/office/officeart/2005/8/layout/hierarchy2"/>
    <dgm:cxn modelId="{0E5C9E3B-E725-466F-A5AE-818826CA6A81}" type="presOf" srcId="{455150F0-F6B1-4C71-9FF0-D96CBC8D3599}" destId="{B1EBC57E-7329-4DC4-A7DE-FA1489A6C046}" srcOrd="1" destOrd="0" presId="urn:microsoft.com/office/officeart/2005/8/layout/hierarchy2"/>
    <dgm:cxn modelId="{F0C54FB3-C49C-422D-97DA-DFC59EED50A6}" type="presOf" srcId="{CC6AD7D0-8815-45E8-8AEF-FEC3ABDBF841}" destId="{751A17E3-4783-408F-9FC4-5D8F29B94854}" srcOrd="0" destOrd="0" presId="urn:microsoft.com/office/officeart/2005/8/layout/hierarchy2"/>
    <dgm:cxn modelId="{DD51175E-152E-4BDB-8EF8-66E8D944DE5A}" srcId="{DBC72662-D738-456D-B94A-C35166B34076}" destId="{154FC563-24EC-4B04-BB4D-81805E1800FB}" srcOrd="0" destOrd="0" parTransId="{3CD9772B-D4D2-49BA-893B-96577CC4F933}" sibTransId="{FAC049BF-72F9-4AA3-B1C1-A32ADAA674AF}"/>
    <dgm:cxn modelId="{C298A33B-9F0B-4A76-A65A-CE8C662BE88A}" srcId="{DBC72662-D738-456D-B94A-C35166B34076}" destId="{B0BACC0B-C758-4501-9AA0-B3CEC43FEEC6}" srcOrd="1" destOrd="0" parTransId="{788F0125-3A9C-4CA6-BCA3-D57B0DFC7707}" sibTransId="{AFE63FC6-AF61-4FD1-8155-62A742A758E1}"/>
    <dgm:cxn modelId="{16D27727-D0A7-4613-BF29-40B22740D71D}" type="presOf" srcId="{DE36CCBA-3FCD-4334-9B07-362C56FAEC4A}" destId="{25EA4650-651A-42C3-BC16-918DFC3FFF7B}" srcOrd="0" destOrd="0" presId="urn:microsoft.com/office/officeart/2005/8/layout/hierarchy2"/>
    <dgm:cxn modelId="{8979E1B9-57A6-44B6-8E4C-5E6005AB7F14}" type="presOf" srcId="{DBE50A55-CB4E-4F90-88A8-D8F5469978C5}" destId="{6460D673-18FF-40EA-9B80-BB021B27721E}" srcOrd="1" destOrd="0" presId="urn:microsoft.com/office/officeart/2005/8/layout/hierarchy2"/>
    <dgm:cxn modelId="{4BE5DB77-4F80-4955-BDAC-F2E400B45AA0}" type="presOf" srcId="{AF793B9F-38A2-4BD3-AB4D-0333672A638A}" destId="{EFAAC61D-5AD6-499B-AFCE-E81975B05EC2}" srcOrd="0" destOrd="0" presId="urn:microsoft.com/office/officeart/2005/8/layout/hierarchy2"/>
    <dgm:cxn modelId="{66EB903E-E0C8-482C-B138-1326BD88A8E6}" type="presOf" srcId="{DBC72662-D738-456D-B94A-C35166B34076}" destId="{4AE17278-C69E-4512-9E19-E2CE5A83F865}" srcOrd="0" destOrd="0" presId="urn:microsoft.com/office/officeart/2005/8/layout/hierarchy2"/>
    <dgm:cxn modelId="{235D594E-0AFF-4B05-AA0C-BABAEDD91608}" type="presOf" srcId="{455150F0-F6B1-4C71-9FF0-D96CBC8D3599}" destId="{81540A43-D4BF-43B8-B3A8-B8EC54BEB67B}" srcOrd="0" destOrd="0" presId="urn:microsoft.com/office/officeart/2005/8/layout/hierarchy2"/>
    <dgm:cxn modelId="{0996C87F-5731-495A-A4F9-03D791EE35F4}" srcId="{154FC563-24EC-4B04-BB4D-81805E1800FB}" destId="{DE36CCBA-3FCD-4334-9B07-362C56FAEC4A}" srcOrd="0" destOrd="0" parTransId="{535FD805-9FC2-4BB5-AE2B-8E3A75E94FC3}" sibTransId="{131ECA4E-5ACE-4294-BB63-6AFBD3DF88C9}"/>
    <dgm:cxn modelId="{9C9AA5AC-A3CA-4B50-9BD6-7676ACE16729}" srcId="{DBC72662-D738-456D-B94A-C35166B34076}" destId="{52C5A256-4DE1-4BFD-BC62-F6416843B2B3}" srcOrd="2" destOrd="0" parTransId="{CC6AD7D0-8815-45E8-8AEF-FEC3ABDBF841}" sibTransId="{E33B3ADB-12EC-4261-A508-D9D2D44B1BE7}"/>
    <dgm:cxn modelId="{E9E58DCE-C76D-4D96-8968-E585532D7557}" type="presOf" srcId="{788F0125-3A9C-4CA6-BCA3-D57B0DFC7707}" destId="{5A29E3D3-FC21-4E86-A327-D64D9FBFED63}" srcOrd="1" destOrd="0" presId="urn:microsoft.com/office/officeart/2005/8/layout/hierarchy2"/>
    <dgm:cxn modelId="{885983C7-09A2-4AB9-95FA-D6343829E2E1}" srcId="{53C32C03-7995-45DB-9E2E-ECF3951AFB16}" destId="{DBC72662-D738-456D-B94A-C35166B34076}" srcOrd="0" destOrd="0" parTransId="{0D4D4CEB-6EBD-4035-9DD2-7B24B3B8474C}" sibTransId="{EF644EBA-CD61-4A7C-BAE6-2A9A996C74C9}"/>
    <dgm:cxn modelId="{1A13D991-7566-4227-8B37-DA10CD2D9D8E}" type="presOf" srcId="{53C32C03-7995-45DB-9E2E-ECF3951AFB16}" destId="{D76AA34E-9CE2-4218-9285-6EB450B96260}" srcOrd="0" destOrd="0" presId="urn:microsoft.com/office/officeart/2005/8/layout/hierarchy2"/>
    <dgm:cxn modelId="{4ACD298F-22A0-451A-95ED-9B46E9BAD5D0}" type="presOf" srcId="{B0BACC0B-C758-4501-9AA0-B3CEC43FEEC6}" destId="{9B3C7640-758E-4F3C-93E8-566A8C8C456F}" srcOrd="0" destOrd="0" presId="urn:microsoft.com/office/officeart/2005/8/layout/hierarchy2"/>
    <dgm:cxn modelId="{DEF6ED43-600C-4924-A8AB-1A5004B7B9A7}" type="presOf" srcId="{8F622420-EC63-40FD-8FD5-32B68930E378}" destId="{5219EA09-AFE6-48F1-BA25-ED8E62B22292}" srcOrd="0" destOrd="0" presId="urn:microsoft.com/office/officeart/2005/8/layout/hierarchy2"/>
    <dgm:cxn modelId="{99108400-7C71-492F-BF12-0C37F93A3C0E}" type="presOf" srcId="{6E8614BF-0052-4949-8898-0231E9321A81}" destId="{D0D02F97-E381-4AEA-8BAC-450B4B8D3706}" srcOrd="0" destOrd="0" presId="urn:microsoft.com/office/officeart/2005/8/layout/hierarchy2"/>
    <dgm:cxn modelId="{71987949-1C60-4F8C-ACCA-B0750235E58A}" type="presOf" srcId="{788F0125-3A9C-4CA6-BCA3-D57B0DFC7707}" destId="{BE23B3F8-4F08-4C4E-8300-9074C5362638}" srcOrd="0" destOrd="0" presId="urn:microsoft.com/office/officeart/2005/8/layout/hierarchy2"/>
    <dgm:cxn modelId="{49EB1285-DC16-465F-9DDB-344D62226856}" type="presOf" srcId="{CC6AD7D0-8815-45E8-8AEF-FEC3ABDBF841}" destId="{C8E9F2A0-ED0B-4C83-B66B-946276298914}" srcOrd="1" destOrd="0" presId="urn:microsoft.com/office/officeart/2005/8/layout/hierarchy2"/>
    <dgm:cxn modelId="{BA80418F-14E1-44F6-8DE1-0117A47025B8}" type="presOf" srcId="{535FD805-9FC2-4BB5-AE2B-8E3A75E94FC3}" destId="{3A350CFC-5F77-4951-9023-28C19A6D489A}" srcOrd="0" destOrd="0" presId="urn:microsoft.com/office/officeart/2005/8/layout/hierarchy2"/>
    <dgm:cxn modelId="{2DD5E75B-ED17-49C5-B7C2-0E21DB027EEB}" type="presOf" srcId="{3CD9772B-D4D2-49BA-893B-96577CC4F933}" destId="{CDCE5C6A-4F25-42FE-B133-6C718B1947A2}" srcOrd="0" destOrd="0" presId="urn:microsoft.com/office/officeart/2005/8/layout/hierarchy2"/>
    <dgm:cxn modelId="{FC3A70BD-E0EF-4577-9F94-53D5B73D2891}" type="presOf" srcId="{4111DDDF-52A5-4C5A-AE17-0BFAB4D1F27A}" destId="{97DA2E62-6C67-4432-B1A1-35291A84D8A5}" srcOrd="1" destOrd="0" presId="urn:microsoft.com/office/officeart/2005/8/layout/hierarchy2"/>
    <dgm:cxn modelId="{B0066F4C-19DC-4DF5-BEBE-BA4FB127863E}" srcId="{DBC72662-D738-456D-B94A-C35166B34076}" destId="{6E8614BF-0052-4949-8898-0231E9321A81}" srcOrd="3" destOrd="0" parTransId="{8F622420-EC63-40FD-8FD5-32B68930E378}" sibTransId="{A1D8BC17-79B1-4E9D-BC74-8F7EB560DA36}"/>
    <dgm:cxn modelId="{E1A9D1CB-9F1B-4269-8F2F-C40586D6012B}" type="presOf" srcId="{52C5A256-4DE1-4BFD-BC62-F6416843B2B3}" destId="{1E1FFE8C-6194-4150-926A-C5410EB4CF1D}" srcOrd="0" destOrd="0" presId="urn:microsoft.com/office/officeart/2005/8/layout/hierarchy2"/>
    <dgm:cxn modelId="{01F8922E-37FB-48EE-85FE-E14AF2F64550}" type="presOf" srcId="{DBE50A55-CB4E-4F90-88A8-D8F5469978C5}" destId="{DBA1A812-71C1-4FEB-9183-0A2DA55D0937}" srcOrd="0" destOrd="0" presId="urn:microsoft.com/office/officeart/2005/8/layout/hierarchy2"/>
    <dgm:cxn modelId="{B3A369B2-250A-41C5-9532-123DFDF8A074}" type="presOf" srcId="{535FD805-9FC2-4BB5-AE2B-8E3A75E94FC3}" destId="{5404B84B-57C0-4C40-BC39-35D4B7831EA9}" srcOrd="1" destOrd="0" presId="urn:microsoft.com/office/officeart/2005/8/layout/hierarchy2"/>
    <dgm:cxn modelId="{B7166438-96CC-46D5-B759-BF788BEB66A4}" type="presOf" srcId="{3CD9772B-D4D2-49BA-893B-96577CC4F933}" destId="{77389FB1-4EE2-411E-BB95-D056761F5F44}" srcOrd="1" destOrd="0" presId="urn:microsoft.com/office/officeart/2005/8/layout/hierarchy2"/>
    <dgm:cxn modelId="{3232C898-A13E-472B-9A38-B4A8D8907B79}" type="presOf" srcId="{25ADB9EB-968D-4D16-BA9A-1E05B3A3DC79}" destId="{BFFE3BF9-1331-4B78-95AF-50AA61EDC915}" srcOrd="0" destOrd="0" presId="urn:microsoft.com/office/officeart/2005/8/layout/hierarchy2"/>
    <dgm:cxn modelId="{0405FD2E-1AA6-4A27-B326-86A996A3CA63}" type="presOf" srcId="{C93FDB1D-38E6-48D7-9C2B-99112ABE37DA}" destId="{E98C6DB9-4578-4BFD-A60F-AB65698B3251}" srcOrd="0" destOrd="0" presId="urn:microsoft.com/office/officeart/2005/8/layout/hierarchy2"/>
    <dgm:cxn modelId="{A1F903A0-471C-4893-8822-BF222596B812}" type="presOf" srcId="{154FC563-24EC-4B04-BB4D-81805E1800FB}" destId="{F0BC176D-C006-45FC-98C9-92E3E48DE256}" srcOrd="0" destOrd="0" presId="urn:microsoft.com/office/officeart/2005/8/layout/hierarchy2"/>
    <dgm:cxn modelId="{5554344D-15D1-4D0E-AD1D-6CF48AA6700E}" srcId="{6E8614BF-0052-4949-8898-0231E9321A81}" destId="{C93FDB1D-38E6-48D7-9C2B-99112ABE37DA}" srcOrd="0" destOrd="0" parTransId="{DBE50A55-CB4E-4F90-88A8-D8F5469978C5}" sibTransId="{2966A9E9-39CF-43BE-B413-085D774F12CE}"/>
    <dgm:cxn modelId="{6B3F3107-6DD1-493B-A2FB-DDF5BEA99CF0}" srcId="{B0BACC0B-C758-4501-9AA0-B3CEC43FEEC6}" destId="{AF793B9F-38A2-4BD3-AB4D-0333672A638A}" srcOrd="0" destOrd="0" parTransId="{4111DDDF-52A5-4C5A-AE17-0BFAB4D1F27A}" sibTransId="{96B6F2BA-48E8-4E60-8C70-6141B076BC2B}"/>
    <dgm:cxn modelId="{E1A8DFF1-75DC-46CA-ABB6-D247ED61F99D}" srcId="{52C5A256-4DE1-4BFD-BC62-F6416843B2B3}" destId="{25ADB9EB-968D-4D16-BA9A-1E05B3A3DC79}" srcOrd="0" destOrd="0" parTransId="{455150F0-F6B1-4C71-9FF0-D96CBC8D3599}" sibTransId="{A8B8D0FF-F4A6-4140-8C28-791D32A88990}"/>
    <dgm:cxn modelId="{2BF04AAC-BFC0-437D-A66A-467D75A907DD}" type="presOf" srcId="{8F622420-EC63-40FD-8FD5-32B68930E378}" destId="{66DC24F7-72B7-4CB1-985A-78ED5E29E723}" srcOrd="1" destOrd="0" presId="urn:microsoft.com/office/officeart/2005/8/layout/hierarchy2"/>
    <dgm:cxn modelId="{3A2D97D5-CB08-423E-A7FD-07A59E49AA00}" type="presParOf" srcId="{D76AA34E-9CE2-4218-9285-6EB450B96260}" destId="{C239F2B6-8EC0-4CC9-B03F-1C5B7F59DB40}" srcOrd="0" destOrd="0" presId="urn:microsoft.com/office/officeart/2005/8/layout/hierarchy2"/>
    <dgm:cxn modelId="{BE370063-9A72-42BF-A2A8-A21E7DE7C942}" type="presParOf" srcId="{C239F2B6-8EC0-4CC9-B03F-1C5B7F59DB40}" destId="{4AE17278-C69E-4512-9E19-E2CE5A83F865}" srcOrd="0" destOrd="0" presId="urn:microsoft.com/office/officeart/2005/8/layout/hierarchy2"/>
    <dgm:cxn modelId="{2C6D5F71-6883-49AB-A217-606839D1D7C3}" type="presParOf" srcId="{C239F2B6-8EC0-4CC9-B03F-1C5B7F59DB40}" destId="{6A4F3E9A-DB65-45AB-A9EF-1ADBE49D3221}" srcOrd="1" destOrd="0" presId="urn:microsoft.com/office/officeart/2005/8/layout/hierarchy2"/>
    <dgm:cxn modelId="{F80959B7-CCC8-40A0-A5DC-95F490AE31FD}" type="presParOf" srcId="{6A4F3E9A-DB65-45AB-A9EF-1ADBE49D3221}" destId="{CDCE5C6A-4F25-42FE-B133-6C718B1947A2}" srcOrd="0" destOrd="0" presId="urn:microsoft.com/office/officeart/2005/8/layout/hierarchy2"/>
    <dgm:cxn modelId="{A8552D6E-1F2F-4357-A96E-1387CD812F5D}" type="presParOf" srcId="{CDCE5C6A-4F25-42FE-B133-6C718B1947A2}" destId="{77389FB1-4EE2-411E-BB95-D056761F5F44}" srcOrd="0" destOrd="0" presId="urn:microsoft.com/office/officeart/2005/8/layout/hierarchy2"/>
    <dgm:cxn modelId="{D3B32418-AD47-4AF3-B8BE-5CDBC337195C}" type="presParOf" srcId="{6A4F3E9A-DB65-45AB-A9EF-1ADBE49D3221}" destId="{45087DD5-DFA8-4BF7-AE32-FF7E4E26F721}" srcOrd="1" destOrd="0" presId="urn:microsoft.com/office/officeart/2005/8/layout/hierarchy2"/>
    <dgm:cxn modelId="{3D0F3C52-71AA-4EFA-9CC7-3525179FDB02}" type="presParOf" srcId="{45087DD5-DFA8-4BF7-AE32-FF7E4E26F721}" destId="{F0BC176D-C006-45FC-98C9-92E3E48DE256}" srcOrd="0" destOrd="0" presId="urn:microsoft.com/office/officeart/2005/8/layout/hierarchy2"/>
    <dgm:cxn modelId="{76B38680-F0D2-4497-BBC1-B629F380953F}" type="presParOf" srcId="{45087DD5-DFA8-4BF7-AE32-FF7E4E26F721}" destId="{63F785C1-CDEC-40E6-ADF5-9AD705A3D7C4}" srcOrd="1" destOrd="0" presId="urn:microsoft.com/office/officeart/2005/8/layout/hierarchy2"/>
    <dgm:cxn modelId="{34249458-43E7-459D-A5F0-E02450866A9C}" type="presParOf" srcId="{63F785C1-CDEC-40E6-ADF5-9AD705A3D7C4}" destId="{3A350CFC-5F77-4951-9023-28C19A6D489A}" srcOrd="0" destOrd="0" presId="urn:microsoft.com/office/officeart/2005/8/layout/hierarchy2"/>
    <dgm:cxn modelId="{05944B7B-8668-4842-BBCA-20D04A059D11}" type="presParOf" srcId="{3A350CFC-5F77-4951-9023-28C19A6D489A}" destId="{5404B84B-57C0-4C40-BC39-35D4B7831EA9}" srcOrd="0" destOrd="0" presId="urn:microsoft.com/office/officeart/2005/8/layout/hierarchy2"/>
    <dgm:cxn modelId="{E3A7146F-D8F4-4881-98BF-A75E6E1379E4}" type="presParOf" srcId="{63F785C1-CDEC-40E6-ADF5-9AD705A3D7C4}" destId="{FBAB7D3F-1CCF-46BD-AAEE-D5B11E3CB8C2}" srcOrd="1" destOrd="0" presId="urn:microsoft.com/office/officeart/2005/8/layout/hierarchy2"/>
    <dgm:cxn modelId="{496B0935-45EE-450E-AA57-BFB9E2EE1D17}" type="presParOf" srcId="{FBAB7D3F-1CCF-46BD-AAEE-D5B11E3CB8C2}" destId="{25EA4650-651A-42C3-BC16-918DFC3FFF7B}" srcOrd="0" destOrd="0" presId="urn:microsoft.com/office/officeart/2005/8/layout/hierarchy2"/>
    <dgm:cxn modelId="{01DACF63-B671-4ABE-9B9C-5B6DD232A0D8}" type="presParOf" srcId="{FBAB7D3F-1CCF-46BD-AAEE-D5B11E3CB8C2}" destId="{8297725A-4BB3-48E2-A6F4-E8231E36599A}" srcOrd="1" destOrd="0" presId="urn:microsoft.com/office/officeart/2005/8/layout/hierarchy2"/>
    <dgm:cxn modelId="{F12406B1-A61D-4BDE-A283-2EBE04B77C70}" type="presParOf" srcId="{6A4F3E9A-DB65-45AB-A9EF-1ADBE49D3221}" destId="{BE23B3F8-4F08-4C4E-8300-9074C5362638}" srcOrd="2" destOrd="0" presId="urn:microsoft.com/office/officeart/2005/8/layout/hierarchy2"/>
    <dgm:cxn modelId="{CBB8034E-7995-4459-9E92-2F22FCE9DBC6}" type="presParOf" srcId="{BE23B3F8-4F08-4C4E-8300-9074C5362638}" destId="{5A29E3D3-FC21-4E86-A327-D64D9FBFED63}" srcOrd="0" destOrd="0" presId="urn:microsoft.com/office/officeart/2005/8/layout/hierarchy2"/>
    <dgm:cxn modelId="{BD51FAF8-74A1-4C36-A990-703A426F4B5B}" type="presParOf" srcId="{6A4F3E9A-DB65-45AB-A9EF-1ADBE49D3221}" destId="{8353C439-A481-4F7D-A51B-44F8B70D9926}" srcOrd="3" destOrd="0" presId="urn:microsoft.com/office/officeart/2005/8/layout/hierarchy2"/>
    <dgm:cxn modelId="{197C0BBA-E9DB-4112-9577-CA5BAA1BDF5C}" type="presParOf" srcId="{8353C439-A481-4F7D-A51B-44F8B70D9926}" destId="{9B3C7640-758E-4F3C-93E8-566A8C8C456F}" srcOrd="0" destOrd="0" presId="urn:microsoft.com/office/officeart/2005/8/layout/hierarchy2"/>
    <dgm:cxn modelId="{EABC7091-2C78-4F2B-B647-3A28751BAA4A}" type="presParOf" srcId="{8353C439-A481-4F7D-A51B-44F8B70D9926}" destId="{E84ED0BF-42F7-4C4D-B6A2-E0A90A6A9684}" srcOrd="1" destOrd="0" presId="urn:microsoft.com/office/officeart/2005/8/layout/hierarchy2"/>
    <dgm:cxn modelId="{3EE58059-CCD4-4179-BD9F-3D1486DA9EFB}" type="presParOf" srcId="{E84ED0BF-42F7-4C4D-B6A2-E0A90A6A9684}" destId="{CC26909D-938F-482C-AD8A-954B2E8C4E60}" srcOrd="0" destOrd="0" presId="urn:microsoft.com/office/officeart/2005/8/layout/hierarchy2"/>
    <dgm:cxn modelId="{A5139D0E-05C7-4F39-A487-6CCA826D1863}" type="presParOf" srcId="{CC26909D-938F-482C-AD8A-954B2E8C4E60}" destId="{97DA2E62-6C67-4432-B1A1-35291A84D8A5}" srcOrd="0" destOrd="0" presId="urn:microsoft.com/office/officeart/2005/8/layout/hierarchy2"/>
    <dgm:cxn modelId="{8F922E24-34AD-4C0B-9C05-DF6DE7C859BC}" type="presParOf" srcId="{E84ED0BF-42F7-4C4D-B6A2-E0A90A6A9684}" destId="{D48B1E28-D2DB-4613-B2CA-FC4EF9C2914E}" srcOrd="1" destOrd="0" presId="urn:microsoft.com/office/officeart/2005/8/layout/hierarchy2"/>
    <dgm:cxn modelId="{0358AB23-0ADB-4600-B178-62C67EC774CF}" type="presParOf" srcId="{D48B1E28-D2DB-4613-B2CA-FC4EF9C2914E}" destId="{EFAAC61D-5AD6-499B-AFCE-E81975B05EC2}" srcOrd="0" destOrd="0" presId="urn:microsoft.com/office/officeart/2005/8/layout/hierarchy2"/>
    <dgm:cxn modelId="{3C9D47F7-60F9-4C95-9BDC-889BFE6BCBE9}" type="presParOf" srcId="{D48B1E28-D2DB-4613-B2CA-FC4EF9C2914E}" destId="{D78F21DE-F391-4D77-9BE9-762FC6E8C067}" srcOrd="1" destOrd="0" presId="urn:microsoft.com/office/officeart/2005/8/layout/hierarchy2"/>
    <dgm:cxn modelId="{5F764C4F-C3A9-44ED-89CE-EBC44ECAF2E8}" type="presParOf" srcId="{6A4F3E9A-DB65-45AB-A9EF-1ADBE49D3221}" destId="{751A17E3-4783-408F-9FC4-5D8F29B94854}" srcOrd="4" destOrd="0" presId="urn:microsoft.com/office/officeart/2005/8/layout/hierarchy2"/>
    <dgm:cxn modelId="{7B0FDAE8-D390-4334-BBD6-F4B9E345C1AD}" type="presParOf" srcId="{751A17E3-4783-408F-9FC4-5D8F29B94854}" destId="{C8E9F2A0-ED0B-4C83-B66B-946276298914}" srcOrd="0" destOrd="0" presId="urn:microsoft.com/office/officeart/2005/8/layout/hierarchy2"/>
    <dgm:cxn modelId="{B2D9A51E-90C5-49BD-B561-6A99A4CE8C76}" type="presParOf" srcId="{6A4F3E9A-DB65-45AB-A9EF-1ADBE49D3221}" destId="{FB6B9E2E-6049-4C52-99C2-DA73A466DE90}" srcOrd="5" destOrd="0" presId="urn:microsoft.com/office/officeart/2005/8/layout/hierarchy2"/>
    <dgm:cxn modelId="{CCEC6A8E-9361-4FF0-B8B9-712854F2C84F}" type="presParOf" srcId="{FB6B9E2E-6049-4C52-99C2-DA73A466DE90}" destId="{1E1FFE8C-6194-4150-926A-C5410EB4CF1D}" srcOrd="0" destOrd="0" presId="urn:microsoft.com/office/officeart/2005/8/layout/hierarchy2"/>
    <dgm:cxn modelId="{55E32B5F-8911-421C-B300-0FF8CF75403A}" type="presParOf" srcId="{FB6B9E2E-6049-4C52-99C2-DA73A466DE90}" destId="{7F7171B3-406B-460F-AA1D-04B2F22AB663}" srcOrd="1" destOrd="0" presId="urn:microsoft.com/office/officeart/2005/8/layout/hierarchy2"/>
    <dgm:cxn modelId="{CECFE5F6-6AF4-4D51-A5A3-574545CE2EA2}" type="presParOf" srcId="{7F7171B3-406B-460F-AA1D-04B2F22AB663}" destId="{81540A43-D4BF-43B8-B3A8-B8EC54BEB67B}" srcOrd="0" destOrd="0" presId="urn:microsoft.com/office/officeart/2005/8/layout/hierarchy2"/>
    <dgm:cxn modelId="{6360B584-D0B5-44B2-A0A9-762958DDD01C}" type="presParOf" srcId="{81540A43-D4BF-43B8-B3A8-B8EC54BEB67B}" destId="{B1EBC57E-7329-4DC4-A7DE-FA1489A6C046}" srcOrd="0" destOrd="0" presId="urn:microsoft.com/office/officeart/2005/8/layout/hierarchy2"/>
    <dgm:cxn modelId="{D03D1A7E-25F9-4A60-869B-E3A1EAF0B39A}" type="presParOf" srcId="{7F7171B3-406B-460F-AA1D-04B2F22AB663}" destId="{2A8C544F-2A0A-4F92-A1B5-EACC182D85F4}" srcOrd="1" destOrd="0" presId="urn:microsoft.com/office/officeart/2005/8/layout/hierarchy2"/>
    <dgm:cxn modelId="{1B496D41-5B2F-443D-8E07-12258E0861FA}" type="presParOf" srcId="{2A8C544F-2A0A-4F92-A1B5-EACC182D85F4}" destId="{BFFE3BF9-1331-4B78-95AF-50AA61EDC915}" srcOrd="0" destOrd="0" presId="urn:microsoft.com/office/officeart/2005/8/layout/hierarchy2"/>
    <dgm:cxn modelId="{C0B0830A-0563-4F58-8030-877910E179CF}" type="presParOf" srcId="{2A8C544F-2A0A-4F92-A1B5-EACC182D85F4}" destId="{0AAC260A-A744-44B5-AABF-872122095D49}" srcOrd="1" destOrd="0" presId="urn:microsoft.com/office/officeart/2005/8/layout/hierarchy2"/>
    <dgm:cxn modelId="{72D56E0E-772C-4978-A6EF-888CE2F9AD57}" type="presParOf" srcId="{6A4F3E9A-DB65-45AB-A9EF-1ADBE49D3221}" destId="{5219EA09-AFE6-48F1-BA25-ED8E62B22292}" srcOrd="6" destOrd="0" presId="urn:microsoft.com/office/officeart/2005/8/layout/hierarchy2"/>
    <dgm:cxn modelId="{BC13E120-7D03-4DBA-B654-FF35A35B0ECB}" type="presParOf" srcId="{5219EA09-AFE6-48F1-BA25-ED8E62B22292}" destId="{66DC24F7-72B7-4CB1-985A-78ED5E29E723}" srcOrd="0" destOrd="0" presId="urn:microsoft.com/office/officeart/2005/8/layout/hierarchy2"/>
    <dgm:cxn modelId="{27A666D9-7097-4BFC-B720-C816AC2E9B06}" type="presParOf" srcId="{6A4F3E9A-DB65-45AB-A9EF-1ADBE49D3221}" destId="{1402E394-8925-495A-B81B-C18C04D99F70}" srcOrd="7" destOrd="0" presId="urn:microsoft.com/office/officeart/2005/8/layout/hierarchy2"/>
    <dgm:cxn modelId="{AEF709D3-ED76-492D-8B72-8841DD399C0A}" type="presParOf" srcId="{1402E394-8925-495A-B81B-C18C04D99F70}" destId="{D0D02F97-E381-4AEA-8BAC-450B4B8D3706}" srcOrd="0" destOrd="0" presId="urn:microsoft.com/office/officeart/2005/8/layout/hierarchy2"/>
    <dgm:cxn modelId="{77993B69-610B-4AFE-B3C7-28DB59525179}" type="presParOf" srcId="{1402E394-8925-495A-B81B-C18C04D99F70}" destId="{2D35DBA6-A712-4105-90C2-664113DE034B}" srcOrd="1" destOrd="0" presId="urn:microsoft.com/office/officeart/2005/8/layout/hierarchy2"/>
    <dgm:cxn modelId="{C1190258-C452-4294-B04D-1CCCE3CED5E7}" type="presParOf" srcId="{2D35DBA6-A712-4105-90C2-664113DE034B}" destId="{DBA1A812-71C1-4FEB-9183-0A2DA55D0937}" srcOrd="0" destOrd="0" presId="urn:microsoft.com/office/officeart/2005/8/layout/hierarchy2"/>
    <dgm:cxn modelId="{00E4F6C0-3DEE-43FC-9F81-A481BBAACAF6}" type="presParOf" srcId="{DBA1A812-71C1-4FEB-9183-0A2DA55D0937}" destId="{6460D673-18FF-40EA-9B80-BB021B27721E}" srcOrd="0" destOrd="0" presId="urn:microsoft.com/office/officeart/2005/8/layout/hierarchy2"/>
    <dgm:cxn modelId="{8E87EC07-EC06-419A-B14A-53A1F2FCF27D}" type="presParOf" srcId="{2D35DBA6-A712-4105-90C2-664113DE034B}" destId="{E9DDD7F0-299E-420F-8448-7A26EEA02325}" srcOrd="1" destOrd="0" presId="urn:microsoft.com/office/officeart/2005/8/layout/hierarchy2"/>
    <dgm:cxn modelId="{EBFB03B0-D3DA-4CE0-95A4-6C608DF68819}" type="presParOf" srcId="{E9DDD7F0-299E-420F-8448-7A26EEA02325}" destId="{E98C6DB9-4578-4BFD-A60F-AB65698B3251}" srcOrd="0" destOrd="0" presId="urn:microsoft.com/office/officeart/2005/8/layout/hierarchy2"/>
    <dgm:cxn modelId="{AE9530E8-7610-409D-B50D-5FAF196AF4B1}" type="presParOf" srcId="{E9DDD7F0-299E-420F-8448-7A26EEA02325}" destId="{26BBF36D-DC73-4163-8A35-66541D54EC4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C32C03-7995-45DB-9E2E-ECF3951AFB16}" type="doc">
      <dgm:prSet loTypeId="urn:microsoft.com/office/officeart/2005/8/layout/orgChart1" loCatId="hierarchy" qsTypeId="urn:microsoft.com/office/officeart/2005/8/quickstyle/simple1" qsCatId="simple" csTypeId="urn:microsoft.com/office/officeart/2005/8/colors/colorful1#2" csCatId="colorful" phldr="1"/>
      <dgm:spPr/>
      <dgm:t>
        <a:bodyPr/>
        <a:lstStyle/>
        <a:p>
          <a:endParaRPr lang="en-US"/>
        </a:p>
      </dgm:t>
    </dgm:pt>
    <dgm:pt modelId="{DBC72662-D738-456D-B94A-C35166B34076}">
      <dgm:prSet phldrT="[Text]" custT="1"/>
      <dgm:spPr/>
      <dgm:t>
        <a:bodyPr/>
        <a:lstStyle/>
        <a:p>
          <a:r>
            <a:rPr lang="fa-IR" sz="1800" dirty="0">
              <a:cs typeface="B Yekan" pitchFamily="2" charset="-78"/>
            </a:rPr>
            <a:t>مطالعه سیر تاریخ</a:t>
          </a:r>
          <a:endParaRPr lang="en-US" sz="1800" dirty="0">
            <a:cs typeface="B Yekan" pitchFamily="2" charset="-78"/>
          </a:endParaRPr>
        </a:p>
      </dgm:t>
    </dgm:pt>
    <dgm:pt modelId="{0D4D4CEB-6EBD-4035-9DD2-7B24B3B8474C}" type="parTrans" cxnId="{885983C7-09A2-4AB9-95FA-D6343829E2E1}">
      <dgm:prSet/>
      <dgm:spPr/>
      <dgm:t>
        <a:bodyPr/>
        <a:lstStyle/>
        <a:p>
          <a:endParaRPr lang="en-US" sz="1800">
            <a:solidFill>
              <a:schemeClr val="tx1"/>
            </a:solidFill>
            <a:cs typeface="B Yekan" pitchFamily="2" charset="-78"/>
          </a:endParaRPr>
        </a:p>
      </dgm:t>
    </dgm:pt>
    <dgm:pt modelId="{EF644EBA-CD61-4A7C-BAE6-2A9A996C74C9}" type="sibTrans" cxnId="{885983C7-09A2-4AB9-95FA-D6343829E2E1}">
      <dgm:prSet/>
      <dgm:spPr/>
      <dgm:t>
        <a:bodyPr/>
        <a:lstStyle/>
        <a:p>
          <a:endParaRPr lang="en-US" sz="1800">
            <a:solidFill>
              <a:schemeClr val="tx1"/>
            </a:solidFill>
            <a:cs typeface="B Yekan" pitchFamily="2" charset="-78"/>
          </a:endParaRPr>
        </a:p>
      </dgm:t>
    </dgm:pt>
    <dgm:pt modelId="{154FC563-24EC-4B04-BB4D-81805E1800FB}">
      <dgm:prSet phldrT="[Text]" custT="1"/>
      <dgm:spPr/>
      <dgm:t>
        <a:bodyPr/>
        <a:lstStyle/>
        <a:p>
          <a:pPr>
            <a:lnSpc>
              <a:spcPct val="100000"/>
            </a:lnSpc>
          </a:pPr>
          <a:r>
            <a:rPr lang="fa-IR" sz="1800" dirty="0">
              <a:cs typeface="B Yekan" pitchFamily="2" charset="-78"/>
            </a:rPr>
            <a:t>سیر تحول عقل انسان</a:t>
          </a:r>
          <a:endParaRPr lang="en-US" sz="1800" dirty="0">
            <a:cs typeface="B Yekan" pitchFamily="2" charset="-78"/>
          </a:endParaRPr>
        </a:p>
      </dgm:t>
    </dgm:pt>
    <dgm:pt modelId="{3CD9772B-D4D2-49BA-893B-96577CC4F933}" type="parTrans" cxnId="{DD51175E-152E-4BDB-8EF8-66E8D944DE5A}">
      <dgm:prSet custT="1"/>
      <dgm:spPr/>
      <dgm:t>
        <a:bodyPr/>
        <a:lstStyle/>
        <a:p>
          <a:endParaRPr lang="en-US" sz="1800">
            <a:solidFill>
              <a:schemeClr val="tx1"/>
            </a:solidFill>
            <a:cs typeface="B Yekan" pitchFamily="2" charset="-78"/>
          </a:endParaRPr>
        </a:p>
      </dgm:t>
    </dgm:pt>
    <dgm:pt modelId="{FAC049BF-72F9-4AA3-B1C1-A32ADAA674AF}" type="sibTrans" cxnId="{DD51175E-152E-4BDB-8EF8-66E8D944DE5A}">
      <dgm:prSet/>
      <dgm:spPr/>
      <dgm:t>
        <a:bodyPr/>
        <a:lstStyle/>
        <a:p>
          <a:endParaRPr lang="en-US" sz="1800">
            <a:solidFill>
              <a:schemeClr val="tx1"/>
            </a:solidFill>
            <a:cs typeface="B Yekan" pitchFamily="2" charset="-78"/>
          </a:endParaRPr>
        </a:p>
      </dgm:t>
    </dgm:pt>
    <dgm:pt modelId="{B0BACC0B-C758-4501-9AA0-B3CEC43FEEC6}">
      <dgm:prSet phldrT="[Text]" custT="1"/>
      <dgm:spPr/>
      <dgm:t>
        <a:bodyPr/>
        <a:lstStyle/>
        <a:p>
          <a:r>
            <a:rPr lang="fa-IR" sz="1800" dirty="0">
              <a:cs typeface="B Yekan" pitchFamily="2" charset="-78"/>
            </a:rPr>
            <a:t>سیر تحول ذات انسان (روح)</a:t>
          </a:r>
          <a:endParaRPr lang="en-US" sz="1800" dirty="0">
            <a:cs typeface="B Yekan" pitchFamily="2" charset="-78"/>
          </a:endParaRPr>
        </a:p>
      </dgm:t>
    </dgm:pt>
    <dgm:pt modelId="{788F0125-3A9C-4CA6-BCA3-D57B0DFC7707}" type="parTrans" cxnId="{C298A33B-9F0B-4A76-A65A-CE8C662BE88A}">
      <dgm:prSet custT="1"/>
      <dgm:spPr/>
      <dgm:t>
        <a:bodyPr/>
        <a:lstStyle/>
        <a:p>
          <a:endParaRPr lang="en-US" sz="1800">
            <a:solidFill>
              <a:schemeClr val="tx1"/>
            </a:solidFill>
            <a:cs typeface="B Yekan" pitchFamily="2" charset="-78"/>
          </a:endParaRPr>
        </a:p>
      </dgm:t>
    </dgm:pt>
    <dgm:pt modelId="{AFE63FC6-AF61-4FD1-8155-62A742A758E1}" type="sibTrans" cxnId="{C298A33B-9F0B-4A76-A65A-CE8C662BE88A}">
      <dgm:prSet/>
      <dgm:spPr/>
      <dgm:t>
        <a:bodyPr/>
        <a:lstStyle/>
        <a:p>
          <a:endParaRPr lang="en-US" sz="1800">
            <a:solidFill>
              <a:schemeClr val="tx1"/>
            </a:solidFill>
            <a:cs typeface="B Yekan" pitchFamily="2" charset="-78"/>
          </a:endParaRPr>
        </a:p>
      </dgm:t>
    </dgm:pt>
    <dgm:pt modelId="{AB396D9C-CDAB-4DAC-9BD3-8B75CC901635}">
      <dgm:prSet phldrT="[Text]" custT="1"/>
      <dgm:spPr/>
      <dgm:t>
        <a:bodyPr/>
        <a:lstStyle/>
        <a:p>
          <a:r>
            <a:rPr lang="fa-IR" sz="1800" dirty="0">
              <a:cs typeface="B Yekan" pitchFamily="2" charset="-78"/>
            </a:rPr>
            <a:t>متجلی در پدیدارهای فرهنگی اصیل</a:t>
          </a:r>
          <a:endParaRPr lang="en-US" sz="1800" dirty="0">
            <a:cs typeface="B Yekan" pitchFamily="2" charset="-78"/>
          </a:endParaRPr>
        </a:p>
      </dgm:t>
    </dgm:pt>
    <dgm:pt modelId="{C76C5BBD-EFF3-4E9C-A6AA-785840413787}" type="parTrans" cxnId="{BCA346A9-4172-442B-AD4C-2DF3ECEACBD9}">
      <dgm:prSet/>
      <dgm:spPr/>
      <dgm:t>
        <a:bodyPr/>
        <a:lstStyle/>
        <a:p>
          <a:endParaRPr lang="en-US"/>
        </a:p>
      </dgm:t>
    </dgm:pt>
    <dgm:pt modelId="{619D6C9D-33F6-4D9B-AA50-5D7D504BDEA5}" type="sibTrans" cxnId="{BCA346A9-4172-442B-AD4C-2DF3ECEACBD9}">
      <dgm:prSet/>
      <dgm:spPr/>
      <dgm:t>
        <a:bodyPr/>
        <a:lstStyle/>
        <a:p>
          <a:endParaRPr lang="en-US"/>
        </a:p>
      </dgm:t>
    </dgm:pt>
    <dgm:pt modelId="{2B6C4D45-2D8B-41C0-B082-3182073D9BAF}">
      <dgm:prSet phldrT="[Text]" custT="1"/>
      <dgm:spPr/>
      <dgm:t>
        <a:bodyPr/>
        <a:lstStyle/>
        <a:p>
          <a:r>
            <a:rPr lang="fa-IR" sz="1800" dirty="0">
              <a:cs typeface="B Yekan" pitchFamily="2" charset="-78"/>
            </a:rPr>
            <a:t>هنر</a:t>
          </a:r>
          <a:endParaRPr lang="en-US" sz="1800" dirty="0">
            <a:cs typeface="B Yekan" pitchFamily="2" charset="-78"/>
          </a:endParaRPr>
        </a:p>
      </dgm:t>
    </dgm:pt>
    <dgm:pt modelId="{2A93788D-263E-41EE-9316-E7488BADF6B9}" type="parTrans" cxnId="{4FDDA481-3B29-46CE-AAC0-44A2F8FA6B22}">
      <dgm:prSet/>
      <dgm:spPr/>
      <dgm:t>
        <a:bodyPr/>
        <a:lstStyle/>
        <a:p>
          <a:endParaRPr lang="en-US"/>
        </a:p>
      </dgm:t>
    </dgm:pt>
    <dgm:pt modelId="{3D30D3CD-6836-4524-B40B-9AF21D8BD204}" type="sibTrans" cxnId="{4FDDA481-3B29-46CE-AAC0-44A2F8FA6B22}">
      <dgm:prSet/>
      <dgm:spPr/>
      <dgm:t>
        <a:bodyPr/>
        <a:lstStyle/>
        <a:p>
          <a:endParaRPr lang="en-US"/>
        </a:p>
      </dgm:t>
    </dgm:pt>
    <dgm:pt modelId="{6F11C4A7-83F0-4D76-8484-02297E85437E}">
      <dgm:prSet phldrT="[Text]" custT="1"/>
      <dgm:spPr/>
      <dgm:t>
        <a:bodyPr/>
        <a:lstStyle/>
        <a:p>
          <a:r>
            <a:rPr lang="fa-IR" sz="1800" dirty="0">
              <a:cs typeface="B Yekan" pitchFamily="2" charset="-78"/>
            </a:rPr>
            <a:t>دین</a:t>
          </a:r>
          <a:endParaRPr lang="en-US" sz="1800" dirty="0">
            <a:cs typeface="B Yekan" pitchFamily="2" charset="-78"/>
          </a:endParaRPr>
        </a:p>
      </dgm:t>
    </dgm:pt>
    <dgm:pt modelId="{C0B1FB85-D67D-406C-BB83-2C02A99F7578}" type="parTrans" cxnId="{0BDF3EA7-50E0-4CC6-BF71-25712842AD97}">
      <dgm:prSet/>
      <dgm:spPr/>
      <dgm:t>
        <a:bodyPr/>
        <a:lstStyle/>
        <a:p>
          <a:endParaRPr lang="en-US"/>
        </a:p>
      </dgm:t>
    </dgm:pt>
    <dgm:pt modelId="{6DF7D0CD-5ECB-4D10-B1D6-FEAB4D214BE4}" type="sibTrans" cxnId="{0BDF3EA7-50E0-4CC6-BF71-25712842AD97}">
      <dgm:prSet/>
      <dgm:spPr/>
      <dgm:t>
        <a:bodyPr/>
        <a:lstStyle/>
        <a:p>
          <a:endParaRPr lang="en-US"/>
        </a:p>
      </dgm:t>
    </dgm:pt>
    <dgm:pt modelId="{353C54FD-D0D5-4114-B6FA-DB54F91CF13E}">
      <dgm:prSet phldrT="[Text]" custT="1"/>
      <dgm:spPr/>
      <dgm:t>
        <a:bodyPr/>
        <a:lstStyle/>
        <a:p>
          <a:r>
            <a:rPr lang="fa-IR" sz="1800" dirty="0">
              <a:cs typeface="B Yekan" pitchFamily="2" charset="-78"/>
            </a:rPr>
            <a:t>فلسفه</a:t>
          </a:r>
          <a:endParaRPr lang="en-US" sz="1800" dirty="0">
            <a:cs typeface="B Yekan" pitchFamily="2" charset="-78"/>
          </a:endParaRPr>
        </a:p>
      </dgm:t>
    </dgm:pt>
    <dgm:pt modelId="{977B6121-CB8C-42CD-9A77-EE1D760C651D}" type="parTrans" cxnId="{CC46B29D-5D9C-42AD-83F6-50B9A0307F4B}">
      <dgm:prSet/>
      <dgm:spPr/>
      <dgm:t>
        <a:bodyPr/>
        <a:lstStyle/>
        <a:p>
          <a:endParaRPr lang="en-US"/>
        </a:p>
      </dgm:t>
    </dgm:pt>
    <dgm:pt modelId="{C148AB3B-A115-481C-A95A-A3B4A4C8E34C}" type="sibTrans" cxnId="{CC46B29D-5D9C-42AD-83F6-50B9A0307F4B}">
      <dgm:prSet/>
      <dgm:spPr/>
      <dgm:t>
        <a:bodyPr/>
        <a:lstStyle/>
        <a:p>
          <a:endParaRPr lang="en-US"/>
        </a:p>
      </dgm:t>
    </dgm:pt>
    <dgm:pt modelId="{8CB9F34D-748E-42FE-9606-B5B61233B82E}" type="pres">
      <dgm:prSet presAssocID="{53C32C03-7995-45DB-9E2E-ECF3951AFB16}" presName="hierChild1" presStyleCnt="0">
        <dgm:presLayoutVars>
          <dgm:orgChart val="1"/>
          <dgm:chPref val="1"/>
          <dgm:dir/>
          <dgm:animOne val="branch"/>
          <dgm:animLvl val="lvl"/>
          <dgm:resizeHandles/>
        </dgm:presLayoutVars>
      </dgm:prSet>
      <dgm:spPr/>
    </dgm:pt>
    <dgm:pt modelId="{271A4AC5-F57D-4E51-9A24-3F8C2DD496D4}" type="pres">
      <dgm:prSet presAssocID="{DBC72662-D738-456D-B94A-C35166B34076}" presName="hierRoot1" presStyleCnt="0">
        <dgm:presLayoutVars>
          <dgm:hierBranch val="init"/>
        </dgm:presLayoutVars>
      </dgm:prSet>
      <dgm:spPr/>
    </dgm:pt>
    <dgm:pt modelId="{E9813FC3-4866-4A71-A1A5-B23FD018FC3F}" type="pres">
      <dgm:prSet presAssocID="{DBC72662-D738-456D-B94A-C35166B34076}" presName="rootComposite1" presStyleCnt="0"/>
      <dgm:spPr/>
    </dgm:pt>
    <dgm:pt modelId="{8F83D163-7339-4D0F-8B30-E742D33FD08C}" type="pres">
      <dgm:prSet presAssocID="{DBC72662-D738-456D-B94A-C35166B34076}" presName="rootText1" presStyleLbl="node0" presStyleIdx="0" presStyleCnt="1" custScaleX="69273" custScaleY="42814">
        <dgm:presLayoutVars>
          <dgm:chPref val="3"/>
        </dgm:presLayoutVars>
      </dgm:prSet>
      <dgm:spPr/>
    </dgm:pt>
    <dgm:pt modelId="{43B66A3B-5611-4B35-B13F-E75238081767}" type="pres">
      <dgm:prSet presAssocID="{DBC72662-D738-456D-B94A-C35166B34076}" presName="rootConnector1" presStyleLbl="node1" presStyleIdx="0" presStyleCnt="0"/>
      <dgm:spPr/>
    </dgm:pt>
    <dgm:pt modelId="{47C70880-62D9-4665-92FB-11D0EA43A212}" type="pres">
      <dgm:prSet presAssocID="{DBC72662-D738-456D-B94A-C35166B34076}" presName="hierChild2" presStyleCnt="0"/>
      <dgm:spPr/>
    </dgm:pt>
    <dgm:pt modelId="{086937D3-3A99-4CC6-9E67-5B3066C6CDBC}" type="pres">
      <dgm:prSet presAssocID="{3CD9772B-D4D2-49BA-893B-96577CC4F933}" presName="Name37" presStyleLbl="parChTrans1D2" presStyleIdx="0" presStyleCnt="2"/>
      <dgm:spPr/>
    </dgm:pt>
    <dgm:pt modelId="{4A1FACB0-8166-4C4F-95C0-BE3D818163A9}" type="pres">
      <dgm:prSet presAssocID="{154FC563-24EC-4B04-BB4D-81805E1800FB}" presName="hierRoot2" presStyleCnt="0">
        <dgm:presLayoutVars>
          <dgm:hierBranch val="init"/>
        </dgm:presLayoutVars>
      </dgm:prSet>
      <dgm:spPr/>
    </dgm:pt>
    <dgm:pt modelId="{DF93917B-DBE6-4572-9AD1-82AF13201173}" type="pres">
      <dgm:prSet presAssocID="{154FC563-24EC-4B04-BB4D-81805E1800FB}" presName="rootComposite" presStyleCnt="0"/>
      <dgm:spPr/>
    </dgm:pt>
    <dgm:pt modelId="{095BDC47-730D-42E7-9F09-7DE7EE9B8EE5}" type="pres">
      <dgm:prSet presAssocID="{154FC563-24EC-4B04-BB4D-81805E1800FB}" presName="rootText" presStyleLbl="node2" presStyleIdx="0" presStyleCnt="2" custScaleX="106870" custScaleY="40137" custLinFactNeighborY="-24175">
        <dgm:presLayoutVars>
          <dgm:chPref val="3"/>
        </dgm:presLayoutVars>
      </dgm:prSet>
      <dgm:spPr/>
    </dgm:pt>
    <dgm:pt modelId="{46E6E0A7-F777-4519-B69B-36927C28C90F}" type="pres">
      <dgm:prSet presAssocID="{154FC563-24EC-4B04-BB4D-81805E1800FB}" presName="rootConnector" presStyleLbl="node2" presStyleIdx="0" presStyleCnt="2"/>
      <dgm:spPr/>
    </dgm:pt>
    <dgm:pt modelId="{83492F52-6215-45E1-A2DD-25B545136632}" type="pres">
      <dgm:prSet presAssocID="{154FC563-24EC-4B04-BB4D-81805E1800FB}" presName="hierChild4" presStyleCnt="0"/>
      <dgm:spPr/>
    </dgm:pt>
    <dgm:pt modelId="{69500BDB-0DB7-48CA-946B-F3CD0289A25E}" type="pres">
      <dgm:prSet presAssocID="{154FC563-24EC-4B04-BB4D-81805E1800FB}" presName="hierChild5" presStyleCnt="0"/>
      <dgm:spPr/>
    </dgm:pt>
    <dgm:pt modelId="{CDF28F9D-0E50-4F01-AB3E-0BEA03C2DC3F}" type="pres">
      <dgm:prSet presAssocID="{788F0125-3A9C-4CA6-BCA3-D57B0DFC7707}" presName="Name37" presStyleLbl="parChTrans1D2" presStyleIdx="1" presStyleCnt="2"/>
      <dgm:spPr/>
    </dgm:pt>
    <dgm:pt modelId="{1F8327DD-D827-4CDE-B1A3-25621FC304AA}" type="pres">
      <dgm:prSet presAssocID="{B0BACC0B-C758-4501-9AA0-B3CEC43FEEC6}" presName="hierRoot2" presStyleCnt="0">
        <dgm:presLayoutVars>
          <dgm:hierBranch val="init"/>
        </dgm:presLayoutVars>
      </dgm:prSet>
      <dgm:spPr/>
    </dgm:pt>
    <dgm:pt modelId="{13FE7667-3790-4969-AD73-176A85E42585}" type="pres">
      <dgm:prSet presAssocID="{B0BACC0B-C758-4501-9AA0-B3CEC43FEEC6}" presName="rootComposite" presStyleCnt="0"/>
      <dgm:spPr/>
    </dgm:pt>
    <dgm:pt modelId="{BB97C9CF-817B-4BA0-BAF7-07BB2CE01973}" type="pres">
      <dgm:prSet presAssocID="{B0BACC0B-C758-4501-9AA0-B3CEC43FEEC6}" presName="rootText" presStyleLbl="node2" presStyleIdx="1" presStyleCnt="2" custScaleX="106870" custScaleY="40137" custLinFactNeighborY="-24175">
        <dgm:presLayoutVars>
          <dgm:chPref val="3"/>
        </dgm:presLayoutVars>
      </dgm:prSet>
      <dgm:spPr/>
    </dgm:pt>
    <dgm:pt modelId="{99404E5F-58AC-48B8-AD00-8137BAEE7224}" type="pres">
      <dgm:prSet presAssocID="{B0BACC0B-C758-4501-9AA0-B3CEC43FEEC6}" presName="rootConnector" presStyleLbl="node2" presStyleIdx="1" presStyleCnt="2"/>
      <dgm:spPr/>
    </dgm:pt>
    <dgm:pt modelId="{DA24BA6B-6C74-4016-BCDC-5443BF4566CA}" type="pres">
      <dgm:prSet presAssocID="{B0BACC0B-C758-4501-9AA0-B3CEC43FEEC6}" presName="hierChild4" presStyleCnt="0"/>
      <dgm:spPr/>
    </dgm:pt>
    <dgm:pt modelId="{35FBF8C3-6CE3-4215-B882-4134D18F2E31}" type="pres">
      <dgm:prSet presAssocID="{C76C5BBD-EFF3-4E9C-A6AA-785840413787}" presName="Name37" presStyleLbl="parChTrans1D3" presStyleIdx="0" presStyleCnt="1"/>
      <dgm:spPr/>
    </dgm:pt>
    <dgm:pt modelId="{A5E42FFF-57D1-4EBB-B82F-E555A4D7686E}" type="pres">
      <dgm:prSet presAssocID="{AB396D9C-CDAB-4DAC-9BD3-8B75CC901635}" presName="hierRoot2" presStyleCnt="0">
        <dgm:presLayoutVars>
          <dgm:hierBranch val="init"/>
        </dgm:presLayoutVars>
      </dgm:prSet>
      <dgm:spPr/>
    </dgm:pt>
    <dgm:pt modelId="{029E66B6-FA4D-47EB-9F65-94683C00E2BA}" type="pres">
      <dgm:prSet presAssocID="{AB396D9C-CDAB-4DAC-9BD3-8B75CC901635}" presName="rootComposite" presStyleCnt="0"/>
      <dgm:spPr/>
    </dgm:pt>
    <dgm:pt modelId="{9F926E05-A70C-4835-8082-558207CDAB86}" type="pres">
      <dgm:prSet presAssocID="{AB396D9C-CDAB-4DAC-9BD3-8B75CC901635}" presName="rootText" presStyleLbl="node3" presStyleIdx="0" presStyleCnt="1" custScaleX="135491" custScaleY="41464" custLinFactNeighborY="-51043">
        <dgm:presLayoutVars>
          <dgm:chPref val="3"/>
        </dgm:presLayoutVars>
      </dgm:prSet>
      <dgm:spPr/>
    </dgm:pt>
    <dgm:pt modelId="{F379FB6F-8883-4524-8273-37A32C6247DA}" type="pres">
      <dgm:prSet presAssocID="{AB396D9C-CDAB-4DAC-9BD3-8B75CC901635}" presName="rootConnector" presStyleLbl="node3" presStyleIdx="0" presStyleCnt="1"/>
      <dgm:spPr/>
    </dgm:pt>
    <dgm:pt modelId="{FC6F7BAC-654D-483C-ACBD-551075F9FFEB}" type="pres">
      <dgm:prSet presAssocID="{AB396D9C-CDAB-4DAC-9BD3-8B75CC901635}" presName="hierChild4" presStyleCnt="0"/>
      <dgm:spPr/>
    </dgm:pt>
    <dgm:pt modelId="{96E1CA7D-8EEA-4FF6-B8DE-000154A16FC9}" type="pres">
      <dgm:prSet presAssocID="{2A93788D-263E-41EE-9316-E7488BADF6B9}" presName="Name37" presStyleLbl="parChTrans1D4" presStyleIdx="0" presStyleCnt="3"/>
      <dgm:spPr/>
    </dgm:pt>
    <dgm:pt modelId="{9149E6A3-E9C8-4F8F-8FBE-624BAB037101}" type="pres">
      <dgm:prSet presAssocID="{2B6C4D45-2D8B-41C0-B082-3182073D9BAF}" presName="hierRoot2" presStyleCnt="0">
        <dgm:presLayoutVars>
          <dgm:hierBranch val="init"/>
        </dgm:presLayoutVars>
      </dgm:prSet>
      <dgm:spPr/>
    </dgm:pt>
    <dgm:pt modelId="{2BA05E2B-0330-4EED-9D35-BC74B8739E57}" type="pres">
      <dgm:prSet presAssocID="{2B6C4D45-2D8B-41C0-B082-3182073D9BAF}" presName="rootComposite" presStyleCnt="0"/>
      <dgm:spPr/>
    </dgm:pt>
    <dgm:pt modelId="{5A0D9DD2-1EE9-47E7-971D-A38745C7C428}" type="pres">
      <dgm:prSet presAssocID="{2B6C4D45-2D8B-41C0-B082-3182073D9BAF}" presName="rootText" presStyleLbl="node4" presStyleIdx="0" presStyleCnt="3" custScaleX="60976" custScaleY="29052" custLinFactNeighborX="11588" custLinFactNeighborY="-13450">
        <dgm:presLayoutVars>
          <dgm:chPref val="3"/>
        </dgm:presLayoutVars>
      </dgm:prSet>
      <dgm:spPr/>
    </dgm:pt>
    <dgm:pt modelId="{7C4DE4B0-B056-47BF-80E9-BACAEA73597F}" type="pres">
      <dgm:prSet presAssocID="{2B6C4D45-2D8B-41C0-B082-3182073D9BAF}" presName="rootConnector" presStyleLbl="node4" presStyleIdx="0" presStyleCnt="3"/>
      <dgm:spPr/>
    </dgm:pt>
    <dgm:pt modelId="{181D7D27-7067-43AD-8ADE-CCA7D00B0398}" type="pres">
      <dgm:prSet presAssocID="{2B6C4D45-2D8B-41C0-B082-3182073D9BAF}" presName="hierChild4" presStyleCnt="0"/>
      <dgm:spPr/>
    </dgm:pt>
    <dgm:pt modelId="{EADA3B7C-3976-4D21-833A-3047F391CB2A}" type="pres">
      <dgm:prSet presAssocID="{2B6C4D45-2D8B-41C0-B082-3182073D9BAF}" presName="hierChild5" presStyleCnt="0"/>
      <dgm:spPr/>
    </dgm:pt>
    <dgm:pt modelId="{DB4574C0-D2AF-4BD3-8BBF-607B8ADE9FF2}" type="pres">
      <dgm:prSet presAssocID="{C0B1FB85-D67D-406C-BB83-2C02A99F7578}" presName="Name37" presStyleLbl="parChTrans1D4" presStyleIdx="1" presStyleCnt="3"/>
      <dgm:spPr/>
    </dgm:pt>
    <dgm:pt modelId="{CC4FEF96-186D-41F4-A3F6-193711548130}" type="pres">
      <dgm:prSet presAssocID="{6F11C4A7-83F0-4D76-8484-02297E85437E}" presName="hierRoot2" presStyleCnt="0">
        <dgm:presLayoutVars>
          <dgm:hierBranch val="init"/>
        </dgm:presLayoutVars>
      </dgm:prSet>
      <dgm:spPr/>
    </dgm:pt>
    <dgm:pt modelId="{0D62C4BC-3559-453D-B8A4-5A32AD0ADD17}" type="pres">
      <dgm:prSet presAssocID="{6F11C4A7-83F0-4D76-8484-02297E85437E}" presName="rootComposite" presStyleCnt="0"/>
      <dgm:spPr/>
    </dgm:pt>
    <dgm:pt modelId="{246A1100-3FB2-4CCA-AEE2-202B6B22D3BC}" type="pres">
      <dgm:prSet presAssocID="{6F11C4A7-83F0-4D76-8484-02297E85437E}" presName="rootText" presStyleLbl="node4" presStyleIdx="1" presStyleCnt="3" custScaleX="60976" custScaleY="29052" custLinFactY="-60163" custLinFactNeighborX="11140" custLinFactNeighborY="-100000">
        <dgm:presLayoutVars>
          <dgm:chPref val="3"/>
        </dgm:presLayoutVars>
      </dgm:prSet>
      <dgm:spPr/>
    </dgm:pt>
    <dgm:pt modelId="{443E9BE9-D591-4F32-8EF8-F11E8706F3AA}" type="pres">
      <dgm:prSet presAssocID="{6F11C4A7-83F0-4D76-8484-02297E85437E}" presName="rootConnector" presStyleLbl="node4" presStyleIdx="1" presStyleCnt="3"/>
      <dgm:spPr/>
    </dgm:pt>
    <dgm:pt modelId="{D0296431-E4DC-4FB9-854A-F4F1C717833A}" type="pres">
      <dgm:prSet presAssocID="{6F11C4A7-83F0-4D76-8484-02297E85437E}" presName="hierChild4" presStyleCnt="0"/>
      <dgm:spPr/>
    </dgm:pt>
    <dgm:pt modelId="{8ACB696A-74C6-44CD-B166-E03854D51340}" type="pres">
      <dgm:prSet presAssocID="{6F11C4A7-83F0-4D76-8484-02297E85437E}" presName="hierChild5" presStyleCnt="0"/>
      <dgm:spPr/>
    </dgm:pt>
    <dgm:pt modelId="{5A94C9FB-3763-4D95-BCFF-F3B0270FCF21}" type="pres">
      <dgm:prSet presAssocID="{977B6121-CB8C-42CD-9A77-EE1D760C651D}" presName="Name37" presStyleLbl="parChTrans1D4" presStyleIdx="2" presStyleCnt="3"/>
      <dgm:spPr/>
    </dgm:pt>
    <dgm:pt modelId="{EDDF6904-D55E-4BF1-9881-150B11BA87CE}" type="pres">
      <dgm:prSet presAssocID="{353C54FD-D0D5-4114-B6FA-DB54F91CF13E}" presName="hierRoot2" presStyleCnt="0">
        <dgm:presLayoutVars>
          <dgm:hierBranch val="init"/>
        </dgm:presLayoutVars>
      </dgm:prSet>
      <dgm:spPr/>
    </dgm:pt>
    <dgm:pt modelId="{77A0D0AC-0AFB-4A0B-96E9-CEBD40AB782E}" type="pres">
      <dgm:prSet presAssocID="{353C54FD-D0D5-4114-B6FA-DB54F91CF13E}" presName="rootComposite" presStyleCnt="0"/>
      <dgm:spPr/>
    </dgm:pt>
    <dgm:pt modelId="{C1879C17-A423-460E-B636-0514ABC65D17}" type="pres">
      <dgm:prSet presAssocID="{353C54FD-D0D5-4114-B6FA-DB54F91CF13E}" presName="rootText" presStyleLbl="node4" presStyleIdx="2" presStyleCnt="3" custScaleX="60976" custScaleY="29052" custLinFactY="-90862" custLinFactNeighborX="11588" custLinFactNeighborY="-100000">
        <dgm:presLayoutVars>
          <dgm:chPref val="3"/>
        </dgm:presLayoutVars>
      </dgm:prSet>
      <dgm:spPr/>
    </dgm:pt>
    <dgm:pt modelId="{F437491B-91B7-4ED0-953D-111F6CF3429B}" type="pres">
      <dgm:prSet presAssocID="{353C54FD-D0D5-4114-B6FA-DB54F91CF13E}" presName="rootConnector" presStyleLbl="node4" presStyleIdx="2" presStyleCnt="3"/>
      <dgm:spPr/>
    </dgm:pt>
    <dgm:pt modelId="{A71C5524-CFFC-48EE-A99C-C49C7492796E}" type="pres">
      <dgm:prSet presAssocID="{353C54FD-D0D5-4114-B6FA-DB54F91CF13E}" presName="hierChild4" presStyleCnt="0"/>
      <dgm:spPr/>
    </dgm:pt>
    <dgm:pt modelId="{99AE4F0D-BFED-41A7-BB90-AD06D0A1B7A5}" type="pres">
      <dgm:prSet presAssocID="{353C54FD-D0D5-4114-B6FA-DB54F91CF13E}" presName="hierChild5" presStyleCnt="0"/>
      <dgm:spPr/>
    </dgm:pt>
    <dgm:pt modelId="{650941FE-46D4-47ED-B72A-9D54698B54A4}" type="pres">
      <dgm:prSet presAssocID="{AB396D9C-CDAB-4DAC-9BD3-8B75CC901635}" presName="hierChild5" presStyleCnt="0"/>
      <dgm:spPr/>
    </dgm:pt>
    <dgm:pt modelId="{95E9B1F6-3AC8-400B-A44E-3F85D2F86176}" type="pres">
      <dgm:prSet presAssocID="{B0BACC0B-C758-4501-9AA0-B3CEC43FEEC6}" presName="hierChild5" presStyleCnt="0"/>
      <dgm:spPr/>
    </dgm:pt>
    <dgm:pt modelId="{E2887538-7D57-49BE-B9CA-536A61DC1914}" type="pres">
      <dgm:prSet presAssocID="{DBC72662-D738-456D-B94A-C35166B34076}" presName="hierChild3" presStyleCnt="0"/>
      <dgm:spPr/>
    </dgm:pt>
  </dgm:ptLst>
  <dgm:cxnLst>
    <dgm:cxn modelId="{FB84398A-08D9-48CE-8263-347034F20C6B}" type="presOf" srcId="{6F11C4A7-83F0-4D76-8484-02297E85437E}" destId="{246A1100-3FB2-4CCA-AEE2-202B6B22D3BC}" srcOrd="0" destOrd="0" presId="urn:microsoft.com/office/officeart/2005/8/layout/orgChart1"/>
    <dgm:cxn modelId="{95013B77-DB5A-4DF1-AB9F-EF2A5E1D4964}" type="presOf" srcId="{2B6C4D45-2D8B-41C0-B082-3182073D9BAF}" destId="{5A0D9DD2-1EE9-47E7-971D-A38745C7C428}" srcOrd="0" destOrd="0" presId="urn:microsoft.com/office/officeart/2005/8/layout/orgChart1"/>
    <dgm:cxn modelId="{DD51175E-152E-4BDB-8EF8-66E8D944DE5A}" srcId="{DBC72662-D738-456D-B94A-C35166B34076}" destId="{154FC563-24EC-4B04-BB4D-81805E1800FB}" srcOrd="0" destOrd="0" parTransId="{3CD9772B-D4D2-49BA-893B-96577CC4F933}" sibTransId="{FAC049BF-72F9-4AA3-B1C1-A32ADAA674AF}"/>
    <dgm:cxn modelId="{9BD672B4-B148-4BC9-8705-CB97EFCF5D3F}" type="presOf" srcId="{2B6C4D45-2D8B-41C0-B082-3182073D9BAF}" destId="{7C4DE4B0-B056-47BF-80E9-BACAEA73597F}" srcOrd="1" destOrd="0" presId="urn:microsoft.com/office/officeart/2005/8/layout/orgChart1"/>
    <dgm:cxn modelId="{C298A33B-9F0B-4A76-A65A-CE8C662BE88A}" srcId="{DBC72662-D738-456D-B94A-C35166B34076}" destId="{B0BACC0B-C758-4501-9AA0-B3CEC43FEEC6}" srcOrd="1" destOrd="0" parTransId="{788F0125-3A9C-4CA6-BCA3-D57B0DFC7707}" sibTransId="{AFE63FC6-AF61-4FD1-8155-62A742A758E1}"/>
    <dgm:cxn modelId="{92D30E0D-4AD3-460B-B4C0-875616AC47DC}" type="presOf" srcId="{353C54FD-D0D5-4114-B6FA-DB54F91CF13E}" destId="{F437491B-91B7-4ED0-953D-111F6CF3429B}" srcOrd="1" destOrd="0" presId="urn:microsoft.com/office/officeart/2005/8/layout/orgChart1"/>
    <dgm:cxn modelId="{4443F825-7346-487C-B427-89056CE04315}" type="presOf" srcId="{353C54FD-D0D5-4114-B6FA-DB54F91CF13E}" destId="{C1879C17-A423-460E-B636-0514ABC65D17}" srcOrd="0" destOrd="0" presId="urn:microsoft.com/office/officeart/2005/8/layout/orgChart1"/>
    <dgm:cxn modelId="{5A44E5F6-AE2D-4A70-B2C8-C7B399104AA8}" type="presOf" srcId="{154FC563-24EC-4B04-BB4D-81805E1800FB}" destId="{46E6E0A7-F777-4519-B69B-36927C28C90F}" srcOrd="1" destOrd="0" presId="urn:microsoft.com/office/officeart/2005/8/layout/orgChart1"/>
    <dgm:cxn modelId="{CC46B29D-5D9C-42AD-83F6-50B9A0307F4B}" srcId="{AB396D9C-CDAB-4DAC-9BD3-8B75CC901635}" destId="{353C54FD-D0D5-4114-B6FA-DB54F91CF13E}" srcOrd="2" destOrd="0" parTransId="{977B6121-CB8C-42CD-9A77-EE1D760C651D}" sibTransId="{C148AB3B-A115-481C-A95A-A3B4A4C8E34C}"/>
    <dgm:cxn modelId="{680C6BB6-B9CA-4CA4-B2FC-3ECA5A2FB59A}" type="presOf" srcId="{2A93788D-263E-41EE-9316-E7488BADF6B9}" destId="{96E1CA7D-8EEA-4FF6-B8DE-000154A16FC9}" srcOrd="0" destOrd="0" presId="urn:microsoft.com/office/officeart/2005/8/layout/orgChart1"/>
    <dgm:cxn modelId="{AD2580D1-1DBE-4B8D-8958-0B471A2B49B2}" type="presOf" srcId="{3CD9772B-D4D2-49BA-893B-96577CC4F933}" destId="{086937D3-3A99-4CC6-9E67-5B3066C6CDBC}" srcOrd="0" destOrd="0" presId="urn:microsoft.com/office/officeart/2005/8/layout/orgChart1"/>
    <dgm:cxn modelId="{669413D6-0270-4D29-9BB7-175A1375FE5A}" type="presOf" srcId="{6F11C4A7-83F0-4D76-8484-02297E85437E}" destId="{443E9BE9-D591-4F32-8EF8-F11E8706F3AA}" srcOrd="1" destOrd="0" presId="urn:microsoft.com/office/officeart/2005/8/layout/orgChart1"/>
    <dgm:cxn modelId="{A6987236-4930-467E-A454-249733C0DC27}" type="presOf" srcId="{C0B1FB85-D67D-406C-BB83-2C02A99F7578}" destId="{DB4574C0-D2AF-4BD3-8BBF-607B8ADE9FF2}" srcOrd="0" destOrd="0" presId="urn:microsoft.com/office/officeart/2005/8/layout/orgChart1"/>
    <dgm:cxn modelId="{F0867B8B-8622-4DED-8AFF-9444151EA15E}" type="presOf" srcId="{788F0125-3A9C-4CA6-BCA3-D57B0DFC7707}" destId="{CDF28F9D-0E50-4F01-AB3E-0BEA03C2DC3F}" srcOrd="0" destOrd="0" presId="urn:microsoft.com/office/officeart/2005/8/layout/orgChart1"/>
    <dgm:cxn modelId="{A6000B59-0C81-4827-98DA-429E324EFE8E}" type="presOf" srcId="{B0BACC0B-C758-4501-9AA0-B3CEC43FEEC6}" destId="{99404E5F-58AC-48B8-AD00-8137BAEE7224}" srcOrd="1" destOrd="0" presId="urn:microsoft.com/office/officeart/2005/8/layout/orgChart1"/>
    <dgm:cxn modelId="{885983C7-09A2-4AB9-95FA-D6343829E2E1}" srcId="{53C32C03-7995-45DB-9E2E-ECF3951AFB16}" destId="{DBC72662-D738-456D-B94A-C35166B34076}" srcOrd="0" destOrd="0" parTransId="{0D4D4CEB-6EBD-4035-9DD2-7B24B3B8474C}" sibTransId="{EF644EBA-CD61-4A7C-BAE6-2A9A996C74C9}"/>
    <dgm:cxn modelId="{4FDDA481-3B29-46CE-AAC0-44A2F8FA6B22}" srcId="{AB396D9C-CDAB-4DAC-9BD3-8B75CC901635}" destId="{2B6C4D45-2D8B-41C0-B082-3182073D9BAF}" srcOrd="0" destOrd="0" parTransId="{2A93788D-263E-41EE-9316-E7488BADF6B9}" sibTransId="{3D30D3CD-6836-4524-B40B-9AF21D8BD204}"/>
    <dgm:cxn modelId="{DD9BAE68-3FC8-4D24-B51E-2BD1BEDFE653}" type="presOf" srcId="{AB396D9C-CDAB-4DAC-9BD3-8B75CC901635}" destId="{9F926E05-A70C-4835-8082-558207CDAB86}" srcOrd="0" destOrd="0" presId="urn:microsoft.com/office/officeart/2005/8/layout/orgChart1"/>
    <dgm:cxn modelId="{7BB6A83E-ED34-4359-8C0D-E61ABE2ACF74}" type="presOf" srcId="{53C32C03-7995-45DB-9E2E-ECF3951AFB16}" destId="{8CB9F34D-748E-42FE-9606-B5B61233B82E}" srcOrd="0" destOrd="0" presId="urn:microsoft.com/office/officeart/2005/8/layout/orgChart1"/>
    <dgm:cxn modelId="{BCA346A9-4172-442B-AD4C-2DF3ECEACBD9}" srcId="{B0BACC0B-C758-4501-9AA0-B3CEC43FEEC6}" destId="{AB396D9C-CDAB-4DAC-9BD3-8B75CC901635}" srcOrd="0" destOrd="0" parTransId="{C76C5BBD-EFF3-4E9C-A6AA-785840413787}" sibTransId="{619D6C9D-33F6-4D9B-AA50-5D7D504BDEA5}"/>
    <dgm:cxn modelId="{F85832EF-7088-45E3-B761-64878B553015}" type="presOf" srcId="{DBC72662-D738-456D-B94A-C35166B34076}" destId="{8F83D163-7339-4D0F-8B30-E742D33FD08C}" srcOrd="0" destOrd="0" presId="urn:microsoft.com/office/officeart/2005/8/layout/orgChart1"/>
    <dgm:cxn modelId="{42991ACE-2A04-4760-A7C7-F4372EB2A67C}" type="presOf" srcId="{AB396D9C-CDAB-4DAC-9BD3-8B75CC901635}" destId="{F379FB6F-8883-4524-8273-37A32C6247DA}" srcOrd="1" destOrd="0" presId="urn:microsoft.com/office/officeart/2005/8/layout/orgChart1"/>
    <dgm:cxn modelId="{AFF84B54-BCB1-485F-9144-5075A0F7CDB7}" type="presOf" srcId="{154FC563-24EC-4B04-BB4D-81805E1800FB}" destId="{095BDC47-730D-42E7-9F09-7DE7EE9B8EE5}" srcOrd="0" destOrd="0" presId="urn:microsoft.com/office/officeart/2005/8/layout/orgChart1"/>
    <dgm:cxn modelId="{CE313F35-F838-4FD4-91AA-CC1BC25205B5}" type="presOf" srcId="{C76C5BBD-EFF3-4E9C-A6AA-785840413787}" destId="{35FBF8C3-6CE3-4215-B882-4134D18F2E31}" srcOrd="0" destOrd="0" presId="urn:microsoft.com/office/officeart/2005/8/layout/orgChart1"/>
    <dgm:cxn modelId="{ACDC0290-3D49-40FF-9141-BACBCF3183C0}" type="presOf" srcId="{977B6121-CB8C-42CD-9A77-EE1D760C651D}" destId="{5A94C9FB-3763-4D95-BCFF-F3B0270FCF21}" srcOrd="0" destOrd="0" presId="urn:microsoft.com/office/officeart/2005/8/layout/orgChart1"/>
    <dgm:cxn modelId="{0BDF3EA7-50E0-4CC6-BF71-25712842AD97}" srcId="{AB396D9C-CDAB-4DAC-9BD3-8B75CC901635}" destId="{6F11C4A7-83F0-4D76-8484-02297E85437E}" srcOrd="1" destOrd="0" parTransId="{C0B1FB85-D67D-406C-BB83-2C02A99F7578}" sibTransId="{6DF7D0CD-5ECB-4D10-B1D6-FEAB4D214BE4}"/>
    <dgm:cxn modelId="{D71499BE-1F79-44E0-ACE0-042D790BA926}" type="presOf" srcId="{B0BACC0B-C758-4501-9AA0-B3CEC43FEEC6}" destId="{BB97C9CF-817B-4BA0-BAF7-07BB2CE01973}" srcOrd="0" destOrd="0" presId="urn:microsoft.com/office/officeart/2005/8/layout/orgChart1"/>
    <dgm:cxn modelId="{40A3B819-33B2-435C-8AA8-17C51092208A}" type="presOf" srcId="{DBC72662-D738-456D-B94A-C35166B34076}" destId="{43B66A3B-5611-4B35-B13F-E75238081767}" srcOrd="1" destOrd="0" presId="urn:microsoft.com/office/officeart/2005/8/layout/orgChart1"/>
    <dgm:cxn modelId="{884E7AF7-E63E-4221-B4C4-A0C71BAC3F59}" type="presParOf" srcId="{8CB9F34D-748E-42FE-9606-B5B61233B82E}" destId="{271A4AC5-F57D-4E51-9A24-3F8C2DD496D4}" srcOrd="0" destOrd="0" presId="urn:microsoft.com/office/officeart/2005/8/layout/orgChart1"/>
    <dgm:cxn modelId="{9FBD35C4-899B-417A-B4A4-93CAC24ABF0C}" type="presParOf" srcId="{271A4AC5-F57D-4E51-9A24-3F8C2DD496D4}" destId="{E9813FC3-4866-4A71-A1A5-B23FD018FC3F}" srcOrd="0" destOrd="0" presId="urn:microsoft.com/office/officeart/2005/8/layout/orgChart1"/>
    <dgm:cxn modelId="{BED0B469-2A5B-49EA-958A-7FB1C1C57101}" type="presParOf" srcId="{E9813FC3-4866-4A71-A1A5-B23FD018FC3F}" destId="{8F83D163-7339-4D0F-8B30-E742D33FD08C}" srcOrd="0" destOrd="0" presId="urn:microsoft.com/office/officeart/2005/8/layout/orgChart1"/>
    <dgm:cxn modelId="{85746B56-3646-4874-BB08-F5F307EF28E5}" type="presParOf" srcId="{E9813FC3-4866-4A71-A1A5-B23FD018FC3F}" destId="{43B66A3B-5611-4B35-B13F-E75238081767}" srcOrd="1" destOrd="0" presId="urn:microsoft.com/office/officeart/2005/8/layout/orgChart1"/>
    <dgm:cxn modelId="{93EB1036-4221-4317-A407-7147339E260F}" type="presParOf" srcId="{271A4AC5-F57D-4E51-9A24-3F8C2DD496D4}" destId="{47C70880-62D9-4665-92FB-11D0EA43A212}" srcOrd="1" destOrd="0" presId="urn:microsoft.com/office/officeart/2005/8/layout/orgChart1"/>
    <dgm:cxn modelId="{51964EBC-D89D-443C-8D6D-6DA80887D5C2}" type="presParOf" srcId="{47C70880-62D9-4665-92FB-11D0EA43A212}" destId="{086937D3-3A99-4CC6-9E67-5B3066C6CDBC}" srcOrd="0" destOrd="0" presId="urn:microsoft.com/office/officeart/2005/8/layout/orgChart1"/>
    <dgm:cxn modelId="{D1168F40-5FEB-4CC3-898B-C4955850B81E}" type="presParOf" srcId="{47C70880-62D9-4665-92FB-11D0EA43A212}" destId="{4A1FACB0-8166-4C4F-95C0-BE3D818163A9}" srcOrd="1" destOrd="0" presId="urn:microsoft.com/office/officeart/2005/8/layout/orgChart1"/>
    <dgm:cxn modelId="{EF6E2004-02D5-4281-BCFB-A387E8D87D66}" type="presParOf" srcId="{4A1FACB0-8166-4C4F-95C0-BE3D818163A9}" destId="{DF93917B-DBE6-4572-9AD1-82AF13201173}" srcOrd="0" destOrd="0" presId="urn:microsoft.com/office/officeart/2005/8/layout/orgChart1"/>
    <dgm:cxn modelId="{B5294EC3-CBA4-423E-AC44-CBEF54BE7993}" type="presParOf" srcId="{DF93917B-DBE6-4572-9AD1-82AF13201173}" destId="{095BDC47-730D-42E7-9F09-7DE7EE9B8EE5}" srcOrd="0" destOrd="0" presId="urn:microsoft.com/office/officeart/2005/8/layout/orgChart1"/>
    <dgm:cxn modelId="{8176A5A3-7B96-4FCE-9C43-1D439B4B55BF}" type="presParOf" srcId="{DF93917B-DBE6-4572-9AD1-82AF13201173}" destId="{46E6E0A7-F777-4519-B69B-36927C28C90F}" srcOrd="1" destOrd="0" presId="urn:microsoft.com/office/officeart/2005/8/layout/orgChart1"/>
    <dgm:cxn modelId="{79163575-81E9-4256-B1FC-6B957341AEBF}" type="presParOf" srcId="{4A1FACB0-8166-4C4F-95C0-BE3D818163A9}" destId="{83492F52-6215-45E1-A2DD-25B545136632}" srcOrd="1" destOrd="0" presId="urn:microsoft.com/office/officeart/2005/8/layout/orgChart1"/>
    <dgm:cxn modelId="{D9BA0C07-0C26-4F90-AE20-0178BE09E66D}" type="presParOf" srcId="{4A1FACB0-8166-4C4F-95C0-BE3D818163A9}" destId="{69500BDB-0DB7-48CA-946B-F3CD0289A25E}" srcOrd="2" destOrd="0" presId="urn:microsoft.com/office/officeart/2005/8/layout/orgChart1"/>
    <dgm:cxn modelId="{6F68F4AB-1954-42B6-B6AC-D5A28BBB4BA0}" type="presParOf" srcId="{47C70880-62D9-4665-92FB-11D0EA43A212}" destId="{CDF28F9D-0E50-4F01-AB3E-0BEA03C2DC3F}" srcOrd="2" destOrd="0" presId="urn:microsoft.com/office/officeart/2005/8/layout/orgChart1"/>
    <dgm:cxn modelId="{6628DA61-4D65-4557-9C88-73505B7092E2}" type="presParOf" srcId="{47C70880-62D9-4665-92FB-11D0EA43A212}" destId="{1F8327DD-D827-4CDE-B1A3-25621FC304AA}" srcOrd="3" destOrd="0" presId="urn:microsoft.com/office/officeart/2005/8/layout/orgChart1"/>
    <dgm:cxn modelId="{04D541AC-96D9-4744-BF29-AE3AECCC8582}" type="presParOf" srcId="{1F8327DD-D827-4CDE-B1A3-25621FC304AA}" destId="{13FE7667-3790-4969-AD73-176A85E42585}" srcOrd="0" destOrd="0" presId="urn:microsoft.com/office/officeart/2005/8/layout/orgChart1"/>
    <dgm:cxn modelId="{0D1FB495-C7AE-4AB4-A347-976F31428005}" type="presParOf" srcId="{13FE7667-3790-4969-AD73-176A85E42585}" destId="{BB97C9CF-817B-4BA0-BAF7-07BB2CE01973}" srcOrd="0" destOrd="0" presId="urn:microsoft.com/office/officeart/2005/8/layout/orgChart1"/>
    <dgm:cxn modelId="{671D70FE-8F57-4B27-AD98-FA10FEB4B902}" type="presParOf" srcId="{13FE7667-3790-4969-AD73-176A85E42585}" destId="{99404E5F-58AC-48B8-AD00-8137BAEE7224}" srcOrd="1" destOrd="0" presId="urn:microsoft.com/office/officeart/2005/8/layout/orgChart1"/>
    <dgm:cxn modelId="{F880E5F8-53C3-4714-9309-369A3643E62B}" type="presParOf" srcId="{1F8327DD-D827-4CDE-B1A3-25621FC304AA}" destId="{DA24BA6B-6C74-4016-BCDC-5443BF4566CA}" srcOrd="1" destOrd="0" presId="urn:microsoft.com/office/officeart/2005/8/layout/orgChart1"/>
    <dgm:cxn modelId="{5A9141DD-5FC3-437E-B127-2E1F5005F158}" type="presParOf" srcId="{DA24BA6B-6C74-4016-BCDC-5443BF4566CA}" destId="{35FBF8C3-6CE3-4215-B882-4134D18F2E31}" srcOrd="0" destOrd="0" presId="urn:microsoft.com/office/officeart/2005/8/layout/orgChart1"/>
    <dgm:cxn modelId="{0712822A-3CE1-428D-AA04-F8AF60A42240}" type="presParOf" srcId="{DA24BA6B-6C74-4016-BCDC-5443BF4566CA}" destId="{A5E42FFF-57D1-4EBB-B82F-E555A4D7686E}" srcOrd="1" destOrd="0" presId="urn:microsoft.com/office/officeart/2005/8/layout/orgChart1"/>
    <dgm:cxn modelId="{DD8A38F1-62FF-4E9C-995C-6A9BA791AB27}" type="presParOf" srcId="{A5E42FFF-57D1-4EBB-B82F-E555A4D7686E}" destId="{029E66B6-FA4D-47EB-9F65-94683C00E2BA}" srcOrd="0" destOrd="0" presId="urn:microsoft.com/office/officeart/2005/8/layout/orgChart1"/>
    <dgm:cxn modelId="{B618E7C4-AB32-45D1-BE22-DEE86EB64F83}" type="presParOf" srcId="{029E66B6-FA4D-47EB-9F65-94683C00E2BA}" destId="{9F926E05-A70C-4835-8082-558207CDAB86}" srcOrd="0" destOrd="0" presId="urn:microsoft.com/office/officeart/2005/8/layout/orgChart1"/>
    <dgm:cxn modelId="{31B6BA0F-7CFB-485F-82EE-A46C3FF58D2E}" type="presParOf" srcId="{029E66B6-FA4D-47EB-9F65-94683C00E2BA}" destId="{F379FB6F-8883-4524-8273-37A32C6247DA}" srcOrd="1" destOrd="0" presId="urn:microsoft.com/office/officeart/2005/8/layout/orgChart1"/>
    <dgm:cxn modelId="{4B8AC652-D2A7-42B4-A915-1B847407342A}" type="presParOf" srcId="{A5E42FFF-57D1-4EBB-B82F-E555A4D7686E}" destId="{FC6F7BAC-654D-483C-ACBD-551075F9FFEB}" srcOrd="1" destOrd="0" presId="urn:microsoft.com/office/officeart/2005/8/layout/orgChart1"/>
    <dgm:cxn modelId="{E7BE41D2-11F7-4BF4-8DDE-FEA4653EFD69}" type="presParOf" srcId="{FC6F7BAC-654D-483C-ACBD-551075F9FFEB}" destId="{96E1CA7D-8EEA-4FF6-B8DE-000154A16FC9}" srcOrd="0" destOrd="0" presId="urn:microsoft.com/office/officeart/2005/8/layout/orgChart1"/>
    <dgm:cxn modelId="{2D813884-423D-4042-B4B0-4F290D75090C}" type="presParOf" srcId="{FC6F7BAC-654D-483C-ACBD-551075F9FFEB}" destId="{9149E6A3-E9C8-4F8F-8FBE-624BAB037101}" srcOrd="1" destOrd="0" presId="urn:microsoft.com/office/officeart/2005/8/layout/orgChart1"/>
    <dgm:cxn modelId="{E46CBD00-B25F-4EC8-A044-2F28019FFFA2}" type="presParOf" srcId="{9149E6A3-E9C8-4F8F-8FBE-624BAB037101}" destId="{2BA05E2B-0330-4EED-9D35-BC74B8739E57}" srcOrd="0" destOrd="0" presId="urn:microsoft.com/office/officeart/2005/8/layout/orgChart1"/>
    <dgm:cxn modelId="{3795A054-06FB-4092-A5CF-03F9F33B019E}" type="presParOf" srcId="{2BA05E2B-0330-4EED-9D35-BC74B8739E57}" destId="{5A0D9DD2-1EE9-47E7-971D-A38745C7C428}" srcOrd="0" destOrd="0" presId="urn:microsoft.com/office/officeart/2005/8/layout/orgChart1"/>
    <dgm:cxn modelId="{51A2EE4A-B660-4177-A903-534B1E1D67E6}" type="presParOf" srcId="{2BA05E2B-0330-4EED-9D35-BC74B8739E57}" destId="{7C4DE4B0-B056-47BF-80E9-BACAEA73597F}" srcOrd="1" destOrd="0" presId="urn:microsoft.com/office/officeart/2005/8/layout/orgChart1"/>
    <dgm:cxn modelId="{C4400BFD-158A-4EC6-9C06-8511294E9F2B}" type="presParOf" srcId="{9149E6A3-E9C8-4F8F-8FBE-624BAB037101}" destId="{181D7D27-7067-43AD-8ADE-CCA7D00B0398}" srcOrd="1" destOrd="0" presId="urn:microsoft.com/office/officeart/2005/8/layout/orgChart1"/>
    <dgm:cxn modelId="{213D726F-6621-4C75-892D-4DC7F04102CA}" type="presParOf" srcId="{9149E6A3-E9C8-4F8F-8FBE-624BAB037101}" destId="{EADA3B7C-3976-4D21-833A-3047F391CB2A}" srcOrd="2" destOrd="0" presId="urn:microsoft.com/office/officeart/2005/8/layout/orgChart1"/>
    <dgm:cxn modelId="{06F44BBB-FC5F-4BC0-82AD-BF5D2C92B284}" type="presParOf" srcId="{FC6F7BAC-654D-483C-ACBD-551075F9FFEB}" destId="{DB4574C0-D2AF-4BD3-8BBF-607B8ADE9FF2}" srcOrd="2" destOrd="0" presId="urn:microsoft.com/office/officeart/2005/8/layout/orgChart1"/>
    <dgm:cxn modelId="{F42CF375-14DC-4DD9-9DC6-7ECC6A37BB20}" type="presParOf" srcId="{FC6F7BAC-654D-483C-ACBD-551075F9FFEB}" destId="{CC4FEF96-186D-41F4-A3F6-193711548130}" srcOrd="3" destOrd="0" presId="urn:microsoft.com/office/officeart/2005/8/layout/orgChart1"/>
    <dgm:cxn modelId="{C0FCF1E5-ECB8-4D79-9B76-EEEB80B81D7F}" type="presParOf" srcId="{CC4FEF96-186D-41F4-A3F6-193711548130}" destId="{0D62C4BC-3559-453D-B8A4-5A32AD0ADD17}" srcOrd="0" destOrd="0" presId="urn:microsoft.com/office/officeart/2005/8/layout/orgChart1"/>
    <dgm:cxn modelId="{0278E3F4-8792-4EE8-9AFC-04952432B9F8}" type="presParOf" srcId="{0D62C4BC-3559-453D-B8A4-5A32AD0ADD17}" destId="{246A1100-3FB2-4CCA-AEE2-202B6B22D3BC}" srcOrd="0" destOrd="0" presId="urn:microsoft.com/office/officeart/2005/8/layout/orgChart1"/>
    <dgm:cxn modelId="{6D6CDA7F-138E-48E8-83E4-1544172BD1E9}" type="presParOf" srcId="{0D62C4BC-3559-453D-B8A4-5A32AD0ADD17}" destId="{443E9BE9-D591-4F32-8EF8-F11E8706F3AA}" srcOrd="1" destOrd="0" presId="urn:microsoft.com/office/officeart/2005/8/layout/orgChart1"/>
    <dgm:cxn modelId="{25606841-F619-42C3-B7E4-79DA4DF7F4D2}" type="presParOf" srcId="{CC4FEF96-186D-41F4-A3F6-193711548130}" destId="{D0296431-E4DC-4FB9-854A-F4F1C717833A}" srcOrd="1" destOrd="0" presId="urn:microsoft.com/office/officeart/2005/8/layout/orgChart1"/>
    <dgm:cxn modelId="{6153A7F6-3669-4EDC-83EB-CB03B9EFE5DF}" type="presParOf" srcId="{CC4FEF96-186D-41F4-A3F6-193711548130}" destId="{8ACB696A-74C6-44CD-B166-E03854D51340}" srcOrd="2" destOrd="0" presId="urn:microsoft.com/office/officeart/2005/8/layout/orgChart1"/>
    <dgm:cxn modelId="{C1F9D224-2D15-4B1D-BBAC-6E972407E705}" type="presParOf" srcId="{FC6F7BAC-654D-483C-ACBD-551075F9FFEB}" destId="{5A94C9FB-3763-4D95-BCFF-F3B0270FCF21}" srcOrd="4" destOrd="0" presId="urn:microsoft.com/office/officeart/2005/8/layout/orgChart1"/>
    <dgm:cxn modelId="{4294D773-7A56-48CD-B395-31ED41E5F373}" type="presParOf" srcId="{FC6F7BAC-654D-483C-ACBD-551075F9FFEB}" destId="{EDDF6904-D55E-4BF1-9881-150B11BA87CE}" srcOrd="5" destOrd="0" presId="urn:microsoft.com/office/officeart/2005/8/layout/orgChart1"/>
    <dgm:cxn modelId="{585A5873-FC7B-4F98-88BE-42660003A184}" type="presParOf" srcId="{EDDF6904-D55E-4BF1-9881-150B11BA87CE}" destId="{77A0D0AC-0AFB-4A0B-96E9-CEBD40AB782E}" srcOrd="0" destOrd="0" presId="urn:microsoft.com/office/officeart/2005/8/layout/orgChart1"/>
    <dgm:cxn modelId="{F040EBF5-D6D5-4DE8-8D65-710FFE56316F}" type="presParOf" srcId="{77A0D0AC-0AFB-4A0B-96E9-CEBD40AB782E}" destId="{C1879C17-A423-460E-B636-0514ABC65D17}" srcOrd="0" destOrd="0" presId="urn:microsoft.com/office/officeart/2005/8/layout/orgChart1"/>
    <dgm:cxn modelId="{3C71A96F-2DBE-470B-B645-057C0FFA9F0E}" type="presParOf" srcId="{77A0D0AC-0AFB-4A0B-96E9-CEBD40AB782E}" destId="{F437491B-91B7-4ED0-953D-111F6CF3429B}" srcOrd="1" destOrd="0" presId="urn:microsoft.com/office/officeart/2005/8/layout/orgChart1"/>
    <dgm:cxn modelId="{E303C64F-1204-4D10-A964-F0882C0E2AD3}" type="presParOf" srcId="{EDDF6904-D55E-4BF1-9881-150B11BA87CE}" destId="{A71C5524-CFFC-48EE-A99C-C49C7492796E}" srcOrd="1" destOrd="0" presId="urn:microsoft.com/office/officeart/2005/8/layout/orgChart1"/>
    <dgm:cxn modelId="{E0FB473F-8324-4B31-A3D9-B61E4644DCD4}" type="presParOf" srcId="{EDDF6904-D55E-4BF1-9881-150B11BA87CE}" destId="{99AE4F0D-BFED-41A7-BB90-AD06D0A1B7A5}" srcOrd="2" destOrd="0" presId="urn:microsoft.com/office/officeart/2005/8/layout/orgChart1"/>
    <dgm:cxn modelId="{F42C3CA8-26BB-4344-A518-6D48762105B3}" type="presParOf" srcId="{A5E42FFF-57D1-4EBB-B82F-E555A4D7686E}" destId="{650941FE-46D4-47ED-B72A-9D54698B54A4}" srcOrd="2" destOrd="0" presId="urn:microsoft.com/office/officeart/2005/8/layout/orgChart1"/>
    <dgm:cxn modelId="{918979B0-743E-41C1-9DE3-D51FA383EB3A}" type="presParOf" srcId="{1F8327DD-D827-4CDE-B1A3-25621FC304AA}" destId="{95E9B1F6-3AC8-400B-A44E-3F85D2F86176}" srcOrd="2" destOrd="0" presId="urn:microsoft.com/office/officeart/2005/8/layout/orgChart1"/>
    <dgm:cxn modelId="{AEBB0998-9960-42B2-A7EC-3DC518B53CDC}" type="presParOf" srcId="{271A4AC5-F57D-4E51-9A24-3F8C2DD496D4}" destId="{E2887538-7D57-49BE-B9CA-536A61DC19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995250-E84E-454A-96E4-7214D9FE429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4E0412C-06DC-4F22-871E-3D33D71546E8}">
      <dgm:prSet phldrT="[Text]" custT="1"/>
      <dgm:spPr>
        <a:solidFill>
          <a:srgbClr val="7030A0"/>
        </a:solidFill>
      </dgm:spPr>
      <dgm:t>
        <a:bodyPr/>
        <a:lstStyle/>
        <a:p>
          <a:pPr rtl="1"/>
          <a:r>
            <a:rPr lang="fa-IR" sz="2000" dirty="0">
              <a:solidFill>
                <a:schemeClr val="bg1"/>
              </a:solidFill>
              <a:cs typeface="B Yekan" pitchFamily="2" charset="-78"/>
            </a:rPr>
            <a:t>1</a:t>
          </a:r>
          <a:endParaRPr lang="en-US" sz="2000" dirty="0">
            <a:solidFill>
              <a:schemeClr val="bg1"/>
            </a:solidFill>
            <a:cs typeface="B Yekan" pitchFamily="2" charset="-78"/>
          </a:endParaRPr>
        </a:p>
      </dgm:t>
    </dgm:pt>
    <dgm:pt modelId="{3952BD9E-15CC-4116-BD78-3B2CD97DA6F6}" type="parTrans" cxnId="{200040B4-A3D9-40A3-9B2E-E678891B9B6A}">
      <dgm:prSet/>
      <dgm:spPr/>
      <dgm:t>
        <a:bodyPr/>
        <a:lstStyle/>
        <a:p>
          <a:pPr rtl="1"/>
          <a:endParaRPr lang="en-US" sz="2000">
            <a:solidFill>
              <a:srgbClr val="FF0000"/>
            </a:solidFill>
            <a:cs typeface="B Yekan" pitchFamily="2" charset="-78"/>
          </a:endParaRPr>
        </a:p>
      </dgm:t>
    </dgm:pt>
    <dgm:pt modelId="{B1312D88-C63B-4127-9A1D-AE4228484F5F}" type="sibTrans" cxnId="{200040B4-A3D9-40A3-9B2E-E678891B9B6A}">
      <dgm:prSet/>
      <dgm:spPr/>
      <dgm:t>
        <a:bodyPr/>
        <a:lstStyle/>
        <a:p>
          <a:pPr rtl="1"/>
          <a:endParaRPr lang="en-US" sz="2000">
            <a:solidFill>
              <a:srgbClr val="FF0000"/>
            </a:solidFill>
            <a:cs typeface="B Yekan" pitchFamily="2" charset="-78"/>
          </a:endParaRPr>
        </a:p>
      </dgm:t>
    </dgm:pt>
    <dgm:pt modelId="{55014104-B5C2-4E8A-B118-E3A826FF689C}">
      <dgm:prSet phldrT="[Text]" custT="1"/>
      <dgm:spPr/>
      <dgm:t>
        <a:bodyPr/>
        <a:lstStyle/>
        <a:p>
          <a:pPr rtl="1"/>
          <a:r>
            <a:rPr lang="fa-IR" sz="2000" dirty="0">
              <a:cs typeface="B Yekan" pitchFamily="2" charset="-78"/>
            </a:rPr>
            <a:t>چالش صنعتی شدن که عواقب آن تنوع لذات مادی در دنیایی با فقر معنوی ست</a:t>
          </a:r>
          <a:endParaRPr lang="en-US" sz="2000" dirty="0">
            <a:solidFill>
              <a:srgbClr val="FF0000"/>
            </a:solidFill>
            <a:cs typeface="B Yekan" pitchFamily="2" charset="-78"/>
          </a:endParaRPr>
        </a:p>
      </dgm:t>
    </dgm:pt>
    <dgm:pt modelId="{47B038B5-CBF3-4340-BB5C-CC5F8CADE09C}" type="parTrans" cxnId="{2F9EDD0C-ABFD-4DDD-ABE8-9767C42EC52A}">
      <dgm:prSet/>
      <dgm:spPr/>
      <dgm:t>
        <a:bodyPr/>
        <a:lstStyle/>
        <a:p>
          <a:pPr rtl="1"/>
          <a:endParaRPr lang="en-US" sz="2000">
            <a:solidFill>
              <a:srgbClr val="FF0000"/>
            </a:solidFill>
            <a:cs typeface="B Yekan" pitchFamily="2" charset="-78"/>
          </a:endParaRPr>
        </a:p>
      </dgm:t>
    </dgm:pt>
    <dgm:pt modelId="{DA26D426-05BC-46F9-85FD-4AB3807FA810}" type="sibTrans" cxnId="{2F9EDD0C-ABFD-4DDD-ABE8-9767C42EC52A}">
      <dgm:prSet/>
      <dgm:spPr/>
      <dgm:t>
        <a:bodyPr/>
        <a:lstStyle/>
        <a:p>
          <a:pPr rtl="1"/>
          <a:endParaRPr lang="en-US" sz="2000">
            <a:solidFill>
              <a:srgbClr val="FF0000"/>
            </a:solidFill>
            <a:cs typeface="B Yekan" pitchFamily="2" charset="-78"/>
          </a:endParaRPr>
        </a:p>
      </dgm:t>
    </dgm:pt>
    <dgm:pt modelId="{C05A1158-0353-4096-BC80-2D17702014CB}">
      <dgm:prSet phldrT="[Text]" custT="1"/>
      <dgm:spPr>
        <a:solidFill>
          <a:srgbClr val="7030A0"/>
        </a:solidFill>
      </dgm:spPr>
      <dgm:t>
        <a:bodyPr/>
        <a:lstStyle/>
        <a:p>
          <a:pPr rtl="1"/>
          <a:r>
            <a:rPr lang="fa-IR" sz="2000" dirty="0">
              <a:solidFill>
                <a:schemeClr val="bg1"/>
              </a:solidFill>
              <a:cs typeface="B Yekan" pitchFamily="2" charset="-78"/>
            </a:rPr>
            <a:t>2</a:t>
          </a:r>
          <a:endParaRPr lang="en-US" sz="2000" dirty="0">
            <a:solidFill>
              <a:schemeClr val="bg1"/>
            </a:solidFill>
            <a:cs typeface="B Yekan" pitchFamily="2" charset="-78"/>
          </a:endParaRPr>
        </a:p>
      </dgm:t>
    </dgm:pt>
    <dgm:pt modelId="{12142100-DCE5-4D37-9E9C-E7019FD1A906}" type="parTrans" cxnId="{62075BB3-FF5E-4EC7-ADB8-0052078283F7}">
      <dgm:prSet/>
      <dgm:spPr/>
      <dgm:t>
        <a:bodyPr/>
        <a:lstStyle/>
        <a:p>
          <a:pPr rtl="1"/>
          <a:endParaRPr lang="en-US" sz="2000">
            <a:solidFill>
              <a:srgbClr val="FF0000"/>
            </a:solidFill>
            <a:cs typeface="B Yekan" pitchFamily="2" charset="-78"/>
          </a:endParaRPr>
        </a:p>
      </dgm:t>
    </dgm:pt>
    <dgm:pt modelId="{A6C2AC98-31C6-48BC-AC7D-A859A111F1DB}" type="sibTrans" cxnId="{62075BB3-FF5E-4EC7-ADB8-0052078283F7}">
      <dgm:prSet/>
      <dgm:spPr/>
      <dgm:t>
        <a:bodyPr/>
        <a:lstStyle/>
        <a:p>
          <a:pPr rtl="1"/>
          <a:endParaRPr lang="en-US" sz="2000">
            <a:solidFill>
              <a:srgbClr val="FF0000"/>
            </a:solidFill>
            <a:cs typeface="B Yekan" pitchFamily="2" charset="-78"/>
          </a:endParaRPr>
        </a:p>
      </dgm:t>
    </dgm:pt>
    <dgm:pt modelId="{D1C7C278-81A5-4CD5-9379-93356EECB5E0}">
      <dgm:prSet phldrT="[Text]" custT="1"/>
      <dgm:spPr/>
      <dgm:t>
        <a:bodyPr/>
        <a:lstStyle/>
        <a:p>
          <a:pPr rtl="1"/>
          <a:r>
            <a:rPr lang="fa-IR" sz="2000" dirty="0">
              <a:cs typeface="B Yekan" pitchFamily="2" charset="-78"/>
            </a:rPr>
            <a:t>چالش ایدئولوژی رشد اقتصادی و عدم پیشرفت در حوزه های اخلاقی و روحی</a:t>
          </a:r>
          <a:endParaRPr lang="en-US" sz="2000" dirty="0">
            <a:solidFill>
              <a:srgbClr val="FF0000"/>
            </a:solidFill>
            <a:cs typeface="B Yekan" pitchFamily="2" charset="-78"/>
          </a:endParaRPr>
        </a:p>
      </dgm:t>
    </dgm:pt>
    <dgm:pt modelId="{1CAC8013-6E7A-4C36-9225-77519E08C363}" type="parTrans" cxnId="{8737CCF6-09FA-42B1-A54C-C3AF95AC9EC8}">
      <dgm:prSet/>
      <dgm:spPr/>
      <dgm:t>
        <a:bodyPr/>
        <a:lstStyle/>
        <a:p>
          <a:pPr rtl="1"/>
          <a:endParaRPr lang="en-US" sz="2000">
            <a:solidFill>
              <a:srgbClr val="FF0000"/>
            </a:solidFill>
            <a:cs typeface="B Yekan" pitchFamily="2" charset="-78"/>
          </a:endParaRPr>
        </a:p>
      </dgm:t>
    </dgm:pt>
    <dgm:pt modelId="{26DCA24B-F896-420C-B84B-0F6B9AFD7B5A}" type="sibTrans" cxnId="{8737CCF6-09FA-42B1-A54C-C3AF95AC9EC8}">
      <dgm:prSet/>
      <dgm:spPr/>
      <dgm:t>
        <a:bodyPr/>
        <a:lstStyle/>
        <a:p>
          <a:pPr rtl="1"/>
          <a:endParaRPr lang="en-US" sz="2000">
            <a:solidFill>
              <a:srgbClr val="FF0000"/>
            </a:solidFill>
            <a:cs typeface="B Yekan" pitchFamily="2" charset="-78"/>
          </a:endParaRPr>
        </a:p>
      </dgm:t>
    </dgm:pt>
    <dgm:pt modelId="{CF1FF68C-234E-4D74-A606-7716B7EC77D3}">
      <dgm:prSet phldrT="[Text]" custT="1"/>
      <dgm:spPr>
        <a:solidFill>
          <a:srgbClr val="7030A0"/>
        </a:solidFill>
      </dgm:spPr>
      <dgm:t>
        <a:bodyPr/>
        <a:lstStyle/>
        <a:p>
          <a:pPr rtl="1"/>
          <a:r>
            <a:rPr lang="fa-IR" sz="2000" dirty="0">
              <a:solidFill>
                <a:schemeClr val="bg1"/>
              </a:solidFill>
              <a:cs typeface="B Yekan" pitchFamily="2" charset="-78"/>
            </a:rPr>
            <a:t>3</a:t>
          </a:r>
          <a:endParaRPr lang="en-US" sz="2000" dirty="0">
            <a:solidFill>
              <a:schemeClr val="bg1"/>
            </a:solidFill>
            <a:cs typeface="B Yekan" pitchFamily="2" charset="-78"/>
          </a:endParaRPr>
        </a:p>
      </dgm:t>
    </dgm:pt>
    <dgm:pt modelId="{9512208B-EB8F-439B-99D9-1D79652A32B4}" type="parTrans" cxnId="{AE174310-17C8-4CF1-AA5A-986AC889C3B3}">
      <dgm:prSet/>
      <dgm:spPr/>
      <dgm:t>
        <a:bodyPr/>
        <a:lstStyle/>
        <a:p>
          <a:pPr rtl="1"/>
          <a:endParaRPr lang="en-US" sz="2000">
            <a:solidFill>
              <a:srgbClr val="FF0000"/>
            </a:solidFill>
            <a:cs typeface="B Yekan" pitchFamily="2" charset="-78"/>
          </a:endParaRPr>
        </a:p>
      </dgm:t>
    </dgm:pt>
    <dgm:pt modelId="{6BDC2EFE-EA3E-4E97-A28E-0D11190FC36C}" type="sibTrans" cxnId="{AE174310-17C8-4CF1-AA5A-986AC889C3B3}">
      <dgm:prSet/>
      <dgm:spPr/>
      <dgm:t>
        <a:bodyPr/>
        <a:lstStyle/>
        <a:p>
          <a:pPr rtl="1"/>
          <a:endParaRPr lang="en-US" sz="2000">
            <a:solidFill>
              <a:srgbClr val="FF0000"/>
            </a:solidFill>
            <a:cs typeface="B Yekan" pitchFamily="2" charset="-78"/>
          </a:endParaRPr>
        </a:p>
      </dgm:t>
    </dgm:pt>
    <dgm:pt modelId="{36821DFE-F0C0-45BC-8C65-FE20A8CD9DE4}">
      <dgm:prSet phldrT="[Text]" custT="1"/>
      <dgm:spPr/>
      <dgm:t>
        <a:bodyPr/>
        <a:lstStyle/>
        <a:p>
          <a:pPr rtl="1"/>
          <a:r>
            <a:rPr lang="fa-IR" sz="2000" dirty="0">
              <a:cs typeface="B Yekan" pitchFamily="2" charset="-78"/>
            </a:rPr>
            <a:t>چالش تاثیرات ویرانگر بر نظام جهانی و محاصره طبیعت</a:t>
          </a:r>
          <a:endParaRPr lang="en-US" sz="2000" dirty="0">
            <a:solidFill>
              <a:srgbClr val="FF0000"/>
            </a:solidFill>
            <a:cs typeface="B Yekan" pitchFamily="2" charset="-78"/>
          </a:endParaRPr>
        </a:p>
      </dgm:t>
    </dgm:pt>
    <dgm:pt modelId="{46C2CB38-1878-4C25-A25C-75D9791799CF}" type="parTrans" cxnId="{877A8B9D-FBC4-4DF4-A042-81128DEF2264}">
      <dgm:prSet/>
      <dgm:spPr/>
      <dgm:t>
        <a:bodyPr/>
        <a:lstStyle/>
        <a:p>
          <a:pPr rtl="1"/>
          <a:endParaRPr lang="en-US" sz="2000">
            <a:solidFill>
              <a:srgbClr val="FF0000"/>
            </a:solidFill>
            <a:cs typeface="B Yekan" pitchFamily="2" charset="-78"/>
          </a:endParaRPr>
        </a:p>
      </dgm:t>
    </dgm:pt>
    <dgm:pt modelId="{D13B16E6-2C1C-437D-B13E-5123EE1A94CB}" type="sibTrans" cxnId="{877A8B9D-FBC4-4DF4-A042-81128DEF2264}">
      <dgm:prSet/>
      <dgm:spPr/>
      <dgm:t>
        <a:bodyPr/>
        <a:lstStyle/>
        <a:p>
          <a:pPr rtl="1"/>
          <a:endParaRPr lang="en-US" sz="2000">
            <a:solidFill>
              <a:srgbClr val="FF0000"/>
            </a:solidFill>
            <a:cs typeface="B Yekan" pitchFamily="2" charset="-78"/>
          </a:endParaRPr>
        </a:p>
      </dgm:t>
    </dgm:pt>
    <dgm:pt modelId="{203BE851-10EF-4E1D-93EC-D07DBA735624}">
      <dgm:prSet phldrT="[Text]" custT="1"/>
      <dgm:spPr>
        <a:solidFill>
          <a:srgbClr val="7030A0"/>
        </a:solidFill>
      </dgm:spPr>
      <dgm:t>
        <a:bodyPr/>
        <a:lstStyle/>
        <a:p>
          <a:pPr rtl="1"/>
          <a:r>
            <a:rPr lang="fa-IR" sz="2000" dirty="0">
              <a:solidFill>
                <a:schemeClr val="bg1"/>
              </a:solidFill>
              <a:cs typeface="B Yekan" pitchFamily="2" charset="-78"/>
            </a:rPr>
            <a:t>4</a:t>
          </a:r>
          <a:endParaRPr lang="en-US" sz="2000" dirty="0">
            <a:solidFill>
              <a:schemeClr val="bg1"/>
            </a:solidFill>
            <a:cs typeface="B Yekan" pitchFamily="2" charset="-78"/>
          </a:endParaRPr>
        </a:p>
      </dgm:t>
    </dgm:pt>
    <dgm:pt modelId="{CF966F15-0044-4A26-A40F-E789CB8829F6}" type="parTrans" cxnId="{3D2F4E3A-FC18-4DD1-B47C-0658323D07CF}">
      <dgm:prSet/>
      <dgm:spPr/>
      <dgm:t>
        <a:bodyPr/>
        <a:lstStyle/>
        <a:p>
          <a:endParaRPr lang="en-US"/>
        </a:p>
      </dgm:t>
    </dgm:pt>
    <dgm:pt modelId="{8B8C3D98-0323-4C3A-B90D-1D1EF63CBC10}" type="sibTrans" cxnId="{3D2F4E3A-FC18-4DD1-B47C-0658323D07CF}">
      <dgm:prSet/>
      <dgm:spPr/>
      <dgm:t>
        <a:bodyPr/>
        <a:lstStyle/>
        <a:p>
          <a:endParaRPr lang="en-US"/>
        </a:p>
      </dgm:t>
    </dgm:pt>
    <dgm:pt modelId="{037A5F19-D2A5-4C84-9E22-D8CF77606169}">
      <dgm:prSet phldrT="[Text]" custT="1"/>
      <dgm:spPr>
        <a:solidFill>
          <a:srgbClr val="7030A0"/>
        </a:solidFill>
      </dgm:spPr>
      <dgm:t>
        <a:bodyPr/>
        <a:lstStyle/>
        <a:p>
          <a:pPr rtl="1"/>
          <a:r>
            <a:rPr lang="fa-IR" sz="2000" dirty="0">
              <a:solidFill>
                <a:schemeClr val="bg1"/>
              </a:solidFill>
              <a:cs typeface="B Yekan" pitchFamily="2" charset="-78"/>
            </a:rPr>
            <a:t>5</a:t>
          </a:r>
          <a:endParaRPr lang="en-US" sz="2000" dirty="0">
            <a:solidFill>
              <a:schemeClr val="bg1"/>
            </a:solidFill>
            <a:cs typeface="B Yekan" pitchFamily="2" charset="-78"/>
          </a:endParaRPr>
        </a:p>
      </dgm:t>
    </dgm:pt>
    <dgm:pt modelId="{B020CED4-D757-4E9D-BBF9-1C69A3126B37}" type="parTrans" cxnId="{10EC15D2-2CBA-4931-812D-FD67C2904AA0}">
      <dgm:prSet/>
      <dgm:spPr/>
      <dgm:t>
        <a:bodyPr/>
        <a:lstStyle/>
        <a:p>
          <a:endParaRPr lang="en-US"/>
        </a:p>
      </dgm:t>
    </dgm:pt>
    <dgm:pt modelId="{21F15501-B405-4392-BC4D-68A73C18ECAF}" type="sibTrans" cxnId="{10EC15D2-2CBA-4931-812D-FD67C2904AA0}">
      <dgm:prSet/>
      <dgm:spPr/>
      <dgm:t>
        <a:bodyPr/>
        <a:lstStyle/>
        <a:p>
          <a:endParaRPr lang="en-US"/>
        </a:p>
      </dgm:t>
    </dgm:pt>
    <dgm:pt modelId="{936C3484-695D-44F1-AEF3-726312C8E003}">
      <dgm:prSet phldrT="[Text]" custT="1"/>
      <dgm:spPr/>
      <dgm:t>
        <a:bodyPr/>
        <a:lstStyle/>
        <a:p>
          <a:pPr rtl="1"/>
          <a:r>
            <a:rPr lang="fa-IR" sz="2000" dirty="0">
              <a:cs typeface="B Yekan" pitchFamily="2" charset="-78"/>
            </a:rPr>
            <a:t>چالش حاصل از فناوری و تحت کنترل در آمدن آینده ها توسط فناوری</a:t>
          </a:r>
          <a:endParaRPr lang="en-US" sz="2000" dirty="0">
            <a:solidFill>
              <a:srgbClr val="FF0000"/>
            </a:solidFill>
            <a:cs typeface="B Yekan" pitchFamily="2" charset="-78"/>
          </a:endParaRPr>
        </a:p>
      </dgm:t>
    </dgm:pt>
    <dgm:pt modelId="{5D75D694-AA55-474D-8ED5-21301C3C69C5}" type="parTrans" cxnId="{8982D44C-7520-4A0D-AC25-F023DCF6A803}">
      <dgm:prSet/>
      <dgm:spPr/>
      <dgm:t>
        <a:bodyPr/>
        <a:lstStyle/>
        <a:p>
          <a:endParaRPr lang="en-US"/>
        </a:p>
      </dgm:t>
    </dgm:pt>
    <dgm:pt modelId="{F32BF915-F929-4937-86F7-CC007BC3E190}" type="sibTrans" cxnId="{8982D44C-7520-4A0D-AC25-F023DCF6A803}">
      <dgm:prSet/>
      <dgm:spPr/>
      <dgm:t>
        <a:bodyPr/>
        <a:lstStyle/>
        <a:p>
          <a:endParaRPr lang="en-US"/>
        </a:p>
      </dgm:t>
    </dgm:pt>
    <dgm:pt modelId="{BF4F16D9-DDE9-4987-85C1-334E22FFF9CE}">
      <dgm:prSet phldrT="[Text]" custT="1"/>
      <dgm:spPr/>
      <dgm:t>
        <a:bodyPr/>
        <a:lstStyle/>
        <a:p>
          <a:pPr rtl="1"/>
          <a:r>
            <a:rPr lang="fa-IR" sz="2000" dirty="0">
              <a:cs typeface="B Yekan" pitchFamily="2" charset="-78"/>
            </a:rPr>
            <a:t>چالش تفکر کوتاه مدت و عدم دورنگری</a:t>
          </a:r>
          <a:endParaRPr lang="en-US" sz="2000" dirty="0">
            <a:solidFill>
              <a:srgbClr val="FF0000"/>
            </a:solidFill>
            <a:cs typeface="B Yekan" pitchFamily="2" charset="-78"/>
          </a:endParaRPr>
        </a:p>
      </dgm:t>
    </dgm:pt>
    <dgm:pt modelId="{635CB7D5-2FDD-40B5-8407-70C8EA85830F}" type="parTrans" cxnId="{82149705-138D-4F26-AEF8-E7CA2197580F}">
      <dgm:prSet/>
      <dgm:spPr/>
      <dgm:t>
        <a:bodyPr/>
        <a:lstStyle/>
        <a:p>
          <a:endParaRPr lang="en-US"/>
        </a:p>
      </dgm:t>
    </dgm:pt>
    <dgm:pt modelId="{3B295402-BD5A-4D41-9AD0-F2A2397BF2B6}" type="sibTrans" cxnId="{82149705-138D-4F26-AEF8-E7CA2197580F}">
      <dgm:prSet/>
      <dgm:spPr/>
      <dgm:t>
        <a:bodyPr/>
        <a:lstStyle/>
        <a:p>
          <a:endParaRPr lang="en-US"/>
        </a:p>
      </dgm:t>
    </dgm:pt>
    <dgm:pt modelId="{93E1CED4-3B3B-4A5D-8AC1-A066E44C1A51}" type="pres">
      <dgm:prSet presAssocID="{28995250-E84E-454A-96E4-7214D9FE4299}" presName="linearFlow" presStyleCnt="0">
        <dgm:presLayoutVars>
          <dgm:dir val="rev"/>
          <dgm:animLvl val="lvl"/>
          <dgm:resizeHandles val="exact"/>
        </dgm:presLayoutVars>
      </dgm:prSet>
      <dgm:spPr/>
    </dgm:pt>
    <dgm:pt modelId="{130BD8EF-7DF2-43D9-B5BD-CCF616F26E00}" type="pres">
      <dgm:prSet presAssocID="{64E0412C-06DC-4F22-871E-3D33D71546E8}" presName="composite" presStyleCnt="0"/>
      <dgm:spPr/>
    </dgm:pt>
    <dgm:pt modelId="{684B29B5-A4D1-4172-96F8-7C23D7494E08}" type="pres">
      <dgm:prSet presAssocID="{64E0412C-06DC-4F22-871E-3D33D71546E8}" presName="parentText" presStyleLbl="alignNode1" presStyleIdx="0" presStyleCnt="5" custScaleY="68812">
        <dgm:presLayoutVars>
          <dgm:chMax val="1"/>
          <dgm:bulletEnabled val="1"/>
        </dgm:presLayoutVars>
      </dgm:prSet>
      <dgm:spPr>
        <a:prstGeom prst="ellipse">
          <a:avLst/>
        </a:prstGeom>
      </dgm:spPr>
    </dgm:pt>
    <dgm:pt modelId="{139359DE-F61A-4A7D-AB92-C3AE7BD91C41}" type="pres">
      <dgm:prSet presAssocID="{64E0412C-06DC-4F22-871E-3D33D71546E8}" presName="descendantText" presStyleLbl="alignAcc1" presStyleIdx="0" presStyleCnt="5">
        <dgm:presLayoutVars>
          <dgm:bulletEnabled val="1"/>
        </dgm:presLayoutVars>
      </dgm:prSet>
      <dgm:spPr/>
    </dgm:pt>
    <dgm:pt modelId="{F13C9167-F25A-4650-927E-EC743DC8ACAB}" type="pres">
      <dgm:prSet presAssocID="{B1312D88-C63B-4127-9A1D-AE4228484F5F}" presName="sp" presStyleCnt="0"/>
      <dgm:spPr/>
    </dgm:pt>
    <dgm:pt modelId="{31FBBC72-36BB-480F-A64F-4747D3B1C519}" type="pres">
      <dgm:prSet presAssocID="{C05A1158-0353-4096-BC80-2D17702014CB}" presName="composite" presStyleCnt="0"/>
      <dgm:spPr/>
    </dgm:pt>
    <dgm:pt modelId="{0F6B43EA-1209-4E96-A2FD-D6532C1AAF32}" type="pres">
      <dgm:prSet presAssocID="{C05A1158-0353-4096-BC80-2D17702014CB}" presName="parentText" presStyleLbl="alignNode1" presStyleIdx="1" presStyleCnt="5" custScaleY="68812">
        <dgm:presLayoutVars>
          <dgm:chMax val="1"/>
          <dgm:bulletEnabled val="1"/>
        </dgm:presLayoutVars>
      </dgm:prSet>
      <dgm:spPr>
        <a:prstGeom prst="ellipse">
          <a:avLst/>
        </a:prstGeom>
      </dgm:spPr>
    </dgm:pt>
    <dgm:pt modelId="{89312F52-45B2-4C9F-88DC-D8BEE61CC3F2}" type="pres">
      <dgm:prSet presAssocID="{C05A1158-0353-4096-BC80-2D17702014CB}" presName="descendantText" presStyleLbl="alignAcc1" presStyleIdx="1" presStyleCnt="5">
        <dgm:presLayoutVars>
          <dgm:bulletEnabled val="1"/>
        </dgm:presLayoutVars>
      </dgm:prSet>
      <dgm:spPr/>
    </dgm:pt>
    <dgm:pt modelId="{F60CF925-0155-4606-853E-ABED3333AAF2}" type="pres">
      <dgm:prSet presAssocID="{A6C2AC98-31C6-48BC-AC7D-A859A111F1DB}" presName="sp" presStyleCnt="0"/>
      <dgm:spPr/>
    </dgm:pt>
    <dgm:pt modelId="{99312D33-0F4D-4D38-8844-CCC8631BDD82}" type="pres">
      <dgm:prSet presAssocID="{CF1FF68C-234E-4D74-A606-7716B7EC77D3}" presName="composite" presStyleCnt="0"/>
      <dgm:spPr/>
    </dgm:pt>
    <dgm:pt modelId="{49EA867D-5787-4487-8322-11BE7971F78B}" type="pres">
      <dgm:prSet presAssocID="{CF1FF68C-234E-4D74-A606-7716B7EC77D3}" presName="parentText" presStyleLbl="alignNode1" presStyleIdx="2" presStyleCnt="5" custScaleY="68812">
        <dgm:presLayoutVars>
          <dgm:chMax val="1"/>
          <dgm:bulletEnabled val="1"/>
        </dgm:presLayoutVars>
      </dgm:prSet>
      <dgm:spPr>
        <a:prstGeom prst="ellipse">
          <a:avLst/>
        </a:prstGeom>
      </dgm:spPr>
    </dgm:pt>
    <dgm:pt modelId="{D252E641-FF64-4705-B685-06A1D2D4B7EA}" type="pres">
      <dgm:prSet presAssocID="{CF1FF68C-234E-4D74-A606-7716B7EC77D3}" presName="descendantText" presStyleLbl="alignAcc1" presStyleIdx="2" presStyleCnt="5">
        <dgm:presLayoutVars>
          <dgm:bulletEnabled val="1"/>
        </dgm:presLayoutVars>
      </dgm:prSet>
      <dgm:spPr/>
    </dgm:pt>
    <dgm:pt modelId="{05766E84-FF20-4918-8FD1-EB67BEA39501}" type="pres">
      <dgm:prSet presAssocID="{6BDC2EFE-EA3E-4E97-A28E-0D11190FC36C}" presName="sp" presStyleCnt="0"/>
      <dgm:spPr/>
    </dgm:pt>
    <dgm:pt modelId="{4A3CC2AF-BF4D-40CF-9622-5C1F3AF7585A}" type="pres">
      <dgm:prSet presAssocID="{203BE851-10EF-4E1D-93EC-D07DBA735624}" presName="composite" presStyleCnt="0"/>
      <dgm:spPr/>
    </dgm:pt>
    <dgm:pt modelId="{F9384C28-066A-42FD-960E-30D2957238D9}" type="pres">
      <dgm:prSet presAssocID="{203BE851-10EF-4E1D-93EC-D07DBA735624}" presName="parentText" presStyleLbl="alignNode1" presStyleIdx="3" presStyleCnt="5" custScaleY="68812">
        <dgm:presLayoutVars>
          <dgm:chMax val="1"/>
          <dgm:bulletEnabled val="1"/>
        </dgm:presLayoutVars>
      </dgm:prSet>
      <dgm:spPr>
        <a:prstGeom prst="ellipse">
          <a:avLst/>
        </a:prstGeom>
      </dgm:spPr>
    </dgm:pt>
    <dgm:pt modelId="{C0E7B87D-DF55-4A6A-B2DD-3D6D859ADAFE}" type="pres">
      <dgm:prSet presAssocID="{203BE851-10EF-4E1D-93EC-D07DBA735624}" presName="descendantText" presStyleLbl="alignAcc1" presStyleIdx="3" presStyleCnt="5">
        <dgm:presLayoutVars>
          <dgm:bulletEnabled val="1"/>
        </dgm:presLayoutVars>
      </dgm:prSet>
      <dgm:spPr/>
    </dgm:pt>
    <dgm:pt modelId="{B48961CB-9EFA-4596-BA0F-66776BBCFBB0}" type="pres">
      <dgm:prSet presAssocID="{8B8C3D98-0323-4C3A-B90D-1D1EF63CBC10}" presName="sp" presStyleCnt="0"/>
      <dgm:spPr/>
    </dgm:pt>
    <dgm:pt modelId="{25F70D3D-DD01-412F-A876-A92E409CBBFD}" type="pres">
      <dgm:prSet presAssocID="{037A5F19-D2A5-4C84-9E22-D8CF77606169}" presName="composite" presStyleCnt="0"/>
      <dgm:spPr/>
    </dgm:pt>
    <dgm:pt modelId="{31473055-9A1F-44A6-B1B6-185F1F14F714}" type="pres">
      <dgm:prSet presAssocID="{037A5F19-D2A5-4C84-9E22-D8CF77606169}" presName="parentText" presStyleLbl="alignNode1" presStyleIdx="4" presStyleCnt="5" custScaleY="68812">
        <dgm:presLayoutVars>
          <dgm:chMax val="1"/>
          <dgm:bulletEnabled val="1"/>
        </dgm:presLayoutVars>
      </dgm:prSet>
      <dgm:spPr>
        <a:prstGeom prst="ellipse">
          <a:avLst/>
        </a:prstGeom>
      </dgm:spPr>
    </dgm:pt>
    <dgm:pt modelId="{1C57D0B3-F3C2-41BE-9869-8C6F3BDF7FF5}" type="pres">
      <dgm:prSet presAssocID="{037A5F19-D2A5-4C84-9E22-D8CF77606169}" presName="descendantText" presStyleLbl="alignAcc1" presStyleIdx="4" presStyleCnt="5">
        <dgm:presLayoutVars>
          <dgm:bulletEnabled val="1"/>
        </dgm:presLayoutVars>
      </dgm:prSet>
      <dgm:spPr/>
    </dgm:pt>
  </dgm:ptLst>
  <dgm:cxnLst>
    <dgm:cxn modelId="{AE174310-17C8-4CF1-AA5A-986AC889C3B3}" srcId="{28995250-E84E-454A-96E4-7214D9FE4299}" destId="{CF1FF68C-234E-4D74-A606-7716B7EC77D3}" srcOrd="2" destOrd="0" parTransId="{9512208B-EB8F-439B-99D9-1D79652A32B4}" sibTransId="{6BDC2EFE-EA3E-4E97-A28E-0D11190FC36C}"/>
    <dgm:cxn modelId="{689632D1-DD62-4F73-A054-08DD1ED3C3F8}" type="presOf" srcId="{28995250-E84E-454A-96E4-7214D9FE4299}" destId="{93E1CED4-3B3B-4A5D-8AC1-A066E44C1A51}" srcOrd="0" destOrd="0" presId="urn:microsoft.com/office/officeart/2005/8/layout/chevron2"/>
    <dgm:cxn modelId="{3D519351-C9B2-40BB-978C-15F8614A6620}" type="presOf" srcId="{BF4F16D9-DDE9-4987-85C1-334E22FFF9CE}" destId="{1C57D0B3-F3C2-41BE-9869-8C6F3BDF7FF5}" srcOrd="0" destOrd="0" presId="urn:microsoft.com/office/officeart/2005/8/layout/chevron2"/>
    <dgm:cxn modelId="{8737CCF6-09FA-42B1-A54C-C3AF95AC9EC8}" srcId="{C05A1158-0353-4096-BC80-2D17702014CB}" destId="{D1C7C278-81A5-4CD5-9379-93356EECB5E0}" srcOrd="0" destOrd="0" parTransId="{1CAC8013-6E7A-4C36-9225-77519E08C363}" sibTransId="{26DCA24B-F896-420C-B84B-0F6B9AFD7B5A}"/>
    <dgm:cxn modelId="{200040B4-A3D9-40A3-9B2E-E678891B9B6A}" srcId="{28995250-E84E-454A-96E4-7214D9FE4299}" destId="{64E0412C-06DC-4F22-871E-3D33D71546E8}" srcOrd="0" destOrd="0" parTransId="{3952BD9E-15CC-4116-BD78-3B2CD97DA6F6}" sibTransId="{B1312D88-C63B-4127-9A1D-AE4228484F5F}"/>
    <dgm:cxn modelId="{46ED6ADF-111E-4C59-83BA-F5479FF85615}" type="presOf" srcId="{64E0412C-06DC-4F22-871E-3D33D71546E8}" destId="{684B29B5-A4D1-4172-96F8-7C23D7494E08}" srcOrd="0" destOrd="0" presId="urn:microsoft.com/office/officeart/2005/8/layout/chevron2"/>
    <dgm:cxn modelId="{62075BB3-FF5E-4EC7-ADB8-0052078283F7}" srcId="{28995250-E84E-454A-96E4-7214D9FE4299}" destId="{C05A1158-0353-4096-BC80-2D17702014CB}" srcOrd="1" destOrd="0" parTransId="{12142100-DCE5-4D37-9E9C-E7019FD1A906}" sibTransId="{A6C2AC98-31C6-48BC-AC7D-A859A111F1DB}"/>
    <dgm:cxn modelId="{877A8B9D-FBC4-4DF4-A042-81128DEF2264}" srcId="{CF1FF68C-234E-4D74-A606-7716B7EC77D3}" destId="{36821DFE-F0C0-45BC-8C65-FE20A8CD9DE4}" srcOrd="0" destOrd="0" parTransId="{46C2CB38-1878-4C25-A25C-75D9791799CF}" sibTransId="{D13B16E6-2C1C-437D-B13E-5123EE1A94CB}"/>
    <dgm:cxn modelId="{A19BE3C5-56B4-457D-BECC-23EC3F1FC5DE}" type="presOf" srcId="{CF1FF68C-234E-4D74-A606-7716B7EC77D3}" destId="{49EA867D-5787-4487-8322-11BE7971F78B}" srcOrd="0" destOrd="0" presId="urn:microsoft.com/office/officeart/2005/8/layout/chevron2"/>
    <dgm:cxn modelId="{8A1458E9-E7BD-41FB-BC2F-0CE155DB2E95}" type="presOf" srcId="{36821DFE-F0C0-45BC-8C65-FE20A8CD9DE4}" destId="{D252E641-FF64-4705-B685-06A1D2D4B7EA}" srcOrd="0" destOrd="0" presId="urn:microsoft.com/office/officeart/2005/8/layout/chevron2"/>
    <dgm:cxn modelId="{8982D44C-7520-4A0D-AC25-F023DCF6A803}" srcId="{203BE851-10EF-4E1D-93EC-D07DBA735624}" destId="{936C3484-695D-44F1-AEF3-726312C8E003}" srcOrd="0" destOrd="0" parTransId="{5D75D694-AA55-474D-8ED5-21301C3C69C5}" sibTransId="{F32BF915-F929-4937-86F7-CC007BC3E190}"/>
    <dgm:cxn modelId="{B7EDA1AF-3D2C-489A-A236-F9AA3C53A8DC}" type="presOf" srcId="{936C3484-695D-44F1-AEF3-726312C8E003}" destId="{C0E7B87D-DF55-4A6A-B2DD-3D6D859ADAFE}" srcOrd="0" destOrd="0" presId="urn:microsoft.com/office/officeart/2005/8/layout/chevron2"/>
    <dgm:cxn modelId="{F869A87C-570B-491F-BC3E-C2617BAA1A8F}" type="presOf" srcId="{55014104-B5C2-4E8A-B118-E3A826FF689C}" destId="{139359DE-F61A-4A7D-AB92-C3AE7BD91C41}" srcOrd="0" destOrd="0" presId="urn:microsoft.com/office/officeart/2005/8/layout/chevron2"/>
    <dgm:cxn modelId="{3D2F4E3A-FC18-4DD1-B47C-0658323D07CF}" srcId="{28995250-E84E-454A-96E4-7214D9FE4299}" destId="{203BE851-10EF-4E1D-93EC-D07DBA735624}" srcOrd="3" destOrd="0" parTransId="{CF966F15-0044-4A26-A40F-E789CB8829F6}" sibTransId="{8B8C3D98-0323-4C3A-B90D-1D1EF63CBC10}"/>
    <dgm:cxn modelId="{82149705-138D-4F26-AEF8-E7CA2197580F}" srcId="{037A5F19-D2A5-4C84-9E22-D8CF77606169}" destId="{BF4F16D9-DDE9-4987-85C1-334E22FFF9CE}" srcOrd="0" destOrd="0" parTransId="{635CB7D5-2FDD-40B5-8407-70C8EA85830F}" sibTransId="{3B295402-BD5A-4D41-9AD0-F2A2397BF2B6}"/>
    <dgm:cxn modelId="{841D7F9A-3ED3-4131-8697-89BA222485EC}" type="presOf" srcId="{203BE851-10EF-4E1D-93EC-D07DBA735624}" destId="{F9384C28-066A-42FD-960E-30D2957238D9}" srcOrd="0" destOrd="0" presId="urn:microsoft.com/office/officeart/2005/8/layout/chevron2"/>
    <dgm:cxn modelId="{6AFDC0AA-3E28-4506-878F-DA19B39AA2E6}" type="presOf" srcId="{C05A1158-0353-4096-BC80-2D17702014CB}" destId="{0F6B43EA-1209-4E96-A2FD-D6532C1AAF32}" srcOrd="0" destOrd="0" presId="urn:microsoft.com/office/officeart/2005/8/layout/chevron2"/>
    <dgm:cxn modelId="{10EC15D2-2CBA-4931-812D-FD67C2904AA0}" srcId="{28995250-E84E-454A-96E4-7214D9FE4299}" destId="{037A5F19-D2A5-4C84-9E22-D8CF77606169}" srcOrd="4" destOrd="0" parTransId="{B020CED4-D757-4E9D-BBF9-1C69A3126B37}" sibTransId="{21F15501-B405-4392-BC4D-68A73C18ECAF}"/>
    <dgm:cxn modelId="{110B73BD-0577-4CB0-A39B-4F9D9DB76ACA}" type="presOf" srcId="{037A5F19-D2A5-4C84-9E22-D8CF77606169}" destId="{31473055-9A1F-44A6-B1B6-185F1F14F714}" srcOrd="0" destOrd="0" presId="urn:microsoft.com/office/officeart/2005/8/layout/chevron2"/>
    <dgm:cxn modelId="{A204FA64-EBA6-43FA-8D17-2964AA1DAB67}" type="presOf" srcId="{D1C7C278-81A5-4CD5-9379-93356EECB5E0}" destId="{89312F52-45B2-4C9F-88DC-D8BEE61CC3F2}" srcOrd="0" destOrd="0" presId="urn:microsoft.com/office/officeart/2005/8/layout/chevron2"/>
    <dgm:cxn modelId="{2F9EDD0C-ABFD-4DDD-ABE8-9767C42EC52A}" srcId="{64E0412C-06DC-4F22-871E-3D33D71546E8}" destId="{55014104-B5C2-4E8A-B118-E3A826FF689C}" srcOrd="0" destOrd="0" parTransId="{47B038B5-CBF3-4340-BB5C-CC5F8CADE09C}" sibTransId="{DA26D426-05BC-46F9-85FD-4AB3807FA810}"/>
    <dgm:cxn modelId="{9F6B2A79-C100-44A1-BBA7-375209B7C284}" type="presParOf" srcId="{93E1CED4-3B3B-4A5D-8AC1-A066E44C1A51}" destId="{130BD8EF-7DF2-43D9-B5BD-CCF616F26E00}" srcOrd="0" destOrd="0" presId="urn:microsoft.com/office/officeart/2005/8/layout/chevron2"/>
    <dgm:cxn modelId="{C7775430-DDC0-462C-B8A6-15520B06F9BE}" type="presParOf" srcId="{130BD8EF-7DF2-43D9-B5BD-CCF616F26E00}" destId="{684B29B5-A4D1-4172-96F8-7C23D7494E08}" srcOrd="0" destOrd="0" presId="urn:microsoft.com/office/officeart/2005/8/layout/chevron2"/>
    <dgm:cxn modelId="{7205E64A-EA8C-4E6B-9C7E-971255D13556}" type="presParOf" srcId="{130BD8EF-7DF2-43D9-B5BD-CCF616F26E00}" destId="{139359DE-F61A-4A7D-AB92-C3AE7BD91C41}" srcOrd="1" destOrd="0" presId="urn:microsoft.com/office/officeart/2005/8/layout/chevron2"/>
    <dgm:cxn modelId="{1B800099-44C4-4250-8F73-C5997941C005}" type="presParOf" srcId="{93E1CED4-3B3B-4A5D-8AC1-A066E44C1A51}" destId="{F13C9167-F25A-4650-927E-EC743DC8ACAB}" srcOrd="1" destOrd="0" presId="urn:microsoft.com/office/officeart/2005/8/layout/chevron2"/>
    <dgm:cxn modelId="{0E69451F-BA0D-42FC-8BF3-2C47A3A69C31}" type="presParOf" srcId="{93E1CED4-3B3B-4A5D-8AC1-A066E44C1A51}" destId="{31FBBC72-36BB-480F-A64F-4747D3B1C519}" srcOrd="2" destOrd="0" presId="urn:microsoft.com/office/officeart/2005/8/layout/chevron2"/>
    <dgm:cxn modelId="{69646D4D-6C7A-4B77-AE1D-B20EAFF73FD3}" type="presParOf" srcId="{31FBBC72-36BB-480F-A64F-4747D3B1C519}" destId="{0F6B43EA-1209-4E96-A2FD-D6532C1AAF32}" srcOrd="0" destOrd="0" presId="urn:microsoft.com/office/officeart/2005/8/layout/chevron2"/>
    <dgm:cxn modelId="{DED51320-9DC2-4D31-8123-434B62A1C0CE}" type="presParOf" srcId="{31FBBC72-36BB-480F-A64F-4747D3B1C519}" destId="{89312F52-45B2-4C9F-88DC-D8BEE61CC3F2}" srcOrd="1" destOrd="0" presId="urn:microsoft.com/office/officeart/2005/8/layout/chevron2"/>
    <dgm:cxn modelId="{E0C168E0-1152-415B-BB18-760676D3E85A}" type="presParOf" srcId="{93E1CED4-3B3B-4A5D-8AC1-A066E44C1A51}" destId="{F60CF925-0155-4606-853E-ABED3333AAF2}" srcOrd="3" destOrd="0" presId="urn:microsoft.com/office/officeart/2005/8/layout/chevron2"/>
    <dgm:cxn modelId="{5C697E75-3A56-4438-9649-0DE54C49FAED}" type="presParOf" srcId="{93E1CED4-3B3B-4A5D-8AC1-A066E44C1A51}" destId="{99312D33-0F4D-4D38-8844-CCC8631BDD82}" srcOrd="4" destOrd="0" presId="urn:microsoft.com/office/officeart/2005/8/layout/chevron2"/>
    <dgm:cxn modelId="{9AD3BCF5-0AE0-4192-A4DB-71A55340B96B}" type="presParOf" srcId="{99312D33-0F4D-4D38-8844-CCC8631BDD82}" destId="{49EA867D-5787-4487-8322-11BE7971F78B}" srcOrd="0" destOrd="0" presId="urn:microsoft.com/office/officeart/2005/8/layout/chevron2"/>
    <dgm:cxn modelId="{5F76E9F5-61A3-4DAE-8228-E498122BD26E}" type="presParOf" srcId="{99312D33-0F4D-4D38-8844-CCC8631BDD82}" destId="{D252E641-FF64-4705-B685-06A1D2D4B7EA}" srcOrd="1" destOrd="0" presId="urn:microsoft.com/office/officeart/2005/8/layout/chevron2"/>
    <dgm:cxn modelId="{9B6B473B-A436-429F-BAC6-69847B8668D7}" type="presParOf" srcId="{93E1CED4-3B3B-4A5D-8AC1-A066E44C1A51}" destId="{05766E84-FF20-4918-8FD1-EB67BEA39501}" srcOrd="5" destOrd="0" presId="urn:microsoft.com/office/officeart/2005/8/layout/chevron2"/>
    <dgm:cxn modelId="{B2EA0757-30BF-4403-A508-270D119A3227}" type="presParOf" srcId="{93E1CED4-3B3B-4A5D-8AC1-A066E44C1A51}" destId="{4A3CC2AF-BF4D-40CF-9622-5C1F3AF7585A}" srcOrd="6" destOrd="0" presId="urn:microsoft.com/office/officeart/2005/8/layout/chevron2"/>
    <dgm:cxn modelId="{368CAB5E-DBF2-4DF6-9319-8EF4FBD313CD}" type="presParOf" srcId="{4A3CC2AF-BF4D-40CF-9622-5C1F3AF7585A}" destId="{F9384C28-066A-42FD-960E-30D2957238D9}" srcOrd="0" destOrd="0" presId="urn:microsoft.com/office/officeart/2005/8/layout/chevron2"/>
    <dgm:cxn modelId="{F78ABD4F-C499-491D-92BC-078081140416}" type="presParOf" srcId="{4A3CC2AF-BF4D-40CF-9622-5C1F3AF7585A}" destId="{C0E7B87D-DF55-4A6A-B2DD-3D6D859ADAFE}" srcOrd="1" destOrd="0" presId="urn:microsoft.com/office/officeart/2005/8/layout/chevron2"/>
    <dgm:cxn modelId="{0DF891E9-5826-4081-A267-855DAEC318F2}" type="presParOf" srcId="{93E1CED4-3B3B-4A5D-8AC1-A066E44C1A51}" destId="{B48961CB-9EFA-4596-BA0F-66776BBCFBB0}" srcOrd="7" destOrd="0" presId="urn:microsoft.com/office/officeart/2005/8/layout/chevron2"/>
    <dgm:cxn modelId="{A19A8A29-600A-4EA1-A8D8-3948687E432C}" type="presParOf" srcId="{93E1CED4-3B3B-4A5D-8AC1-A066E44C1A51}" destId="{25F70D3D-DD01-412F-A876-A92E409CBBFD}" srcOrd="8" destOrd="0" presId="urn:microsoft.com/office/officeart/2005/8/layout/chevron2"/>
    <dgm:cxn modelId="{D035B1AC-E2CC-4C2B-9E47-5A38BB63BE71}" type="presParOf" srcId="{25F70D3D-DD01-412F-A876-A92E409CBBFD}" destId="{31473055-9A1F-44A6-B1B6-185F1F14F714}" srcOrd="0" destOrd="0" presId="urn:microsoft.com/office/officeart/2005/8/layout/chevron2"/>
    <dgm:cxn modelId="{62EAF681-3EE7-4591-B1CE-C7165D211F66}" type="presParOf" srcId="{25F70D3D-DD01-412F-A876-A92E409CBBFD}" destId="{1C57D0B3-F3C2-41BE-9869-8C6F3BDF7FF5}" srcOrd="1" destOrd="0" presId="urn:microsoft.com/office/officeart/2005/8/layout/chevron2"/>
  </dgm:cxnLst>
  <dgm:bg>
    <a:solidFill>
      <a:srgbClr val="00B0F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C32C03-7995-45DB-9E2E-ECF3951AFB16}"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DBC72662-D738-456D-B94A-C35166B34076}">
      <dgm:prSet phldrT="[Text]" custT="1"/>
      <dgm:spPr/>
      <dgm:t>
        <a:bodyPr/>
        <a:lstStyle/>
        <a:p>
          <a:r>
            <a:rPr lang="fa-IR" sz="1800">
              <a:solidFill>
                <a:schemeClr val="tx1"/>
              </a:solidFill>
              <a:cs typeface="B Yekan" pitchFamily="2" charset="-78"/>
            </a:rPr>
            <a:t>ادراکات اعتباری</a:t>
          </a:r>
          <a:endParaRPr lang="en-US" sz="1800" dirty="0">
            <a:solidFill>
              <a:schemeClr val="tx1"/>
            </a:solidFill>
            <a:cs typeface="B Yekan" pitchFamily="2" charset="-78"/>
          </a:endParaRPr>
        </a:p>
      </dgm:t>
    </dgm:pt>
    <dgm:pt modelId="{0D4D4CEB-6EBD-4035-9DD2-7B24B3B8474C}" type="parTrans" cxnId="{885983C7-09A2-4AB9-95FA-D6343829E2E1}">
      <dgm:prSet/>
      <dgm:spPr/>
      <dgm:t>
        <a:bodyPr/>
        <a:lstStyle/>
        <a:p>
          <a:endParaRPr lang="en-US" sz="1800">
            <a:solidFill>
              <a:schemeClr val="tx1"/>
            </a:solidFill>
            <a:cs typeface="B Yekan" pitchFamily="2" charset="-78"/>
          </a:endParaRPr>
        </a:p>
      </dgm:t>
    </dgm:pt>
    <dgm:pt modelId="{EF644EBA-CD61-4A7C-BAE6-2A9A996C74C9}" type="sibTrans" cxnId="{885983C7-09A2-4AB9-95FA-D6343829E2E1}">
      <dgm:prSet/>
      <dgm:spPr/>
      <dgm:t>
        <a:bodyPr/>
        <a:lstStyle/>
        <a:p>
          <a:endParaRPr lang="en-US" sz="1800">
            <a:solidFill>
              <a:schemeClr val="tx1"/>
            </a:solidFill>
            <a:cs typeface="B Yekan" pitchFamily="2" charset="-78"/>
          </a:endParaRPr>
        </a:p>
      </dgm:t>
    </dgm:pt>
    <dgm:pt modelId="{154FC563-24EC-4B04-BB4D-81805E1800FB}">
      <dgm:prSet phldrT="[Text]" custT="1"/>
      <dgm:spPr/>
      <dgm:t>
        <a:bodyPr/>
        <a:lstStyle/>
        <a:p>
          <a:pPr>
            <a:lnSpc>
              <a:spcPct val="100000"/>
            </a:lnSpc>
          </a:pPr>
          <a:r>
            <a:rPr lang="fa-IR" sz="1800">
              <a:solidFill>
                <a:schemeClr val="tx1"/>
              </a:solidFill>
              <a:cs typeface="B Yekan" pitchFamily="2" charset="-78"/>
            </a:rPr>
            <a:t>قبل از اجتماع</a:t>
          </a:r>
          <a:endParaRPr lang="en-US" sz="1800" dirty="0">
            <a:solidFill>
              <a:schemeClr val="tx1"/>
            </a:solidFill>
            <a:cs typeface="B Yekan" pitchFamily="2" charset="-78"/>
          </a:endParaRPr>
        </a:p>
      </dgm:t>
    </dgm:pt>
    <dgm:pt modelId="{3CD9772B-D4D2-49BA-893B-96577CC4F933}" type="parTrans" cxnId="{DD51175E-152E-4BDB-8EF8-66E8D944DE5A}">
      <dgm:prSet custT="1"/>
      <dgm:spPr/>
      <dgm:t>
        <a:bodyPr/>
        <a:lstStyle/>
        <a:p>
          <a:endParaRPr lang="en-US" sz="1800">
            <a:solidFill>
              <a:schemeClr val="tx1"/>
            </a:solidFill>
            <a:cs typeface="B Yekan" pitchFamily="2" charset="-78"/>
          </a:endParaRPr>
        </a:p>
      </dgm:t>
    </dgm:pt>
    <dgm:pt modelId="{FAC049BF-72F9-4AA3-B1C1-A32ADAA674AF}" type="sibTrans" cxnId="{DD51175E-152E-4BDB-8EF8-66E8D944DE5A}">
      <dgm:prSet/>
      <dgm:spPr/>
      <dgm:t>
        <a:bodyPr/>
        <a:lstStyle/>
        <a:p>
          <a:endParaRPr lang="en-US" sz="1800">
            <a:solidFill>
              <a:schemeClr val="tx1"/>
            </a:solidFill>
            <a:cs typeface="B Yekan" pitchFamily="2" charset="-78"/>
          </a:endParaRPr>
        </a:p>
      </dgm:t>
    </dgm:pt>
    <dgm:pt modelId="{DE36CCBA-3FCD-4334-9B07-362C56FAEC4A}">
      <dgm:prSet phldrT="[Text]" custT="1"/>
      <dgm:spPr/>
      <dgm:t>
        <a:bodyPr/>
        <a:lstStyle/>
        <a:p>
          <a:pPr rtl="1"/>
          <a:r>
            <a:rPr lang="fa-IR" sz="1800" dirty="0">
              <a:solidFill>
                <a:schemeClr val="bg1"/>
              </a:solidFill>
              <a:cs typeface="B Yekan" pitchFamily="2" charset="-78"/>
            </a:rPr>
            <a:t>افعالی که به هر شخصی قائم اند. پس ثابت می باشند (وجوب، حسن و قبح، اخف و اسهل، متابعت علم، استخدام و اجتماع)</a:t>
          </a:r>
          <a:endParaRPr lang="en-US" sz="1800" dirty="0">
            <a:solidFill>
              <a:schemeClr val="bg1"/>
            </a:solidFill>
            <a:cs typeface="B Yekan" pitchFamily="2" charset="-78"/>
          </a:endParaRPr>
        </a:p>
      </dgm:t>
    </dgm:pt>
    <dgm:pt modelId="{535FD805-9FC2-4BB5-AE2B-8E3A75E94FC3}" type="parTrans" cxnId="{0996C87F-5731-495A-A4F9-03D791EE35F4}">
      <dgm:prSet custT="1"/>
      <dgm:spPr/>
      <dgm:t>
        <a:bodyPr/>
        <a:lstStyle/>
        <a:p>
          <a:endParaRPr lang="en-US" sz="1800">
            <a:solidFill>
              <a:schemeClr val="tx1"/>
            </a:solidFill>
            <a:cs typeface="B Yekan" pitchFamily="2" charset="-78"/>
          </a:endParaRPr>
        </a:p>
      </dgm:t>
    </dgm:pt>
    <dgm:pt modelId="{131ECA4E-5ACE-4294-BB63-6AFBD3DF88C9}" type="sibTrans" cxnId="{0996C87F-5731-495A-A4F9-03D791EE35F4}">
      <dgm:prSet/>
      <dgm:spPr/>
      <dgm:t>
        <a:bodyPr/>
        <a:lstStyle/>
        <a:p>
          <a:endParaRPr lang="en-US" sz="1800">
            <a:solidFill>
              <a:schemeClr val="tx1"/>
            </a:solidFill>
            <a:cs typeface="B Yekan" pitchFamily="2" charset="-78"/>
          </a:endParaRPr>
        </a:p>
      </dgm:t>
    </dgm:pt>
    <dgm:pt modelId="{B0BACC0B-C758-4501-9AA0-B3CEC43FEEC6}">
      <dgm:prSet phldrT="[Text]" custT="1"/>
      <dgm:spPr/>
      <dgm:t>
        <a:bodyPr/>
        <a:lstStyle/>
        <a:p>
          <a:r>
            <a:rPr lang="fa-IR" sz="1800">
              <a:solidFill>
                <a:schemeClr val="tx1"/>
              </a:solidFill>
              <a:cs typeface="B Yekan" pitchFamily="2" charset="-78"/>
            </a:rPr>
            <a:t>بعد از اجتماع</a:t>
          </a:r>
          <a:endParaRPr lang="en-US" sz="1800" dirty="0">
            <a:solidFill>
              <a:schemeClr val="tx1"/>
            </a:solidFill>
            <a:cs typeface="B Yekan" pitchFamily="2" charset="-78"/>
          </a:endParaRPr>
        </a:p>
      </dgm:t>
    </dgm:pt>
    <dgm:pt modelId="{788F0125-3A9C-4CA6-BCA3-D57B0DFC7707}" type="parTrans" cxnId="{C298A33B-9F0B-4A76-A65A-CE8C662BE88A}">
      <dgm:prSet custT="1"/>
      <dgm:spPr/>
      <dgm:t>
        <a:bodyPr/>
        <a:lstStyle/>
        <a:p>
          <a:endParaRPr lang="en-US" sz="1800">
            <a:solidFill>
              <a:schemeClr val="tx1"/>
            </a:solidFill>
            <a:cs typeface="B Yekan" pitchFamily="2" charset="-78"/>
          </a:endParaRPr>
        </a:p>
      </dgm:t>
    </dgm:pt>
    <dgm:pt modelId="{AFE63FC6-AF61-4FD1-8155-62A742A758E1}" type="sibTrans" cxnId="{C298A33B-9F0B-4A76-A65A-CE8C662BE88A}">
      <dgm:prSet/>
      <dgm:spPr/>
      <dgm:t>
        <a:bodyPr/>
        <a:lstStyle/>
        <a:p>
          <a:endParaRPr lang="en-US" sz="1800">
            <a:solidFill>
              <a:schemeClr val="tx1"/>
            </a:solidFill>
            <a:cs typeface="B Yekan" pitchFamily="2" charset="-78"/>
          </a:endParaRPr>
        </a:p>
      </dgm:t>
    </dgm:pt>
    <dgm:pt modelId="{C93FDB1D-38E6-48D7-9C2B-99112ABE37DA}">
      <dgm:prSet phldrT="[Text]" custT="1"/>
      <dgm:spPr/>
      <dgm:t>
        <a:bodyPr/>
        <a:lstStyle/>
        <a:p>
          <a:r>
            <a:rPr lang="fa-IR" sz="1800" dirty="0">
              <a:solidFill>
                <a:schemeClr val="bg1"/>
              </a:solidFill>
              <a:cs typeface="B Yekan" pitchFamily="2" charset="-78"/>
            </a:rPr>
            <a:t>افعالی که به نوع اجتماع وابسته اند. پس متغیر می باشند (اصل ملک، کلام و سخن، ریاست و مرئوسیت، تساوی طرفین)</a:t>
          </a:r>
          <a:endParaRPr lang="en-US" sz="1800" dirty="0">
            <a:solidFill>
              <a:schemeClr val="bg1"/>
            </a:solidFill>
            <a:cs typeface="B Yekan" pitchFamily="2" charset="-78"/>
          </a:endParaRPr>
        </a:p>
      </dgm:t>
    </dgm:pt>
    <dgm:pt modelId="{DBE50A55-CB4E-4F90-88A8-D8F5469978C5}" type="parTrans" cxnId="{5554344D-15D1-4D0E-AD1D-6CF48AA6700E}">
      <dgm:prSet custT="1"/>
      <dgm:spPr/>
      <dgm:t>
        <a:bodyPr/>
        <a:lstStyle/>
        <a:p>
          <a:endParaRPr lang="en-US" sz="1800">
            <a:solidFill>
              <a:schemeClr val="tx1"/>
            </a:solidFill>
            <a:cs typeface="B Yekan" pitchFamily="2" charset="-78"/>
          </a:endParaRPr>
        </a:p>
      </dgm:t>
    </dgm:pt>
    <dgm:pt modelId="{2966A9E9-39CF-43BE-B413-085D774F12CE}" type="sibTrans" cxnId="{5554344D-15D1-4D0E-AD1D-6CF48AA6700E}">
      <dgm:prSet/>
      <dgm:spPr/>
      <dgm:t>
        <a:bodyPr/>
        <a:lstStyle/>
        <a:p>
          <a:endParaRPr lang="en-US" sz="1800">
            <a:solidFill>
              <a:schemeClr val="tx1"/>
            </a:solidFill>
            <a:cs typeface="B Yekan" pitchFamily="2" charset="-78"/>
          </a:endParaRPr>
        </a:p>
      </dgm:t>
    </dgm:pt>
    <dgm:pt modelId="{D76AA34E-9CE2-4218-9285-6EB450B96260}" type="pres">
      <dgm:prSet presAssocID="{53C32C03-7995-45DB-9E2E-ECF3951AFB16}" presName="diagram" presStyleCnt="0">
        <dgm:presLayoutVars>
          <dgm:chPref val="1"/>
          <dgm:dir val="rev"/>
          <dgm:animOne val="branch"/>
          <dgm:animLvl val="lvl"/>
          <dgm:resizeHandles val="exact"/>
        </dgm:presLayoutVars>
      </dgm:prSet>
      <dgm:spPr/>
    </dgm:pt>
    <dgm:pt modelId="{C239F2B6-8EC0-4CC9-B03F-1C5B7F59DB40}" type="pres">
      <dgm:prSet presAssocID="{DBC72662-D738-456D-B94A-C35166B34076}" presName="root1" presStyleCnt="0"/>
      <dgm:spPr/>
    </dgm:pt>
    <dgm:pt modelId="{4AE17278-C69E-4512-9E19-E2CE5A83F865}" type="pres">
      <dgm:prSet presAssocID="{DBC72662-D738-456D-B94A-C35166B34076}" presName="LevelOneTextNode" presStyleLbl="node0" presStyleIdx="0" presStyleCnt="1" custScaleY="142722" custLinFactNeighborX="-2740">
        <dgm:presLayoutVars>
          <dgm:chPref val="3"/>
        </dgm:presLayoutVars>
      </dgm:prSet>
      <dgm:spPr/>
    </dgm:pt>
    <dgm:pt modelId="{6A4F3E9A-DB65-45AB-A9EF-1ADBE49D3221}" type="pres">
      <dgm:prSet presAssocID="{DBC72662-D738-456D-B94A-C35166B34076}" presName="level2hierChild" presStyleCnt="0"/>
      <dgm:spPr/>
    </dgm:pt>
    <dgm:pt modelId="{CDCE5C6A-4F25-42FE-B133-6C718B1947A2}" type="pres">
      <dgm:prSet presAssocID="{3CD9772B-D4D2-49BA-893B-96577CC4F933}" presName="conn2-1" presStyleLbl="parChTrans1D2" presStyleIdx="0" presStyleCnt="2"/>
      <dgm:spPr/>
    </dgm:pt>
    <dgm:pt modelId="{77389FB1-4EE2-411E-BB95-D056761F5F44}" type="pres">
      <dgm:prSet presAssocID="{3CD9772B-D4D2-49BA-893B-96577CC4F933}" presName="connTx" presStyleLbl="parChTrans1D2" presStyleIdx="0" presStyleCnt="2"/>
      <dgm:spPr/>
    </dgm:pt>
    <dgm:pt modelId="{45087DD5-DFA8-4BF7-AE32-FF7E4E26F721}" type="pres">
      <dgm:prSet presAssocID="{154FC563-24EC-4B04-BB4D-81805E1800FB}" presName="root2" presStyleCnt="0"/>
      <dgm:spPr/>
    </dgm:pt>
    <dgm:pt modelId="{F0BC176D-C006-45FC-98C9-92E3E48DE256}" type="pres">
      <dgm:prSet presAssocID="{154FC563-24EC-4B04-BB4D-81805E1800FB}" presName="LevelTwoTextNode" presStyleLbl="node2" presStyleIdx="0" presStyleCnt="2" custScaleX="150285" custScaleY="100519" custLinFactNeighborX="-8558">
        <dgm:presLayoutVars>
          <dgm:chPref val="3"/>
        </dgm:presLayoutVars>
      </dgm:prSet>
      <dgm:spPr/>
    </dgm:pt>
    <dgm:pt modelId="{63F785C1-CDEC-40E6-ADF5-9AD705A3D7C4}" type="pres">
      <dgm:prSet presAssocID="{154FC563-24EC-4B04-BB4D-81805E1800FB}" presName="level3hierChild" presStyleCnt="0"/>
      <dgm:spPr/>
    </dgm:pt>
    <dgm:pt modelId="{3A350CFC-5F77-4951-9023-28C19A6D489A}" type="pres">
      <dgm:prSet presAssocID="{535FD805-9FC2-4BB5-AE2B-8E3A75E94FC3}" presName="conn2-1" presStyleLbl="parChTrans1D3" presStyleIdx="0" presStyleCnt="2"/>
      <dgm:spPr/>
    </dgm:pt>
    <dgm:pt modelId="{5404B84B-57C0-4C40-BC39-35D4B7831EA9}" type="pres">
      <dgm:prSet presAssocID="{535FD805-9FC2-4BB5-AE2B-8E3A75E94FC3}" presName="connTx" presStyleLbl="parChTrans1D3" presStyleIdx="0" presStyleCnt="2"/>
      <dgm:spPr/>
    </dgm:pt>
    <dgm:pt modelId="{FBAB7D3F-1CCF-46BD-AAEE-D5B11E3CB8C2}" type="pres">
      <dgm:prSet presAssocID="{DE36CCBA-3FCD-4334-9B07-362C56FAEC4A}" presName="root2" presStyleCnt="0"/>
      <dgm:spPr/>
    </dgm:pt>
    <dgm:pt modelId="{25EA4650-651A-42C3-BC16-918DFC3FFF7B}" type="pres">
      <dgm:prSet presAssocID="{DE36CCBA-3FCD-4334-9B07-362C56FAEC4A}" presName="LevelTwoTextNode" presStyleLbl="node3" presStyleIdx="0" presStyleCnt="2" custScaleX="508682" custScaleY="126741" custLinFactNeighborX="7109">
        <dgm:presLayoutVars>
          <dgm:chPref val="3"/>
        </dgm:presLayoutVars>
      </dgm:prSet>
      <dgm:spPr/>
    </dgm:pt>
    <dgm:pt modelId="{8297725A-4BB3-48E2-A6F4-E8231E36599A}" type="pres">
      <dgm:prSet presAssocID="{DE36CCBA-3FCD-4334-9B07-362C56FAEC4A}" presName="level3hierChild" presStyleCnt="0"/>
      <dgm:spPr/>
    </dgm:pt>
    <dgm:pt modelId="{BE23B3F8-4F08-4C4E-8300-9074C5362638}" type="pres">
      <dgm:prSet presAssocID="{788F0125-3A9C-4CA6-BCA3-D57B0DFC7707}" presName="conn2-1" presStyleLbl="parChTrans1D2" presStyleIdx="1" presStyleCnt="2"/>
      <dgm:spPr/>
    </dgm:pt>
    <dgm:pt modelId="{5A29E3D3-FC21-4E86-A327-D64D9FBFED63}" type="pres">
      <dgm:prSet presAssocID="{788F0125-3A9C-4CA6-BCA3-D57B0DFC7707}" presName="connTx" presStyleLbl="parChTrans1D2" presStyleIdx="1" presStyleCnt="2"/>
      <dgm:spPr/>
    </dgm:pt>
    <dgm:pt modelId="{8353C439-A481-4F7D-A51B-44F8B70D9926}" type="pres">
      <dgm:prSet presAssocID="{B0BACC0B-C758-4501-9AA0-B3CEC43FEEC6}" presName="root2" presStyleCnt="0"/>
      <dgm:spPr/>
    </dgm:pt>
    <dgm:pt modelId="{9B3C7640-758E-4F3C-93E8-566A8C8C456F}" type="pres">
      <dgm:prSet presAssocID="{B0BACC0B-C758-4501-9AA0-B3CEC43FEEC6}" presName="LevelTwoTextNode" presStyleLbl="node2" presStyleIdx="1" presStyleCnt="2" custScaleX="150285" custScaleY="100519" custLinFactNeighborX="-8558">
        <dgm:presLayoutVars>
          <dgm:chPref val="3"/>
        </dgm:presLayoutVars>
      </dgm:prSet>
      <dgm:spPr/>
    </dgm:pt>
    <dgm:pt modelId="{E84ED0BF-42F7-4C4D-B6A2-E0A90A6A9684}" type="pres">
      <dgm:prSet presAssocID="{B0BACC0B-C758-4501-9AA0-B3CEC43FEEC6}" presName="level3hierChild" presStyleCnt="0"/>
      <dgm:spPr/>
    </dgm:pt>
    <dgm:pt modelId="{DBA1A812-71C1-4FEB-9183-0A2DA55D0937}" type="pres">
      <dgm:prSet presAssocID="{DBE50A55-CB4E-4F90-88A8-D8F5469978C5}" presName="conn2-1" presStyleLbl="parChTrans1D3" presStyleIdx="1" presStyleCnt="2"/>
      <dgm:spPr/>
    </dgm:pt>
    <dgm:pt modelId="{6460D673-18FF-40EA-9B80-BB021B27721E}" type="pres">
      <dgm:prSet presAssocID="{DBE50A55-CB4E-4F90-88A8-D8F5469978C5}" presName="connTx" presStyleLbl="parChTrans1D3" presStyleIdx="1" presStyleCnt="2"/>
      <dgm:spPr/>
    </dgm:pt>
    <dgm:pt modelId="{E9DDD7F0-299E-420F-8448-7A26EEA02325}" type="pres">
      <dgm:prSet presAssocID="{C93FDB1D-38E6-48D7-9C2B-99112ABE37DA}" presName="root2" presStyleCnt="0"/>
      <dgm:spPr/>
    </dgm:pt>
    <dgm:pt modelId="{E98C6DB9-4578-4BFD-A60F-AB65698B3251}" type="pres">
      <dgm:prSet presAssocID="{C93FDB1D-38E6-48D7-9C2B-99112ABE37DA}" presName="LevelTwoTextNode" presStyleLbl="node3" presStyleIdx="1" presStyleCnt="2" custScaleX="501586" custScaleY="118144" custLinFactNeighborX="5237">
        <dgm:presLayoutVars>
          <dgm:chPref val="3"/>
        </dgm:presLayoutVars>
      </dgm:prSet>
      <dgm:spPr/>
    </dgm:pt>
    <dgm:pt modelId="{26BBF36D-DC73-4163-8A35-66541D54EC4E}" type="pres">
      <dgm:prSet presAssocID="{C93FDB1D-38E6-48D7-9C2B-99112ABE37DA}" presName="level3hierChild" presStyleCnt="0"/>
      <dgm:spPr/>
    </dgm:pt>
  </dgm:ptLst>
  <dgm:cxnLst>
    <dgm:cxn modelId="{885983C7-09A2-4AB9-95FA-D6343829E2E1}" srcId="{53C32C03-7995-45DB-9E2E-ECF3951AFB16}" destId="{DBC72662-D738-456D-B94A-C35166B34076}" srcOrd="0" destOrd="0" parTransId="{0D4D4CEB-6EBD-4035-9DD2-7B24B3B8474C}" sibTransId="{EF644EBA-CD61-4A7C-BAE6-2A9A996C74C9}"/>
    <dgm:cxn modelId="{5DC55749-CC65-439A-A804-FDFE5729ED21}" type="presOf" srcId="{DBC72662-D738-456D-B94A-C35166B34076}" destId="{4AE17278-C69E-4512-9E19-E2CE5A83F865}" srcOrd="0" destOrd="0" presId="urn:microsoft.com/office/officeart/2005/8/layout/hierarchy2"/>
    <dgm:cxn modelId="{5E4B4B2F-06CD-471C-B6D8-68A42437BB06}" type="presOf" srcId="{DE36CCBA-3FCD-4334-9B07-362C56FAEC4A}" destId="{25EA4650-651A-42C3-BC16-918DFC3FFF7B}" srcOrd="0" destOrd="0" presId="urn:microsoft.com/office/officeart/2005/8/layout/hierarchy2"/>
    <dgm:cxn modelId="{DD51175E-152E-4BDB-8EF8-66E8D944DE5A}" srcId="{DBC72662-D738-456D-B94A-C35166B34076}" destId="{154FC563-24EC-4B04-BB4D-81805E1800FB}" srcOrd="0" destOrd="0" parTransId="{3CD9772B-D4D2-49BA-893B-96577CC4F933}" sibTransId="{FAC049BF-72F9-4AA3-B1C1-A32ADAA674AF}"/>
    <dgm:cxn modelId="{84C0685B-FEC8-438E-ADC6-2CBCD6832613}" type="presOf" srcId="{154FC563-24EC-4B04-BB4D-81805E1800FB}" destId="{F0BC176D-C006-45FC-98C9-92E3E48DE256}" srcOrd="0" destOrd="0" presId="urn:microsoft.com/office/officeart/2005/8/layout/hierarchy2"/>
    <dgm:cxn modelId="{4E96F9F3-ECDD-4CB5-BDB6-0534A810B7AC}" type="presOf" srcId="{B0BACC0B-C758-4501-9AA0-B3CEC43FEEC6}" destId="{9B3C7640-758E-4F3C-93E8-566A8C8C456F}" srcOrd="0" destOrd="0" presId="urn:microsoft.com/office/officeart/2005/8/layout/hierarchy2"/>
    <dgm:cxn modelId="{F8287860-4A32-4AA2-B1D9-E1E29C07D0BE}" type="presOf" srcId="{C93FDB1D-38E6-48D7-9C2B-99112ABE37DA}" destId="{E98C6DB9-4578-4BFD-A60F-AB65698B3251}" srcOrd="0" destOrd="0" presId="urn:microsoft.com/office/officeart/2005/8/layout/hierarchy2"/>
    <dgm:cxn modelId="{8CD8A397-9378-4650-B6AF-B208839F32C1}" type="presOf" srcId="{788F0125-3A9C-4CA6-BCA3-D57B0DFC7707}" destId="{BE23B3F8-4F08-4C4E-8300-9074C5362638}" srcOrd="0" destOrd="0" presId="urn:microsoft.com/office/officeart/2005/8/layout/hierarchy2"/>
    <dgm:cxn modelId="{04A068F0-DC6A-49BA-9EA9-FD648BF41DF3}" type="presOf" srcId="{788F0125-3A9C-4CA6-BCA3-D57B0DFC7707}" destId="{5A29E3D3-FC21-4E86-A327-D64D9FBFED63}" srcOrd="1" destOrd="0" presId="urn:microsoft.com/office/officeart/2005/8/layout/hierarchy2"/>
    <dgm:cxn modelId="{C298A33B-9F0B-4A76-A65A-CE8C662BE88A}" srcId="{DBC72662-D738-456D-B94A-C35166B34076}" destId="{B0BACC0B-C758-4501-9AA0-B3CEC43FEEC6}" srcOrd="1" destOrd="0" parTransId="{788F0125-3A9C-4CA6-BCA3-D57B0DFC7707}" sibTransId="{AFE63FC6-AF61-4FD1-8155-62A742A758E1}"/>
    <dgm:cxn modelId="{AAB22578-B3EE-431F-B794-69C677ACF212}" type="presOf" srcId="{535FD805-9FC2-4BB5-AE2B-8E3A75E94FC3}" destId="{5404B84B-57C0-4C40-BC39-35D4B7831EA9}" srcOrd="1" destOrd="0" presId="urn:microsoft.com/office/officeart/2005/8/layout/hierarchy2"/>
    <dgm:cxn modelId="{451815AA-07B9-4FA6-BC81-06F1396C005E}" type="presOf" srcId="{DBE50A55-CB4E-4F90-88A8-D8F5469978C5}" destId="{6460D673-18FF-40EA-9B80-BB021B27721E}" srcOrd="1" destOrd="0" presId="urn:microsoft.com/office/officeart/2005/8/layout/hierarchy2"/>
    <dgm:cxn modelId="{5554344D-15D1-4D0E-AD1D-6CF48AA6700E}" srcId="{B0BACC0B-C758-4501-9AA0-B3CEC43FEEC6}" destId="{C93FDB1D-38E6-48D7-9C2B-99112ABE37DA}" srcOrd="0" destOrd="0" parTransId="{DBE50A55-CB4E-4F90-88A8-D8F5469978C5}" sibTransId="{2966A9E9-39CF-43BE-B413-085D774F12CE}"/>
    <dgm:cxn modelId="{C5369E32-6891-403B-9286-7F128157AFD6}" type="presOf" srcId="{53C32C03-7995-45DB-9E2E-ECF3951AFB16}" destId="{D76AA34E-9CE2-4218-9285-6EB450B96260}" srcOrd="0" destOrd="0" presId="urn:microsoft.com/office/officeart/2005/8/layout/hierarchy2"/>
    <dgm:cxn modelId="{0996C87F-5731-495A-A4F9-03D791EE35F4}" srcId="{154FC563-24EC-4B04-BB4D-81805E1800FB}" destId="{DE36CCBA-3FCD-4334-9B07-362C56FAEC4A}" srcOrd="0" destOrd="0" parTransId="{535FD805-9FC2-4BB5-AE2B-8E3A75E94FC3}" sibTransId="{131ECA4E-5ACE-4294-BB63-6AFBD3DF88C9}"/>
    <dgm:cxn modelId="{5B64BA20-4DA2-4383-8957-71EB2154ABD5}" type="presOf" srcId="{3CD9772B-D4D2-49BA-893B-96577CC4F933}" destId="{CDCE5C6A-4F25-42FE-B133-6C718B1947A2}" srcOrd="0" destOrd="0" presId="urn:microsoft.com/office/officeart/2005/8/layout/hierarchy2"/>
    <dgm:cxn modelId="{39ED45F0-DBE8-4B4F-946F-57929BC50D94}" type="presOf" srcId="{535FD805-9FC2-4BB5-AE2B-8E3A75E94FC3}" destId="{3A350CFC-5F77-4951-9023-28C19A6D489A}" srcOrd="0" destOrd="0" presId="urn:microsoft.com/office/officeart/2005/8/layout/hierarchy2"/>
    <dgm:cxn modelId="{7C57FB39-8016-4FB9-80C5-127F77B81BD6}" type="presOf" srcId="{3CD9772B-D4D2-49BA-893B-96577CC4F933}" destId="{77389FB1-4EE2-411E-BB95-D056761F5F44}" srcOrd="1" destOrd="0" presId="urn:microsoft.com/office/officeart/2005/8/layout/hierarchy2"/>
    <dgm:cxn modelId="{1449C7CF-C4F2-4714-9D2B-2195C4123AEE}" type="presOf" srcId="{DBE50A55-CB4E-4F90-88A8-D8F5469978C5}" destId="{DBA1A812-71C1-4FEB-9183-0A2DA55D0937}" srcOrd="0" destOrd="0" presId="urn:microsoft.com/office/officeart/2005/8/layout/hierarchy2"/>
    <dgm:cxn modelId="{384F62B1-5D16-47A8-98FE-2AD40F8C4458}" type="presParOf" srcId="{D76AA34E-9CE2-4218-9285-6EB450B96260}" destId="{C239F2B6-8EC0-4CC9-B03F-1C5B7F59DB40}" srcOrd="0" destOrd="0" presId="urn:microsoft.com/office/officeart/2005/8/layout/hierarchy2"/>
    <dgm:cxn modelId="{A09FFE3D-2524-429E-BEAB-91236593478B}" type="presParOf" srcId="{C239F2B6-8EC0-4CC9-B03F-1C5B7F59DB40}" destId="{4AE17278-C69E-4512-9E19-E2CE5A83F865}" srcOrd="0" destOrd="0" presId="urn:microsoft.com/office/officeart/2005/8/layout/hierarchy2"/>
    <dgm:cxn modelId="{5ABAB2F7-F070-4E4A-B8CE-4CE26C17DC18}" type="presParOf" srcId="{C239F2B6-8EC0-4CC9-B03F-1C5B7F59DB40}" destId="{6A4F3E9A-DB65-45AB-A9EF-1ADBE49D3221}" srcOrd="1" destOrd="0" presId="urn:microsoft.com/office/officeart/2005/8/layout/hierarchy2"/>
    <dgm:cxn modelId="{1FBE9212-E1B9-4B6D-8658-FFDE1095099E}" type="presParOf" srcId="{6A4F3E9A-DB65-45AB-A9EF-1ADBE49D3221}" destId="{CDCE5C6A-4F25-42FE-B133-6C718B1947A2}" srcOrd="0" destOrd="0" presId="urn:microsoft.com/office/officeart/2005/8/layout/hierarchy2"/>
    <dgm:cxn modelId="{A48852F4-3FB0-4289-B6FC-65A6483E7A52}" type="presParOf" srcId="{CDCE5C6A-4F25-42FE-B133-6C718B1947A2}" destId="{77389FB1-4EE2-411E-BB95-D056761F5F44}" srcOrd="0" destOrd="0" presId="urn:microsoft.com/office/officeart/2005/8/layout/hierarchy2"/>
    <dgm:cxn modelId="{E8099D0F-9764-4D82-A35D-459CB0487C14}" type="presParOf" srcId="{6A4F3E9A-DB65-45AB-A9EF-1ADBE49D3221}" destId="{45087DD5-DFA8-4BF7-AE32-FF7E4E26F721}" srcOrd="1" destOrd="0" presId="urn:microsoft.com/office/officeart/2005/8/layout/hierarchy2"/>
    <dgm:cxn modelId="{BD319155-0478-49A0-8DB5-D1E15B97BD46}" type="presParOf" srcId="{45087DD5-DFA8-4BF7-AE32-FF7E4E26F721}" destId="{F0BC176D-C006-45FC-98C9-92E3E48DE256}" srcOrd="0" destOrd="0" presId="urn:microsoft.com/office/officeart/2005/8/layout/hierarchy2"/>
    <dgm:cxn modelId="{EEA088AF-6763-43B3-B391-E0865638CD51}" type="presParOf" srcId="{45087DD5-DFA8-4BF7-AE32-FF7E4E26F721}" destId="{63F785C1-CDEC-40E6-ADF5-9AD705A3D7C4}" srcOrd="1" destOrd="0" presId="urn:microsoft.com/office/officeart/2005/8/layout/hierarchy2"/>
    <dgm:cxn modelId="{24165BC3-D946-40D9-AB17-CD8C4D5FA392}" type="presParOf" srcId="{63F785C1-CDEC-40E6-ADF5-9AD705A3D7C4}" destId="{3A350CFC-5F77-4951-9023-28C19A6D489A}" srcOrd="0" destOrd="0" presId="urn:microsoft.com/office/officeart/2005/8/layout/hierarchy2"/>
    <dgm:cxn modelId="{DDD380CE-9FF5-4A79-9111-F508781EB833}" type="presParOf" srcId="{3A350CFC-5F77-4951-9023-28C19A6D489A}" destId="{5404B84B-57C0-4C40-BC39-35D4B7831EA9}" srcOrd="0" destOrd="0" presId="urn:microsoft.com/office/officeart/2005/8/layout/hierarchy2"/>
    <dgm:cxn modelId="{D5D77BB8-4726-4A0D-B66A-3D3DA046C4A3}" type="presParOf" srcId="{63F785C1-CDEC-40E6-ADF5-9AD705A3D7C4}" destId="{FBAB7D3F-1CCF-46BD-AAEE-D5B11E3CB8C2}" srcOrd="1" destOrd="0" presId="urn:microsoft.com/office/officeart/2005/8/layout/hierarchy2"/>
    <dgm:cxn modelId="{AFECE39D-1EF8-4FFC-B4E6-62324899FD1E}" type="presParOf" srcId="{FBAB7D3F-1CCF-46BD-AAEE-D5B11E3CB8C2}" destId="{25EA4650-651A-42C3-BC16-918DFC3FFF7B}" srcOrd="0" destOrd="0" presId="urn:microsoft.com/office/officeart/2005/8/layout/hierarchy2"/>
    <dgm:cxn modelId="{95C45ACC-C810-4A50-A22F-24C1BDF33F56}" type="presParOf" srcId="{FBAB7D3F-1CCF-46BD-AAEE-D5B11E3CB8C2}" destId="{8297725A-4BB3-48E2-A6F4-E8231E36599A}" srcOrd="1" destOrd="0" presId="urn:microsoft.com/office/officeart/2005/8/layout/hierarchy2"/>
    <dgm:cxn modelId="{3D218FF1-3BD4-4520-964B-55CD6BC30DA8}" type="presParOf" srcId="{6A4F3E9A-DB65-45AB-A9EF-1ADBE49D3221}" destId="{BE23B3F8-4F08-4C4E-8300-9074C5362638}" srcOrd="2" destOrd="0" presId="urn:microsoft.com/office/officeart/2005/8/layout/hierarchy2"/>
    <dgm:cxn modelId="{0CB9A95D-BEA7-4193-9D80-269A82EE65C3}" type="presParOf" srcId="{BE23B3F8-4F08-4C4E-8300-9074C5362638}" destId="{5A29E3D3-FC21-4E86-A327-D64D9FBFED63}" srcOrd="0" destOrd="0" presId="urn:microsoft.com/office/officeart/2005/8/layout/hierarchy2"/>
    <dgm:cxn modelId="{843FBB44-E1B7-4CD4-867B-513170C8819C}" type="presParOf" srcId="{6A4F3E9A-DB65-45AB-A9EF-1ADBE49D3221}" destId="{8353C439-A481-4F7D-A51B-44F8B70D9926}" srcOrd="3" destOrd="0" presId="urn:microsoft.com/office/officeart/2005/8/layout/hierarchy2"/>
    <dgm:cxn modelId="{02D31751-6BD6-4DCE-8BD8-ECE7D7F7A64D}" type="presParOf" srcId="{8353C439-A481-4F7D-A51B-44F8B70D9926}" destId="{9B3C7640-758E-4F3C-93E8-566A8C8C456F}" srcOrd="0" destOrd="0" presId="urn:microsoft.com/office/officeart/2005/8/layout/hierarchy2"/>
    <dgm:cxn modelId="{62522CBE-DABD-4C1B-8F0E-12134329D1E4}" type="presParOf" srcId="{8353C439-A481-4F7D-A51B-44F8B70D9926}" destId="{E84ED0BF-42F7-4C4D-B6A2-E0A90A6A9684}" srcOrd="1" destOrd="0" presId="urn:microsoft.com/office/officeart/2005/8/layout/hierarchy2"/>
    <dgm:cxn modelId="{60E637FF-BE9F-4E54-9875-5B2054716A19}" type="presParOf" srcId="{E84ED0BF-42F7-4C4D-B6A2-E0A90A6A9684}" destId="{DBA1A812-71C1-4FEB-9183-0A2DA55D0937}" srcOrd="0" destOrd="0" presId="urn:microsoft.com/office/officeart/2005/8/layout/hierarchy2"/>
    <dgm:cxn modelId="{B170D760-C175-401E-B456-AB17319ED9C1}" type="presParOf" srcId="{DBA1A812-71C1-4FEB-9183-0A2DA55D0937}" destId="{6460D673-18FF-40EA-9B80-BB021B27721E}" srcOrd="0" destOrd="0" presId="urn:microsoft.com/office/officeart/2005/8/layout/hierarchy2"/>
    <dgm:cxn modelId="{313FBC8E-7B7A-40BD-AAA2-505671777D0D}" type="presParOf" srcId="{E84ED0BF-42F7-4C4D-B6A2-E0A90A6A9684}" destId="{E9DDD7F0-299E-420F-8448-7A26EEA02325}" srcOrd="1" destOrd="0" presId="urn:microsoft.com/office/officeart/2005/8/layout/hierarchy2"/>
    <dgm:cxn modelId="{83161A7C-C26E-4899-AEB6-2224D77EF0BB}" type="presParOf" srcId="{E9DDD7F0-299E-420F-8448-7A26EEA02325}" destId="{E98C6DB9-4578-4BFD-A60F-AB65698B3251}" srcOrd="0" destOrd="0" presId="urn:microsoft.com/office/officeart/2005/8/layout/hierarchy2"/>
    <dgm:cxn modelId="{49DF2DD5-7CD9-437B-9A97-7301788BE9CF}" type="presParOf" srcId="{E9DDD7F0-299E-420F-8448-7A26EEA02325}" destId="{26BBF36D-DC73-4163-8A35-66541D54EC4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7DDF65D-4CDC-4385-B2DA-213E7F9B5E28}" type="doc">
      <dgm:prSet loTypeId="urn:microsoft.com/office/officeart/2005/8/layout/cycle2" loCatId="cycle" qsTypeId="urn:microsoft.com/office/officeart/2005/8/quickstyle/3d2" qsCatId="3D" csTypeId="urn:microsoft.com/office/officeart/2005/8/colors/colorful1#6" csCatId="colorful" phldr="1"/>
      <dgm:spPr/>
      <dgm:t>
        <a:bodyPr/>
        <a:lstStyle/>
        <a:p>
          <a:endParaRPr lang="en-US"/>
        </a:p>
      </dgm:t>
    </dgm:pt>
    <dgm:pt modelId="{A36E3B9B-8E9D-41A4-93E5-1DE0303A5802}">
      <dgm:prSet phldrT="[Text]" custT="1"/>
      <dgm:spPr/>
      <dgm:t>
        <a:bodyPr/>
        <a:lstStyle/>
        <a:p>
          <a:r>
            <a:rPr lang="fa-IR" sz="1800" b="1" dirty="0">
              <a:solidFill>
                <a:schemeClr val="tx1"/>
              </a:solidFill>
              <a:cs typeface="B Yekan" pitchFamily="2" charset="-78"/>
            </a:rPr>
            <a:t>نیاز</a:t>
          </a:r>
          <a:endParaRPr lang="en-US" sz="1800" b="1" dirty="0">
            <a:solidFill>
              <a:schemeClr val="tx1"/>
            </a:solidFill>
            <a:cs typeface="B Yekan" pitchFamily="2" charset="-78"/>
          </a:endParaRPr>
        </a:p>
      </dgm:t>
    </dgm:pt>
    <dgm:pt modelId="{81F1C497-A72F-4D88-AC94-B046F7253C61}" type="parTrans" cxnId="{1CC0554F-DC3D-4BF7-A79A-5735E583518C}">
      <dgm:prSet/>
      <dgm:spPr/>
      <dgm:t>
        <a:bodyPr/>
        <a:lstStyle/>
        <a:p>
          <a:endParaRPr lang="en-US" sz="1800" b="1">
            <a:solidFill>
              <a:schemeClr val="tx1"/>
            </a:solidFill>
            <a:cs typeface="B Yekan" pitchFamily="2" charset="-78"/>
          </a:endParaRPr>
        </a:p>
      </dgm:t>
    </dgm:pt>
    <dgm:pt modelId="{0D8D6DDF-1B80-49B6-814A-3BB8E4C32406}" type="sibTrans" cxnId="{1CC0554F-DC3D-4BF7-A79A-5735E583518C}">
      <dgm:prSet custT="1"/>
      <dgm:spPr/>
      <dgm:t>
        <a:bodyPr/>
        <a:lstStyle/>
        <a:p>
          <a:endParaRPr lang="en-US" sz="1800" b="1">
            <a:solidFill>
              <a:schemeClr val="tx1"/>
            </a:solidFill>
            <a:cs typeface="B Yekan" pitchFamily="2" charset="-78"/>
          </a:endParaRPr>
        </a:p>
      </dgm:t>
    </dgm:pt>
    <dgm:pt modelId="{299E1735-6CEB-41FC-B827-DD6FA75E9680}">
      <dgm:prSet phldrT="[Text]" custT="1"/>
      <dgm:spPr/>
      <dgm:t>
        <a:bodyPr/>
        <a:lstStyle/>
        <a:p>
          <a:r>
            <a:rPr lang="fa-IR" sz="1800" b="1" dirty="0">
              <a:solidFill>
                <a:schemeClr val="tx1"/>
              </a:solidFill>
              <a:cs typeface="B Yekan" pitchFamily="2" charset="-78"/>
            </a:rPr>
            <a:t>احساس</a:t>
          </a:r>
          <a:endParaRPr lang="en-US" sz="1800" b="1" dirty="0">
            <a:solidFill>
              <a:schemeClr val="tx1"/>
            </a:solidFill>
            <a:cs typeface="B Yekan" pitchFamily="2" charset="-78"/>
          </a:endParaRPr>
        </a:p>
      </dgm:t>
    </dgm:pt>
    <dgm:pt modelId="{7BE43F56-0A6D-49D0-B0FF-BAB0952F0BAB}" type="parTrans" cxnId="{0513D9A2-6D20-4D5D-A668-001426D5D496}">
      <dgm:prSet/>
      <dgm:spPr/>
      <dgm:t>
        <a:bodyPr/>
        <a:lstStyle/>
        <a:p>
          <a:endParaRPr lang="en-US" sz="1800" b="1">
            <a:solidFill>
              <a:schemeClr val="tx1"/>
            </a:solidFill>
            <a:cs typeface="B Yekan" pitchFamily="2" charset="-78"/>
          </a:endParaRPr>
        </a:p>
      </dgm:t>
    </dgm:pt>
    <dgm:pt modelId="{2DC26DE4-11C9-42BF-9557-7AB77B2BA023}" type="sibTrans" cxnId="{0513D9A2-6D20-4D5D-A668-001426D5D496}">
      <dgm:prSet custT="1"/>
      <dgm:spPr/>
      <dgm:t>
        <a:bodyPr/>
        <a:lstStyle/>
        <a:p>
          <a:endParaRPr lang="en-US" sz="1800" b="1">
            <a:solidFill>
              <a:schemeClr val="tx1"/>
            </a:solidFill>
            <a:cs typeface="B Yekan" pitchFamily="2" charset="-78"/>
          </a:endParaRPr>
        </a:p>
      </dgm:t>
    </dgm:pt>
    <dgm:pt modelId="{FCED5633-6AFE-4DE5-9BCC-FDDBBF8E4123}">
      <dgm:prSet phldrT="[Text]" custT="1"/>
      <dgm:spPr/>
      <dgm:t>
        <a:bodyPr/>
        <a:lstStyle/>
        <a:p>
          <a:r>
            <a:rPr lang="fa-IR" sz="1800" b="1" dirty="0">
              <a:solidFill>
                <a:schemeClr val="tx1"/>
              </a:solidFill>
              <a:cs typeface="B Yekan" pitchFamily="2" charset="-78"/>
            </a:rPr>
            <a:t>ادراک</a:t>
          </a:r>
        </a:p>
        <a:p>
          <a:r>
            <a:rPr lang="fa-IR" sz="1500" b="1" dirty="0">
              <a:solidFill>
                <a:schemeClr val="tx1"/>
              </a:solidFill>
              <a:cs typeface="B Yekan" pitchFamily="2" charset="-78"/>
            </a:rPr>
            <a:t>(اعتباری)</a:t>
          </a:r>
          <a:endParaRPr lang="en-US" sz="1500" b="1" dirty="0">
            <a:solidFill>
              <a:schemeClr val="tx1"/>
            </a:solidFill>
            <a:cs typeface="B Yekan" pitchFamily="2" charset="-78"/>
          </a:endParaRPr>
        </a:p>
      </dgm:t>
    </dgm:pt>
    <dgm:pt modelId="{934A50C6-828B-431C-B0F7-5D7E61886D59}" type="parTrans" cxnId="{7CDE0075-DDD9-4866-9D4D-44E4D9A3CD15}">
      <dgm:prSet/>
      <dgm:spPr/>
      <dgm:t>
        <a:bodyPr/>
        <a:lstStyle/>
        <a:p>
          <a:endParaRPr lang="en-US" sz="1800" b="1">
            <a:solidFill>
              <a:schemeClr val="tx1"/>
            </a:solidFill>
            <a:cs typeface="B Yekan" pitchFamily="2" charset="-78"/>
          </a:endParaRPr>
        </a:p>
      </dgm:t>
    </dgm:pt>
    <dgm:pt modelId="{9F4B0275-6216-4ADB-AB76-11CA4947495E}" type="sibTrans" cxnId="{7CDE0075-DDD9-4866-9D4D-44E4D9A3CD15}">
      <dgm:prSet custT="1"/>
      <dgm:spPr/>
      <dgm:t>
        <a:bodyPr/>
        <a:lstStyle/>
        <a:p>
          <a:endParaRPr lang="en-US" sz="1800" b="1">
            <a:solidFill>
              <a:schemeClr val="tx1"/>
            </a:solidFill>
            <a:cs typeface="B Yekan" pitchFamily="2" charset="-78"/>
          </a:endParaRPr>
        </a:p>
      </dgm:t>
    </dgm:pt>
    <dgm:pt modelId="{566A3F27-A69F-4E14-98F3-8D8623C1AF0B}">
      <dgm:prSet phldrT="[Text]" custT="1"/>
      <dgm:spPr/>
      <dgm:t>
        <a:bodyPr/>
        <a:lstStyle/>
        <a:p>
          <a:r>
            <a:rPr lang="fa-IR" sz="1800" b="1" dirty="0">
              <a:solidFill>
                <a:schemeClr val="tx1"/>
              </a:solidFill>
              <a:cs typeface="B Yekan" pitchFamily="2" charset="-78"/>
            </a:rPr>
            <a:t>رفتار</a:t>
          </a:r>
        </a:p>
        <a:p>
          <a:r>
            <a:rPr lang="fa-IR" sz="1400" b="1" dirty="0">
              <a:solidFill>
                <a:schemeClr val="tx1"/>
              </a:solidFill>
              <a:cs typeface="B Yekan" pitchFamily="2" charset="-78"/>
            </a:rPr>
            <a:t>(حرکت)</a:t>
          </a:r>
          <a:endParaRPr lang="en-US" sz="1400" b="1" dirty="0">
            <a:solidFill>
              <a:schemeClr val="tx1"/>
            </a:solidFill>
            <a:cs typeface="B Yekan" pitchFamily="2" charset="-78"/>
          </a:endParaRPr>
        </a:p>
      </dgm:t>
    </dgm:pt>
    <dgm:pt modelId="{9BC064CA-DDD3-4B24-95FD-40575AEC3D43}" type="parTrans" cxnId="{D16805EC-4EE9-4E27-926D-CBA74B12A8A2}">
      <dgm:prSet/>
      <dgm:spPr/>
      <dgm:t>
        <a:bodyPr/>
        <a:lstStyle/>
        <a:p>
          <a:endParaRPr lang="en-US" sz="1800" b="1">
            <a:solidFill>
              <a:schemeClr val="tx1"/>
            </a:solidFill>
            <a:cs typeface="B Yekan" pitchFamily="2" charset="-78"/>
          </a:endParaRPr>
        </a:p>
      </dgm:t>
    </dgm:pt>
    <dgm:pt modelId="{9BF489B3-9CB9-4D28-A6BD-15DF0D628E28}" type="sibTrans" cxnId="{D16805EC-4EE9-4E27-926D-CBA74B12A8A2}">
      <dgm:prSet custT="1"/>
      <dgm:spPr/>
      <dgm:t>
        <a:bodyPr/>
        <a:lstStyle/>
        <a:p>
          <a:endParaRPr lang="en-US" sz="1800" b="1">
            <a:solidFill>
              <a:schemeClr val="tx1"/>
            </a:solidFill>
            <a:cs typeface="B Yekan" pitchFamily="2" charset="-78"/>
          </a:endParaRPr>
        </a:p>
      </dgm:t>
    </dgm:pt>
    <dgm:pt modelId="{1BB2897C-E0EE-4EC7-9BD9-B679B60CE9D7}">
      <dgm:prSet phldrT="[Text]" custT="1"/>
      <dgm:spPr/>
      <dgm:t>
        <a:bodyPr/>
        <a:lstStyle/>
        <a:p>
          <a:r>
            <a:rPr lang="fa-IR" sz="1800" b="1" dirty="0">
              <a:solidFill>
                <a:schemeClr val="tx1"/>
              </a:solidFill>
              <a:cs typeface="B Yekan" pitchFamily="2" charset="-78"/>
            </a:rPr>
            <a:t>حقیقت</a:t>
          </a:r>
          <a:endParaRPr lang="en-US" sz="1800" b="1" dirty="0">
            <a:solidFill>
              <a:schemeClr val="tx1"/>
            </a:solidFill>
            <a:cs typeface="B Yekan" pitchFamily="2" charset="-78"/>
          </a:endParaRPr>
        </a:p>
      </dgm:t>
    </dgm:pt>
    <dgm:pt modelId="{ABDEF499-3AC1-4D5E-8417-75EC328BE0F4}" type="parTrans" cxnId="{07787B9F-F279-4267-9720-5C7485782622}">
      <dgm:prSet/>
      <dgm:spPr/>
      <dgm:t>
        <a:bodyPr/>
        <a:lstStyle/>
        <a:p>
          <a:endParaRPr lang="en-US" sz="1800" b="1">
            <a:solidFill>
              <a:schemeClr val="tx1"/>
            </a:solidFill>
            <a:cs typeface="B Yekan" pitchFamily="2" charset="-78"/>
          </a:endParaRPr>
        </a:p>
      </dgm:t>
    </dgm:pt>
    <dgm:pt modelId="{E66CDE70-26F7-4383-B361-175FC1A124B0}" type="sibTrans" cxnId="{07787B9F-F279-4267-9720-5C7485782622}">
      <dgm:prSet custT="1"/>
      <dgm:spPr/>
      <dgm:t>
        <a:bodyPr/>
        <a:lstStyle/>
        <a:p>
          <a:endParaRPr lang="en-US" sz="1800" b="1">
            <a:solidFill>
              <a:schemeClr val="tx1"/>
            </a:solidFill>
            <a:cs typeface="B Yekan" pitchFamily="2" charset="-78"/>
          </a:endParaRPr>
        </a:p>
      </dgm:t>
    </dgm:pt>
    <dgm:pt modelId="{FE310545-3C15-4542-AC9F-3C46C2726628}" type="pres">
      <dgm:prSet presAssocID="{A7DDF65D-4CDC-4385-B2DA-213E7F9B5E28}" presName="cycle" presStyleCnt="0">
        <dgm:presLayoutVars>
          <dgm:dir/>
          <dgm:resizeHandles val="exact"/>
        </dgm:presLayoutVars>
      </dgm:prSet>
      <dgm:spPr/>
    </dgm:pt>
    <dgm:pt modelId="{1CDDD249-37E6-4F94-B074-C009DF7DE5EA}" type="pres">
      <dgm:prSet presAssocID="{A36E3B9B-8E9D-41A4-93E5-1DE0303A5802}" presName="node" presStyleLbl="node1" presStyleIdx="0" presStyleCnt="5" custScaleX="120350" custScaleY="120350">
        <dgm:presLayoutVars>
          <dgm:bulletEnabled val="1"/>
        </dgm:presLayoutVars>
      </dgm:prSet>
      <dgm:spPr/>
    </dgm:pt>
    <dgm:pt modelId="{6C2C55AF-375D-49B1-9C40-E544740CD91F}" type="pres">
      <dgm:prSet presAssocID="{0D8D6DDF-1B80-49B6-814A-3BB8E4C32406}" presName="sibTrans" presStyleLbl="sibTrans2D1" presStyleIdx="0" presStyleCnt="5" custScaleX="120348" custScaleY="120350"/>
      <dgm:spPr/>
    </dgm:pt>
    <dgm:pt modelId="{E0713099-9548-4647-888D-2F6935AB3242}" type="pres">
      <dgm:prSet presAssocID="{0D8D6DDF-1B80-49B6-814A-3BB8E4C32406}" presName="connectorText" presStyleLbl="sibTrans2D1" presStyleIdx="0" presStyleCnt="5"/>
      <dgm:spPr/>
    </dgm:pt>
    <dgm:pt modelId="{A9A2E8FD-64C6-4843-999D-5A528ACBE350}" type="pres">
      <dgm:prSet presAssocID="{299E1735-6CEB-41FC-B827-DD6FA75E9680}" presName="node" presStyleLbl="node1" presStyleIdx="1" presStyleCnt="5" custScaleX="120350" custScaleY="120350">
        <dgm:presLayoutVars>
          <dgm:bulletEnabled val="1"/>
        </dgm:presLayoutVars>
      </dgm:prSet>
      <dgm:spPr/>
    </dgm:pt>
    <dgm:pt modelId="{1F198710-9AB1-4D11-B34F-70B063AF15AB}" type="pres">
      <dgm:prSet presAssocID="{2DC26DE4-11C9-42BF-9557-7AB77B2BA023}" presName="sibTrans" presStyleLbl="sibTrans2D1" presStyleIdx="1" presStyleCnt="5" custScaleX="120348" custScaleY="120350"/>
      <dgm:spPr/>
    </dgm:pt>
    <dgm:pt modelId="{5E261A9E-E5FA-4667-9E84-EAE7BBB740F9}" type="pres">
      <dgm:prSet presAssocID="{2DC26DE4-11C9-42BF-9557-7AB77B2BA023}" presName="connectorText" presStyleLbl="sibTrans2D1" presStyleIdx="1" presStyleCnt="5"/>
      <dgm:spPr/>
    </dgm:pt>
    <dgm:pt modelId="{F691C3F3-120A-4A00-8A42-F4AD47921A69}" type="pres">
      <dgm:prSet presAssocID="{FCED5633-6AFE-4DE5-9BCC-FDDBBF8E4123}" presName="node" presStyleLbl="node1" presStyleIdx="2" presStyleCnt="5" custScaleX="120350" custScaleY="120350">
        <dgm:presLayoutVars>
          <dgm:bulletEnabled val="1"/>
        </dgm:presLayoutVars>
      </dgm:prSet>
      <dgm:spPr/>
    </dgm:pt>
    <dgm:pt modelId="{A7C5107D-C870-441A-B95F-0D035D95A756}" type="pres">
      <dgm:prSet presAssocID="{9F4B0275-6216-4ADB-AB76-11CA4947495E}" presName="sibTrans" presStyleLbl="sibTrans2D1" presStyleIdx="2" presStyleCnt="5" custScaleX="120348" custScaleY="120350"/>
      <dgm:spPr/>
    </dgm:pt>
    <dgm:pt modelId="{8563B45F-F80A-42A8-B24D-169BA1837B6D}" type="pres">
      <dgm:prSet presAssocID="{9F4B0275-6216-4ADB-AB76-11CA4947495E}" presName="connectorText" presStyleLbl="sibTrans2D1" presStyleIdx="2" presStyleCnt="5"/>
      <dgm:spPr/>
    </dgm:pt>
    <dgm:pt modelId="{A1E487CE-19A9-4A34-8A1A-E9731A75C461}" type="pres">
      <dgm:prSet presAssocID="{566A3F27-A69F-4E14-98F3-8D8623C1AF0B}" presName="node" presStyleLbl="node1" presStyleIdx="3" presStyleCnt="5" custScaleX="120350" custScaleY="120350">
        <dgm:presLayoutVars>
          <dgm:bulletEnabled val="1"/>
        </dgm:presLayoutVars>
      </dgm:prSet>
      <dgm:spPr/>
    </dgm:pt>
    <dgm:pt modelId="{F588E0B9-55BE-41EB-9DD8-353019EA59C0}" type="pres">
      <dgm:prSet presAssocID="{9BF489B3-9CB9-4D28-A6BD-15DF0D628E28}" presName="sibTrans" presStyleLbl="sibTrans2D1" presStyleIdx="3" presStyleCnt="5" custScaleX="120348" custScaleY="120350"/>
      <dgm:spPr/>
    </dgm:pt>
    <dgm:pt modelId="{9E083829-9BAA-4A03-86E1-9738BF8A1E77}" type="pres">
      <dgm:prSet presAssocID="{9BF489B3-9CB9-4D28-A6BD-15DF0D628E28}" presName="connectorText" presStyleLbl="sibTrans2D1" presStyleIdx="3" presStyleCnt="5"/>
      <dgm:spPr/>
    </dgm:pt>
    <dgm:pt modelId="{52A2814F-CE16-4979-89EC-D30595A0C41D}" type="pres">
      <dgm:prSet presAssocID="{1BB2897C-E0EE-4EC7-9BD9-B679B60CE9D7}" presName="node" presStyleLbl="node1" presStyleIdx="4" presStyleCnt="5" custScaleX="120350" custScaleY="120350">
        <dgm:presLayoutVars>
          <dgm:bulletEnabled val="1"/>
        </dgm:presLayoutVars>
      </dgm:prSet>
      <dgm:spPr/>
    </dgm:pt>
    <dgm:pt modelId="{FBF6CAFD-F65F-45E2-9EE6-9A3B0959931C}" type="pres">
      <dgm:prSet presAssocID="{E66CDE70-26F7-4383-B361-175FC1A124B0}" presName="sibTrans" presStyleLbl="sibTrans2D1" presStyleIdx="4" presStyleCnt="5" custScaleX="120348" custScaleY="120350"/>
      <dgm:spPr/>
    </dgm:pt>
    <dgm:pt modelId="{E3098C1E-19B4-40C8-909F-8EA453995E9F}" type="pres">
      <dgm:prSet presAssocID="{E66CDE70-26F7-4383-B361-175FC1A124B0}" presName="connectorText" presStyleLbl="sibTrans2D1" presStyleIdx="4" presStyleCnt="5"/>
      <dgm:spPr/>
    </dgm:pt>
  </dgm:ptLst>
  <dgm:cxnLst>
    <dgm:cxn modelId="{D16805EC-4EE9-4E27-926D-CBA74B12A8A2}" srcId="{A7DDF65D-4CDC-4385-B2DA-213E7F9B5E28}" destId="{566A3F27-A69F-4E14-98F3-8D8623C1AF0B}" srcOrd="3" destOrd="0" parTransId="{9BC064CA-DDD3-4B24-95FD-40575AEC3D43}" sibTransId="{9BF489B3-9CB9-4D28-A6BD-15DF0D628E28}"/>
    <dgm:cxn modelId="{416E2194-3BB3-4D6B-897A-FDD6DB95E9F2}" type="presOf" srcId="{0D8D6DDF-1B80-49B6-814A-3BB8E4C32406}" destId="{6C2C55AF-375D-49B1-9C40-E544740CD91F}" srcOrd="0" destOrd="0" presId="urn:microsoft.com/office/officeart/2005/8/layout/cycle2"/>
    <dgm:cxn modelId="{90DE7E85-532D-4EE5-BEFB-3E461A10B53F}" type="presOf" srcId="{E66CDE70-26F7-4383-B361-175FC1A124B0}" destId="{FBF6CAFD-F65F-45E2-9EE6-9A3B0959931C}" srcOrd="0" destOrd="0" presId="urn:microsoft.com/office/officeart/2005/8/layout/cycle2"/>
    <dgm:cxn modelId="{3810B46D-C613-41B2-A79F-5D230A099A9A}" type="presOf" srcId="{566A3F27-A69F-4E14-98F3-8D8623C1AF0B}" destId="{A1E487CE-19A9-4A34-8A1A-E9731A75C461}" srcOrd="0" destOrd="0" presId="urn:microsoft.com/office/officeart/2005/8/layout/cycle2"/>
    <dgm:cxn modelId="{2D0FC715-E350-4A59-8393-60137AA08CBE}" type="presOf" srcId="{2DC26DE4-11C9-42BF-9557-7AB77B2BA023}" destId="{5E261A9E-E5FA-4667-9E84-EAE7BBB740F9}" srcOrd="1" destOrd="0" presId="urn:microsoft.com/office/officeart/2005/8/layout/cycle2"/>
    <dgm:cxn modelId="{7BD460A7-AB3D-4544-A779-9AC4B5416E4A}" type="presOf" srcId="{1BB2897C-E0EE-4EC7-9BD9-B679B60CE9D7}" destId="{52A2814F-CE16-4979-89EC-D30595A0C41D}" srcOrd="0" destOrd="0" presId="urn:microsoft.com/office/officeart/2005/8/layout/cycle2"/>
    <dgm:cxn modelId="{7CDE0075-DDD9-4866-9D4D-44E4D9A3CD15}" srcId="{A7DDF65D-4CDC-4385-B2DA-213E7F9B5E28}" destId="{FCED5633-6AFE-4DE5-9BCC-FDDBBF8E4123}" srcOrd="2" destOrd="0" parTransId="{934A50C6-828B-431C-B0F7-5D7E61886D59}" sibTransId="{9F4B0275-6216-4ADB-AB76-11CA4947495E}"/>
    <dgm:cxn modelId="{FEC175DB-48AB-45FA-BC96-67B412CD17F5}" type="presOf" srcId="{9BF489B3-9CB9-4D28-A6BD-15DF0D628E28}" destId="{F588E0B9-55BE-41EB-9DD8-353019EA59C0}" srcOrd="0" destOrd="0" presId="urn:microsoft.com/office/officeart/2005/8/layout/cycle2"/>
    <dgm:cxn modelId="{66A7AAF7-1C23-4064-B09F-D03663662C0F}" type="presOf" srcId="{FCED5633-6AFE-4DE5-9BCC-FDDBBF8E4123}" destId="{F691C3F3-120A-4A00-8A42-F4AD47921A69}" srcOrd="0" destOrd="0" presId="urn:microsoft.com/office/officeart/2005/8/layout/cycle2"/>
    <dgm:cxn modelId="{32EECDB3-B8A2-4CA2-A619-A423A8ED88C2}" type="presOf" srcId="{299E1735-6CEB-41FC-B827-DD6FA75E9680}" destId="{A9A2E8FD-64C6-4843-999D-5A528ACBE350}" srcOrd="0" destOrd="0" presId="urn:microsoft.com/office/officeart/2005/8/layout/cycle2"/>
    <dgm:cxn modelId="{5E2C9AD9-3000-4105-80D3-694D592EF77D}" type="presOf" srcId="{A36E3B9B-8E9D-41A4-93E5-1DE0303A5802}" destId="{1CDDD249-37E6-4F94-B074-C009DF7DE5EA}" srcOrd="0" destOrd="0" presId="urn:microsoft.com/office/officeart/2005/8/layout/cycle2"/>
    <dgm:cxn modelId="{0513D9A2-6D20-4D5D-A668-001426D5D496}" srcId="{A7DDF65D-4CDC-4385-B2DA-213E7F9B5E28}" destId="{299E1735-6CEB-41FC-B827-DD6FA75E9680}" srcOrd="1" destOrd="0" parTransId="{7BE43F56-0A6D-49D0-B0FF-BAB0952F0BAB}" sibTransId="{2DC26DE4-11C9-42BF-9557-7AB77B2BA023}"/>
    <dgm:cxn modelId="{90BFEAE9-7717-4E75-AE64-4C4FAB28A565}" type="presOf" srcId="{9BF489B3-9CB9-4D28-A6BD-15DF0D628E28}" destId="{9E083829-9BAA-4A03-86E1-9738BF8A1E77}" srcOrd="1" destOrd="0" presId="urn:microsoft.com/office/officeart/2005/8/layout/cycle2"/>
    <dgm:cxn modelId="{1CC0554F-DC3D-4BF7-A79A-5735E583518C}" srcId="{A7DDF65D-4CDC-4385-B2DA-213E7F9B5E28}" destId="{A36E3B9B-8E9D-41A4-93E5-1DE0303A5802}" srcOrd="0" destOrd="0" parTransId="{81F1C497-A72F-4D88-AC94-B046F7253C61}" sibTransId="{0D8D6DDF-1B80-49B6-814A-3BB8E4C32406}"/>
    <dgm:cxn modelId="{E5143F0C-5A70-43B5-975F-C3839B8931FA}" type="presOf" srcId="{9F4B0275-6216-4ADB-AB76-11CA4947495E}" destId="{8563B45F-F80A-42A8-B24D-169BA1837B6D}" srcOrd="1" destOrd="0" presId="urn:microsoft.com/office/officeart/2005/8/layout/cycle2"/>
    <dgm:cxn modelId="{4DB43FE6-CF93-483C-BA97-7332B049F285}" type="presOf" srcId="{9F4B0275-6216-4ADB-AB76-11CA4947495E}" destId="{A7C5107D-C870-441A-B95F-0D035D95A756}" srcOrd="0" destOrd="0" presId="urn:microsoft.com/office/officeart/2005/8/layout/cycle2"/>
    <dgm:cxn modelId="{07787B9F-F279-4267-9720-5C7485782622}" srcId="{A7DDF65D-4CDC-4385-B2DA-213E7F9B5E28}" destId="{1BB2897C-E0EE-4EC7-9BD9-B679B60CE9D7}" srcOrd="4" destOrd="0" parTransId="{ABDEF499-3AC1-4D5E-8417-75EC328BE0F4}" sibTransId="{E66CDE70-26F7-4383-B361-175FC1A124B0}"/>
    <dgm:cxn modelId="{1AA50396-2618-4988-AC55-2A2FB7C61B3F}" type="presOf" srcId="{0D8D6DDF-1B80-49B6-814A-3BB8E4C32406}" destId="{E0713099-9548-4647-888D-2F6935AB3242}" srcOrd="1" destOrd="0" presId="urn:microsoft.com/office/officeart/2005/8/layout/cycle2"/>
    <dgm:cxn modelId="{47296DBC-3A18-49DD-ACA5-CB260F8E2694}" type="presOf" srcId="{A7DDF65D-4CDC-4385-B2DA-213E7F9B5E28}" destId="{FE310545-3C15-4542-AC9F-3C46C2726628}" srcOrd="0" destOrd="0" presId="urn:microsoft.com/office/officeart/2005/8/layout/cycle2"/>
    <dgm:cxn modelId="{153303E3-CCBB-4E2D-BC5E-F5AE488A1920}" type="presOf" srcId="{2DC26DE4-11C9-42BF-9557-7AB77B2BA023}" destId="{1F198710-9AB1-4D11-B34F-70B063AF15AB}" srcOrd="0" destOrd="0" presId="urn:microsoft.com/office/officeart/2005/8/layout/cycle2"/>
    <dgm:cxn modelId="{21AE50C8-D36B-42F2-834D-B59307D9095A}" type="presOf" srcId="{E66CDE70-26F7-4383-B361-175FC1A124B0}" destId="{E3098C1E-19B4-40C8-909F-8EA453995E9F}" srcOrd="1" destOrd="0" presId="urn:microsoft.com/office/officeart/2005/8/layout/cycle2"/>
    <dgm:cxn modelId="{FB73B8CB-6356-4F05-BAD7-68AED9F7A1B9}" type="presParOf" srcId="{FE310545-3C15-4542-AC9F-3C46C2726628}" destId="{1CDDD249-37E6-4F94-B074-C009DF7DE5EA}" srcOrd="0" destOrd="0" presId="urn:microsoft.com/office/officeart/2005/8/layout/cycle2"/>
    <dgm:cxn modelId="{01F36B80-588F-4478-84BD-C32A54785DDE}" type="presParOf" srcId="{FE310545-3C15-4542-AC9F-3C46C2726628}" destId="{6C2C55AF-375D-49B1-9C40-E544740CD91F}" srcOrd="1" destOrd="0" presId="urn:microsoft.com/office/officeart/2005/8/layout/cycle2"/>
    <dgm:cxn modelId="{3FDE5107-2ABC-4816-ABC5-12C9D969C014}" type="presParOf" srcId="{6C2C55AF-375D-49B1-9C40-E544740CD91F}" destId="{E0713099-9548-4647-888D-2F6935AB3242}" srcOrd="0" destOrd="0" presId="urn:microsoft.com/office/officeart/2005/8/layout/cycle2"/>
    <dgm:cxn modelId="{6C581F8D-17B6-4C06-AF25-16027C4693D8}" type="presParOf" srcId="{FE310545-3C15-4542-AC9F-3C46C2726628}" destId="{A9A2E8FD-64C6-4843-999D-5A528ACBE350}" srcOrd="2" destOrd="0" presId="urn:microsoft.com/office/officeart/2005/8/layout/cycle2"/>
    <dgm:cxn modelId="{628DCA32-C5A6-4D85-8FFC-62331F0F1A43}" type="presParOf" srcId="{FE310545-3C15-4542-AC9F-3C46C2726628}" destId="{1F198710-9AB1-4D11-B34F-70B063AF15AB}" srcOrd="3" destOrd="0" presId="urn:microsoft.com/office/officeart/2005/8/layout/cycle2"/>
    <dgm:cxn modelId="{636568D7-BE9B-43FD-84A3-EAA5CF10F5D9}" type="presParOf" srcId="{1F198710-9AB1-4D11-B34F-70B063AF15AB}" destId="{5E261A9E-E5FA-4667-9E84-EAE7BBB740F9}" srcOrd="0" destOrd="0" presId="urn:microsoft.com/office/officeart/2005/8/layout/cycle2"/>
    <dgm:cxn modelId="{41FAA28D-7B06-40B2-B167-7ED02090FE4D}" type="presParOf" srcId="{FE310545-3C15-4542-AC9F-3C46C2726628}" destId="{F691C3F3-120A-4A00-8A42-F4AD47921A69}" srcOrd="4" destOrd="0" presId="urn:microsoft.com/office/officeart/2005/8/layout/cycle2"/>
    <dgm:cxn modelId="{A8435609-A4E7-4930-93D3-C4AEBB28160D}" type="presParOf" srcId="{FE310545-3C15-4542-AC9F-3C46C2726628}" destId="{A7C5107D-C870-441A-B95F-0D035D95A756}" srcOrd="5" destOrd="0" presId="urn:microsoft.com/office/officeart/2005/8/layout/cycle2"/>
    <dgm:cxn modelId="{98BBCD87-A755-4EBC-A0A7-8E6FACEA44D2}" type="presParOf" srcId="{A7C5107D-C870-441A-B95F-0D035D95A756}" destId="{8563B45F-F80A-42A8-B24D-169BA1837B6D}" srcOrd="0" destOrd="0" presId="urn:microsoft.com/office/officeart/2005/8/layout/cycle2"/>
    <dgm:cxn modelId="{A8D982F3-5B93-413A-ADC4-66AC5B370BD7}" type="presParOf" srcId="{FE310545-3C15-4542-AC9F-3C46C2726628}" destId="{A1E487CE-19A9-4A34-8A1A-E9731A75C461}" srcOrd="6" destOrd="0" presId="urn:microsoft.com/office/officeart/2005/8/layout/cycle2"/>
    <dgm:cxn modelId="{CDA34F02-0934-4384-978F-05C8A2C85F14}" type="presParOf" srcId="{FE310545-3C15-4542-AC9F-3C46C2726628}" destId="{F588E0B9-55BE-41EB-9DD8-353019EA59C0}" srcOrd="7" destOrd="0" presId="urn:microsoft.com/office/officeart/2005/8/layout/cycle2"/>
    <dgm:cxn modelId="{0E200904-B77E-4486-BCD7-103369E1E7C5}" type="presParOf" srcId="{F588E0B9-55BE-41EB-9DD8-353019EA59C0}" destId="{9E083829-9BAA-4A03-86E1-9738BF8A1E77}" srcOrd="0" destOrd="0" presId="urn:microsoft.com/office/officeart/2005/8/layout/cycle2"/>
    <dgm:cxn modelId="{445F0538-40B1-445A-BFB6-C931D1E98E23}" type="presParOf" srcId="{FE310545-3C15-4542-AC9F-3C46C2726628}" destId="{52A2814F-CE16-4979-89EC-D30595A0C41D}" srcOrd="8" destOrd="0" presId="urn:microsoft.com/office/officeart/2005/8/layout/cycle2"/>
    <dgm:cxn modelId="{A20C991E-9B05-4D5F-9267-432CDCDA5A21}" type="presParOf" srcId="{FE310545-3C15-4542-AC9F-3C46C2726628}" destId="{FBF6CAFD-F65F-45E2-9EE6-9A3B0959931C}" srcOrd="9" destOrd="0" presId="urn:microsoft.com/office/officeart/2005/8/layout/cycle2"/>
    <dgm:cxn modelId="{6BB80D7A-08AA-4F89-96B9-606F777C3982}" type="presParOf" srcId="{FBF6CAFD-F65F-45E2-9EE6-9A3B0959931C}" destId="{E3098C1E-19B4-40C8-909F-8EA453995E9F}"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3C32C03-7995-45DB-9E2E-ECF3951AFB16}"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154FC563-24EC-4B04-BB4D-81805E1800FB}">
      <dgm:prSet phldrT="[Text]" custT="1"/>
      <dgm:spPr>
        <a:solidFill>
          <a:schemeClr val="accent2">
            <a:lumMod val="60000"/>
            <a:lumOff val="40000"/>
          </a:schemeClr>
        </a:solidFill>
        <a:ln>
          <a:solidFill>
            <a:srgbClr val="FF0000"/>
          </a:solidFill>
        </a:ln>
      </dgm:spPr>
      <dgm:t>
        <a:bodyPr/>
        <a:lstStyle/>
        <a:p>
          <a:pPr>
            <a:lnSpc>
              <a:spcPct val="100000"/>
            </a:lnSpc>
          </a:pPr>
          <a:r>
            <a:rPr lang="fa-IR" sz="1800" dirty="0">
              <a:solidFill>
                <a:schemeClr val="tx1"/>
              </a:solidFill>
              <a:cs typeface="B Yekan" pitchFamily="2" charset="-78"/>
            </a:rPr>
            <a:t>علم</a:t>
          </a:r>
          <a:endParaRPr lang="en-US" sz="1800" dirty="0">
            <a:solidFill>
              <a:schemeClr val="tx1"/>
            </a:solidFill>
            <a:cs typeface="B Yekan" pitchFamily="2" charset="-78"/>
          </a:endParaRPr>
        </a:p>
      </dgm:t>
    </dgm:pt>
    <dgm:pt modelId="{3CD9772B-D4D2-49BA-893B-96577CC4F933}" type="parTrans" cxnId="{DD51175E-152E-4BDB-8EF8-66E8D944DE5A}">
      <dgm:prSet custT="1"/>
      <dgm:spPr/>
      <dgm:t>
        <a:bodyPr/>
        <a:lstStyle/>
        <a:p>
          <a:endParaRPr lang="en-US" sz="1800">
            <a:solidFill>
              <a:schemeClr val="tx1"/>
            </a:solidFill>
            <a:cs typeface="B Yekan" pitchFamily="2" charset="-78"/>
          </a:endParaRPr>
        </a:p>
      </dgm:t>
    </dgm:pt>
    <dgm:pt modelId="{FAC049BF-72F9-4AA3-B1C1-A32ADAA674AF}" type="sibTrans" cxnId="{DD51175E-152E-4BDB-8EF8-66E8D944DE5A}">
      <dgm:prSet/>
      <dgm:spPr/>
      <dgm:t>
        <a:bodyPr/>
        <a:lstStyle/>
        <a:p>
          <a:endParaRPr lang="en-US" sz="1800">
            <a:solidFill>
              <a:schemeClr val="tx1"/>
            </a:solidFill>
            <a:cs typeface="B Yekan" pitchFamily="2" charset="-78"/>
          </a:endParaRPr>
        </a:p>
      </dgm:t>
    </dgm:pt>
    <dgm:pt modelId="{DE36CCBA-3FCD-4334-9B07-362C56FAEC4A}">
      <dgm:prSet phldrT="[Text]" custT="1"/>
      <dgm:spPr>
        <a:solidFill>
          <a:schemeClr val="accent4">
            <a:lumMod val="60000"/>
            <a:lumOff val="40000"/>
          </a:schemeClr>
        </a:solidFill>
        <a:ln>
          <a:solidFill>
            <a:srgbClr val="002060"/>
          </a:solidFill>
        </a:ln>
      </dgm:spPr>
      <dgm:t>
        <a:bodyPr/>
        <a:lstStyle/>
        <a:p>
          <a:pPr rtl="1"/>
          <a:r>
            <a:rPr lang="fa-IR" sz="1800" dirty="0">
              <a:solidFill>
                <a:schemeClr val="tx1"/>
              </a:solidFill>
              <a:cs typeface="B Yekan" pitchFamily="2" charset="-78"/>
            </a:rPr>
            <a:t>از جنس هست ها و نیست ها و قابل انتقال به غیر و ثابت در تمام جوامع </a:t>
          </a:r>
        </a:p>
      </dgm:t>
    </dgm:pt>
    <dgm:pt modelId="{535FD805-9FC2-4BB5-AE2B-8E3A75E94FC3}" type="parTrans" cxnId="{0996C87F-5731-495A-A4F9-03D791EE35F4}">
      <dgm:prSet custT="1"/>
      <dgm:spPr/>
      <dgm:t>
        <a:bodyPr/>
        <a:lstStyle/>
        <a:p>
          <a:endParaRPr lang="en-US" sz="1800">
            <a:solidFill>
              <a:schemeClr val="tx1"/>
            </a:solidFill>
            <a:cs typeface="B Yekan" pitchFamily="2" charset="-78"/>
          </a:endParaRPr>
        </a:p>
      </dgm:t>
    </dgm:pt>
    <dgm:pt modelId="{131ECA4E-5ACE-4294-BB63-6AFBD3DF88C9}" type="sibTrans" cxnId="{0996C87F-5731-495A-A4F9-03D791EE35F4}">
      <dgm:prSet/>
      <dgm:spPr/>
      <dgm:t>
        <a:bodyPr/>
        <a:lstStyle/>
        <a:p>
          <a:endParaRPr lang="en-US" sz="1800">
            <a:solidFill>
              <a:schemeClr val="tx1"/>
            </a:solidFill>
            <a:cs typeface="B Yekan" pitchFamily="2" charset="-78"/>
          </a:endParaRPr>
        </a:p>
      </dgm:t>
    </dgm:pt>
    <dgm:pt modelId="{B0BACC0B-C758-4501-9AA0-B3CEC43FEEC6}">
      <dgm:prSet phldrT="[Text]" custT="1"/>
      <dgm:spPr>
        <a:solidFill>
          <a:schemeClr val="accent2">
            <a:lumMod val="60000"/>
            <a:lumOff val="40000"/>
          </a:schemeClr>
        </a:solidFill>
        <a:ln>
          <a:solidFill>
            <a:srgbClr val="FF0000"/>
          </a:solidFill>
        </a:ln>
      </dgm:spPr>
      <dgm:t>
        <a:bodyPr/>
        <a:lstStyle/>
        <a:p>
          <a:r>
            <a:rPr lang="fa-IR" sz="1800" dirty="0">
              <a:solidFill>
                <a:schemeClr val="tx1"/>
              </a:solidFill>
              <a:cs typeface="B Yekan" pitchFamily="2" charset="-78"/>
            </a:rPr>
            <a:t>نظام</a:t>
          </a:r>
          <a:endParaRPr lang="en-US" sz="1800" dirty="0">
            <a:solidFill>
              <a:schemeClr val="tx1"/>
            </a:solidFill>
            <a:cs typeface="B Yekan" pitchFamily="2" charset="-78"/>
          </a:endParaRPr>
        </a:p>
      </dgm:t>
    </dgm:pt>
    <dgm:pt modelId="{788F0125-3A9C-4CA6-BCA3-D57B0DFC7707}" type="parTrans" cxnId="{C298A33B-9F0B-4A76-A65A-CE8C662BE88A}">
      <dgm:prSet custT="1"/>
      <dgm:spPr/>
      <dgm:t>
        <a:bodyPr/>
        <a:lstStyle/>
        <a:p>
          <a:endParaRPr lang="en-US" sz="1800">
            <a:solidFill>
              <a:schemeClr val="tx1"/>
            </a:solidFill>
            <a:cs typeface="B Yekan" pitchFamily="2" charset="-78"/>
          </a:endParaRPr>
        </a:p>
      </dgm:t>
    </dgm:pt>
    <dgm:pt modelId="{AFE63FC6-AF61-4FD1-8155-62A742A758E1}" type="sibTrans" cxnId="{C298A33B-9F0B-4A76-A65A-CE8C662BE88A}">
      <dgm:prSet/>
      <dgm:spPr/>
      <dgm:t>
        <a:bodyPr/>
        <a:lstStyle/>
        <a:p>
          <a:endParaRPr lang="en-US" sz="1800">
            <a:solidFill>
              <a:schemeClr val="tx1"/>
            </a:solidFill>
            <a:cs typeface="B Yekan" pitchFamily="2" charset="-78"/>
          </a:endParaRPr>
        </a:p>
      </dgm:t>
    </dgm:pt>
    <dgm:pt modelId="{C93FDB1D-38E6-48D7-9C2B-99112ABE37DA}">
      <dgm:prSet phldrT="[Text]" custT="1"/>
      <dgm:spPr>
        <a:solidFill>
          <a:schemeClr val="accent4">
            <a:lumMod val="60000"/>
            <a:lumOff val="40000"/>
          </a:schemeClr>
        </a:solidFill>
        <a:ln>
          <a:solidFill>
            <a:srgbClr val="002060"/>
          </a:solidFill>
        </a:ln>
      </dgm:spPr>
      <dgm:t>
        <a:bodyPr/>
        <a:lstStyle/>
        <a:p>
          <a:r>
            <a:rPr lang="fa-IR" sz="1800" dirty="0">
              <a:solidFill>
                <a:schemeClr val="tx1"/>
              </a:solidFill>
              <a:cs typeface="B Yekan" pitchFamily="2" charset="-78"/>
            </a:rPr>
            <a:t>از جنس بایدها و نبایدها و متغیر و متناسب با مختصات فکری، فرهنگی و اجتماعی جامعه</a:t>
          </a:r>
          <a:endParaRPr lang="en-US" sz="1800" dirty="0">
            <a:solidFill>
              <a:schemeClr val="tx1"/>
            </a:solidFill>
            <a:cs typeface="B Yekan" pitchFamily="2" charset="-78"/>
          </a:endParaRPr>
        </a:p>
      </dgm:t>
    </dgm:pt>
    <dgm:pt modelId="{DBE50A55-CB4E-4F90-88A8-D8F5469978C5}" type="parTrans" cxnId="{5554344D-15D1-4D0E-AD1D-6CF48AA6700E}">
      <dgm:prSet custT="1"/>
      <dgm:spPr/>
      <dgm:t>
        <a:bodyPr/>
        <a:lstStyle/>
        <a:p>
          <a:endParaRPr lang="en-US" sz="1800">
            <a:solidFill>
              <a:schemeClr val="tx1"/>
            </a:solidFill>
            <a:cs typeface="B Yekan" pitchFamily="2" charset="-78"/>
          </a:endParaRPr>
        </a:p>
      </dgm:t>
    </dgm:pt>
    <dgm:pt modelId="{2966A9E9-39CF-43BE-B413-085D774F12CE}" type="sibTrans" cxnId="{5554344D-15D1-4D0E-AD1D-6CF48AA6700E}">
      <dgm:prSet/>
      <dgm:spPr/>
      <dgm:t>
        <a:bodyPr/>
        <a:lstStyle/>
        <a:p>
          <a:endParaRPr lang="en-US" sz="1800">
            <a:solidFill>
              <a:schemeClr val="tx1"/>
            </a:solidFill>
            <a:cs typeface="B Yekan" pitchFamily="2" charset="-78"/>
          </a:endParaRPr>
        </a:p>
      </dgm:t>
    </dgm:pt>
    <dgm:pt modelId="{DBC72662-D738-456D-B94A-C35166B34076}">
      <dgm:prSet phldrT="[Text]" custT="1"/>
      <dgm:spPr>
        <a:solidFill>
          <a:srgbClr val="FFFF00"/>
        </a:solidFill>
        <a:ln>
          <a:solidFill>
            <a:srgbClr val="FF0000"/>
          </a:solidFill>
        </a:ln>
      </dgm:spPr>
      <dgm:t>
        <a:bodyPr/>
        <a:lstStyle/>
        <a:p>
          <a:r>
            <a:rPr lang="fa-IR" sz="1800" dirty="0">
              <a:solidFill>
                <a:schemeClr val="tx1"/>
              </a:solidFill>
              <a:cs typeface="B Yekan" pitchFamily="2" charset="-78"/>
            </a:rPr>
            <a:t>ساختارهای اجتماعی، سیاسی و اقتصادی و ...</a:t>
          </a:r>
          <a:endParaRPr lang="en-US" sz="1800" dirty="0">
            <a:solidFill>
              <a:schemeClr val="tx1"/>
            </a:solidFill>
            <a:cs typeface="B Yekan" pitchFamily="2" charset="-78"/>
          </a:endParaRPr>
        </a:p>
      </dgm:t>
    </dgm:pt>
    <dgm:pt modelId="{EF644EBA-CD61-4A7C-BAE6-2A9A996C74C9}" type="sibTrans" cxnId="{885983C7-09A2-4AB9-95FA-D6343829E2E1}">
      <dgm:prSet/>
      <dgm:spPr/>
      <dgm:t>
        <a:bodyPr/>
        <a:lstStyle/>
        <a:p>
          <a:endParaRPr lang="en-US" sz="1800">
            <a:solidFill>
              <a:schemeClr val="tx1"/>
            </a:solidFill>
            <a:cs typeface="B Yekan" pitchFamily="2" charset="-78"/>
          </a:endParaRPr>
        </a:p>
      </dgm:t>
    </dgm:pt>
    <dgm:pt modelId="{0D4D4CEB-6EBD-4035-9DD2-7B24B3B8474C}" type="parTrans" cxnId="{885983C7-09A2-4AB9-95FA-D6343829E2E1}">
      <dgm:prSet/>
      <dgm:spPr/>
      <dgm:t>
        <a:bodyPr/>
        <a:lstStyle/>
        <a:p>
          <a:endParaRPr lang="en-US" sz="1800">
            <a:solidFill>
              <a:schemeClr val="tx1"/>
            </a:solidFill>
            <a:cs typeface="B Yekan" pitchFamily="2" charset="-78"/>
          </a:endParaRPr>
        </a:p>
      </dgm:t>
    </dgm:pt>
    <dgm:pt modelId="{D76AA34E-9CE2-4218-9285-6EB450B96260}" type="pres">
      <dgm:prSet presAssocID="{53C32C03-7995-45DB-9E2E-ECF3951AFB16}" presName="diagram" presStyleCnt="0">
        <dgm:presLayoutVars>
          <dgm:chPref val="1"/>
          <dgm:dir val="rev"/>
          <dgm:animOne val="branch"/>
          <dgm:animLvl val="lvl"/>
          <dgm:resizeHandles val="exact"/>
        </dgm:presLayoutVars>
      </dgm:prSet>
      <dgm:spPr/>
    </dgm:pt>
    <dgm:pt modelId="{C239F2B6-8EC0-4CC9-B03F-1C5B7F59DB40}" type="pres">
      <dgm:prSet presAssocID="{DBC72662-D738-456D-B94A-C35166B34076}" presName="root1" presStyleCnt="0"/>
      <dgm:spPr/>
    </dgm:pt>
    <dgm:pt modelId="{4AE17278-C69E-4512-9E19-E2CE5A83F865}" type="pres">
      <dgm:prSet presAssocID="{DBC72662-D738-456D-B94A-C35166B34076}" presName="LevelOneTextNode" presStyleLbl="node0" presStyleIdx="0" presStyleCnt="1" custScaleX="143408" custScaleY="188273" custLinFactNeighborX="-2740">
        <dgm:presLayoutVars>
          <dgm:chPref val="3"/>
        </dgm:presLayoutVars>
      </dgm:prSet>
      <dgm:spPr/>
    </dgm:pt>
    <dgm:pt modelId="{6A4F3E9A-DB65-45AB-A9EF-1ADBE49D3221}" type="pres">
      <dgm:prSet presAssocID="{DBC72662-D738-456D-B94A-C35166B34076}" presName="level2hierChild" presStyleCnt="0"/>
      <dgm:spPr/>
    </dgm:pt>
    <dgm:pt modelId="{CDCE5C6A-4F25-42FE-B133-6C718B1947A2}" type="pres">
      <dgm:prSet presAssocID="{3CD9772B-D4D2-49BA-893B-96577CC4F933}" presName="conn2-1" presStyleLbl="parChTrans1D2" presStyleIdx="0" presStyleCnt="2"/>
      <dgm:spPr/>
    </dgm:pt>
    <dgm:pt modelId="{77389FB1-4EE2-411E-BB95-D056761F5F44}" type="pres">
      <dgm:prSet presAssocID="{3CD9772B-D4D2-49BA-893B-96577CC4F933}" presName="connTx" presStyleLbl="parChTrans1D2" presStyleIdx="0" presStyleCnt="2"/>
      <dgm:spPr/>
    </dgm:pt>
    <dgm:pt modelId="{45087DD5-DFA8-4BF7-AE32-FF7E4E26F721}" type="pres">
      <dgm:prSet presAssocID="{154FC563-24EC-4B04-BB4D-81805E1800FB}" presName="root2" presStyleCnt="0"/>
      <dgm:spPr/>
    </dgm:pt>
    <dgm:pt modelId="{F0BC176D-C006-45FC-98C9-92E3E48DE256}" type="pres">
      <dgm:prSet presAssocID="{154FC563-24EC-4B04-BB4D-81805E1800FB}" presName="LevelTwoTextNode" presStyleLbl="node2" presStyleIdx="0" presStyleCnt="2" custScaleX="71617" custScaleY="100519" custLinFactNeighborX="-8558">
        <dgm:presLayoutVars>
          <dgm:chPref val="3"/>
        </dgm:presLayoutVars>
      </dgm:prSet>
      <dgm:spPr/>
    </dgm:pt>
    <dgm:pt modelId="{63F785C1-CDEC-40E6-ADF5-9AD705A3D7C4}" type="pres">
      <dgm:prSet presAssocID="{154FC563-24EC-4B04-BB4D-81805E1800FB}" presName="level3hierChild" presStyleCnt="0"/>
      <dgm:spPr/>
    </dgm:pt>
    <dgm:pt modelId="{3A350CFC-5F77-4951-9023-28C19A6D489A}" type="pres">
      <dgm:prSet presAssocID="{535FD805-9FC2-4BB5-AE2B-8E3A75E94FC3}" presName="conn2-1" presStyleLbl="parChTrans1D3" presStyleIdx="0" presStyleCnt="2"/>
      <dgm:spPr/>
    </dgm:pt>
    <dgm:pt modelId="{5404B84B-57C0-4C40-BC39-35D4B7831EA9}" type="pres">
      <dgm:prSet presAssocID="{535FD805-9FC2-4BB5-AE2B-8E3A75E94FC3}" presName="connTx" presStyleLbl="parChTrans1D3" presStyleIdx="0" presStyleCnt="2"/>
      <dgm:spPr/>
    </dgm:pt>
    <dgm:pt modelId="{FBAB7D3F-1CCF-46BD-AAEE-D5B11E3CB8C2}" type="pres">
      <dgm:prSet presAssocID="{DE36CCBA-3FCD-4334-9B07-362C56FAEC4A}" presName="root2" presStyleCnt="0"/>
      <dgm:spPr/>
    </dgm:pt>
    <dgm:pt modelId="{25EA4650-651A-42C3-BC16-918DFC3FFF7B}" type="pres">
      <dgm:prSet presAssocID="{DE36CCBA-3FCD-4334-9B07-362C56FAEC4A}" presName="LevelTwoTextNode" presStyleLbl="node3" presStyleIdx="0" presStyleCnt="2" custScaleX="508682" custScaleY="126741" custLinFactNeighborX="7109">
        <dgm:presLayoutVars>
          <dgm:chPref val="3"/>
        </dgm:presLayoutVars>
      </dgm:prSet>
      <dgm:spPr/>
    </dgm:pt>
    <dgm:pt modelId="{8297725A-4BB3-48E2-A6F4-E8231E36599A}" type="pres">
      <dgm:prSet presAssocID="{DE36CCBA-3FCD-4334-9B07-362C56FAEC4A}" presName="level3hierChild" presStyleCnt="0"/>
      <dgm:spPr/>
    </dgm:pt>
    <dgm:pt modelId="{BE23B3F8-4F08-4C4E-8300-9074C5362638}" type="pres">
      <dgm:prSet presAssocID="{788F0125-3A9C-4CA6-BCA3-D57B0DFC7707}" presName="conn2-1" presStyleLbl="parChTrans1D2" presStyleIdx="1" presStyleCnt="2"/>
      <dgm:spPr/>
    </dgm:pt>
    <dgm:pt modelId="{5A29E3D3-FC21-4E86-A327-D64D9FBFED63}" type="pres">
      <dgm:prSet presAssocID="{788F0125-3A9C-4CA6-BCA3-D57B0DFC7707}" presName="connTx" presStyleLbl="parChTrans1D2" presStyleIdx="1" presStyleCnt="2"/>
      <dgm:spPr/>
    </dgm:pt>
    <dgm:pt modelId="{8353C439-A481-4F7D-A51B-44F8B70D9926}" type="pres">
      <dgm:prSet presAssocID="{B0BACC0B-C758-4501-9AA0-B3CEC43FEEC6}" presName="root2" presStyleCnt="0"/>
      <dgm:spPr/>
    </dgm:pt>
    <dgm:pt modelId="{9B3C7640-758E-4F3C-93E8-566A8C8C456F}" type="pres">
      <dgm:prSet presAssocID="{B0BACC0B-C758-4501-9AA0-B3CEC43FEEC6}" presName="LevelTwoTextNode" presStyleLbl="node2" presStyleIdx="1" presStyleCnt="2" custScaleX="71617" custScaleY="100519" custLinFactNeighborX="-8558">
        <dgm:presLayoutVars>
          <dgm:chPref val="3"/>
        </dgm:presLayoutVars>
      </dgm:prSet>
      <dgm:spPr/>
    </dgm:pt>
    <dgm:pt modelId="{E84ED0BF-42F7-4C4D-B6A2-E0A90A6A9684}" type="pres">
      <dgm:prSet presAssocID="{B0BACC0B-C758-4501-9AA0-B3CEC43FEEC6}" presName="level3hierChild" presStyleCnt="0"/>
      <dgm:spPr/>
    </dgm:pt>
    <dgm:pt modelId="{DBA1A812-71C1-4FEB-9183-0A2DA55D0937}" type="pres">
      <dgm:prSet presAssocID="{DBE50A55-CB4E-4F90-88A8-D8F5469978C5}" presName="conn2-1" presStyleLbl="parChTrans1D3" presStyleIdx="1" presStyleCnt="2"/>
      <dgm:spPr/>
    </dgm:pt>
    <dgm:pt modelId="{6460D673-18FF-40EA-9B80-BB021B27721E}" type="pres">
      <dgm:prSet presAssocID="{DBE50A55-CB4E-4F90-88A8-D8F5469978C5}" presName="connTx" presStyleLbl="parChTrans1D3" presStyleIdx="1" presStyleCnt="2"/>
      <dgm:spPr/>
    </dgm:pt>
    <dgm:pt modelId="{E9DDD7F0-299E-420F-8448-7A26EEA02325}" type="pres">
      <dgm:prSet presAssocID="{C93FDB1D-38E6-48D7-9C2B-99112ABE37DA}" presName="root2" presStyleCnt="0"/>
      <dgm:spPr/>
    </dgm:pt>
    <dgm:pt modelId="{E98C6DB9-4578-4BFD-A60F-AB65698B3251}" type="pres">
      <dgm:prSet presAssocID="{C93FDB1D-38E6-48D7-9C2B-99112ABE37DA}" presName="LevelTwoTextNode" presStyleLbl="node3" presStyleIdx="1" presStyleCnt="2" custScaleX="501586" custScaleY="118144" custLinFactNeighborX="5237">
        <dgm:presLayoutVars>
          <dgm:chPref val="3"/>
        </dgm:presLayoutVars>
      </dgm:prSet>
      <dgm:spPr/>
    </dgm:pt>
    <dgm:pt modelId="{26BBF36D-DC73-4163-8A35-66541D54EC4E}" type="pres">
      <dgm:prSet presAssocID="{C93FDB1D-38E6-48D7-9C2B-99112ABE37DA}" presName="level3hierChild" presStyleCnt="0"/>
      <dgm:spPr/>
    </dgm:pt>
  </dgm:ptLst>
  <dgm:cxnLst>
    <dgm:cxn modelId="{4EC399EF-A6F3-439F-8CBB-EAA53C0DE3BF}" type="presOf" srcId="{3CD9772B-D4D2-49BA-893B-96577CC4F933}" destId="{CDCE5C6A-4F25-42FE-B133-6C718B1947A2}" srcOrd="0" destOrd="0" presId="urn:microsoft.com/office/officeart/2005/8/layout/hierarchy2"/>
    <dgm:cxn modelId="{615B3203-FCEC-40E1-8D77-E4214D33FA66}" type="presOf" srcId="{DBC72662-D738-456D-B94A-C35166B34076}" destId="{4AE17278-C69E-4512-9E19-E2CE5A83F865}" srcOrd="0" destOrd="0" presId="urn:microsoft.com/office/officeart/2005/8/layout/hierarchy2"/>
    <dgm:cxn modelId="{4363FC5E-2CEA-4FB2-9B73-252CB4ACE510}" type="presOf" srcId="{DBE50A55-CB4E-4F90-88A8-D8F5469978C5}" destId="{6460D673-18FF-40EA-9B80-BB021B27721E}" srcOrd="1" destOrd="0" presId="urn:microsoft.com/office/officeart/2005/8/layout/hierarchy2"/>
    <dgm:cxn modelId="{C4A1B385-9604-419B-A94B-804FCD1C4AC8}" type="presOf" srcId="{DE36CCBA-3FCD-4334-9B07-362C56FAEC4A}" destId="{25EA4650-651A-42C3-BC16-918DFC3FFF7B}" srcOrd="0" destOrd="0" presId="urn:microsoft.com/office/officeart/2005/8/layout/hierarchy2"/>
    <dgm:cxn modelId="{A291B897-4337-454E-94EE-B6F53013ABFB}" type="presOf" srcId="{3CD9772B-D4D2-49BA-893B-96577CC4F933}" destId="{77389FB1-4EE2-411E-BB95-D056761F5F44}" srcOrd="1" destOrd="0" presId="urn:microsoft.com/office/officeart/2005/8/layout/hierarchy2"/>
    <dgm:cxn modelId="{B6A8BC63-B8E9-4444-89BB-9CBC67F2B2BA}" type="presOf" srcId="{788F0125-3A9C-4CA6-BCA3-D57B0DFC7707}" destId="{5A29E3D3-FC21-4E86-A327-D64D9FBFED63}" srcOrd="1" destOrd="0" presId="urn:microsoft.com/office/officeart/2005/8/layout/hierarchy2"/>
    <dgm:cxn modelId="{5554344D-15D1-4D0E-AD1D-6CF48AA6700E}" srcId="{B0BACC0B-C758-4501-9AA0-B3CEC43FEEC6}" destId="{C93FDB1D-38E6-48D7-9C2B-99112ABE37DA}" srcOrd="0" destOrd="0" parTransId="{DBE50A55-CB4E-4F90-88A8-D8F5469978C5}" sibTransId="{2966A9E9-39CF-43BE-B413-085D774F12CE}"/>
    <dgm:cxn modelId="{4CEB154A-1A36-4852-A2E7-7BDE1E71F7DC}" type="presOf" srcId="{53C32C03-7995-45DB-9E2E-ECF3951AFB16}" destId="{D76AA34E-9CE2-4218-9285-6EB450B96260}" srcOrd="0" destOrd="0" presId="urn:microsoft.com/office/officeart/2005/8/layout/hierarchy2"/>
    <dgm:cxn modelId="{885983C7-09A2-4AB9-95FA-D6343829E2E1}" srcId="{53C32C03-7995-45DB-9E2E-ECF3951AFB16}" destId="{DBC72662-D738-456D-B94A-C35166B34076}" srcOrd="0" destOrd="0" parTransId="{0D4D4CEB-6EBD-4035-9DD2-7B24B3B8474C}" sibTransId="{EF644EBA-CD61-4A7C-BAE6-2A9A996C74C9}"/>
    <dgm:cxn modelId="{DD51175E-152E-4BDB-8EF8-66E8D944DE5A}" srcId="{DBC72662-D738-456D-B94A-C35166B34076}" destId="{154FC563-24EC-4B04-BB4D-81805E1800FB}" srcOrd="0" destOrd="0" parTransId="{3CD9772B-D4D2-49BA-893B-96577CC4F933}" sibTransId="{FAC049BF-72F9-4AA3-B1C1-A32ADAA674AF}"/>
    <dgm:cxn modelId="{12D8CC62-F717-425D-A44C-76E26570DAEE}" type="presOf" srcId="{B0BACC0B-C758-4501-9AA0-B3CEC43FEEC6}" destId="{9B3C7640-758E-4F3C-93E8-566A8C8C456F}" srcOrd="0" destOrd="0" presId="urn:microsoft.com/office/officeart/2005/8/layout/hierarchy2"/>
    <dgm:cxn modelId="{F1285AAC-2B61-4A0F-B230-6D050E6AD10B}" type="presOf" srcId="{788F0125-3A9C-4CA6-BCA3-D57B0DFC7707}" destId="{BE23B3F8-4F08-4C4E-8300-9074C5362638}" srcOrd="0" destOrd="0" presId="urn:microsoft.com/office/officeart/2005/8/layout/hierarchy2"/>
    <dgm:cxn modelId="{1725A305-FBA9-4108-8182-7FEB56BDF005}" type="presOf" srcId="{DBE50A55-CB4E-4F90-88A8-D8F5469978C5}" destId="{DBA1A812-71C1-4FEB-9183-0A2DA55D0937}" srcOrd="0" destOrd="0" presId="urn:microsoft.com/office/officeart/2005/8/layout/hierarchy2"/>
    <dgm:cxn modelId="{766BA9C8-DC05-4213-8381-CA7958213D59}" type="presOf" srcId="{154FC563-24EC-4B04-BB4D-81805E1800FB}" destId="{F0BC176D-C006-45FC-98C9-92E3E48DE256}" srcOrd="0" destOrd="0" presId="urn:microsoft.com/office/officeart/2005/8/layout/hierarchy2"/>
    <dgm:cxn modelId="{D710685D-FEEB-4A56-91AC-25474B67BA54}" type="presOf" srcId="{535FD805-9FC2-4BB5-AE2B-8E3A75E94FC3}" destId="{3A350CFC-5F77-4951-9023-28C19A6D489A}" srcOrd="0" destOrd="0" presId="urn:microsoft.com/office/officeart/2005/8/layout/hierarchy2"/>
    <dgm:cxn modelId="{C7818EEA-C333-4175-B47C-6E2B4DCCB617}" type="presOf" srcId="{C93FDB1D-38E6-48D7-9C2B-99112ABE37DA}" destId="{E98C6DB9-4578-4BFD-A60F-AB65698B3251}" srcOrd="0" destOrd="0" presId="urn:microsoft.com/office/officeart/2005/8/layout/hierarchy2"/>
    <dgm:cxn modelId="{C298A33B-9F0B-4A76-A65A-CE8C662BE88A}" srcId="{DBC72662-D738-456D-B94A-C35166B34076}" destId="{B0BACC0B-C758-4501-9AA0-B3CEC43FEEC6}" srcOrd="1" destOrd="0" parTransId="{788F0125-3A9C-4CA6-BCA3-D57B0DFC7707}" sibTransId="{AFE63FC6-AF61-4FD1-8155-62A742A758E1}"/>
    <dgm:cxn modelId="{0996C87F-5731-495A-A4F9-03D791EE35F4}" srcId="{154FC563-24EC-4B04-BB4D-81805E1800FB}" destId="{DE36CCBA-3FCD-4334-9B07-362C56FAEC4A}" srcOrd="0" destOrd="0" parTransId="{535FD805-9FC2-4BB5-AE2B-8E3A75E94FC3}" sibTransId="{131ECA4E-5ACE-4294-BB63-6AFBD3DF88C9}"/>
    <dgm:cxn modelId="{637A3698-E6CF-44BD-B0BE-4672759A44F3}" type="presOf" srcId="{535FD805-9FC2-4BB5-AE2B-8E3A75E94FC3}" destId="{5404B84B-57C0-4C40-BC39-35D4B7831EA9}" srcOrd="1" destOrd="0" presId="urn:microsoft.com/office/officeart/2005/8/layout/hierarchy2"/>
    <dgm:cxn modelId="{B0B28A29-239D-43A8-B17B-352B3222E714}" type="presParOf" srcId="{D76AA34E-9CE2-4218-9285-6EB450B96260}" destId="{C239F2B6-8EC0-4CC9-B03F-1C5B7F59DB40}" srcOrd="0" destOrd="0" presId="urn:microsoft.com/office/officeart/2005/8/layout/hierarchy2"/>
    <dgm:cxn modelId="{3A102CD9-1C18-47DA-A66E-FA690D23A27C}" type="presParOf" srcId="{C239F2B6-8EC0-4CC9-B03F-1C5B7F59DB40}" destId="{4AE17278-C69E-4512-9E19-E2CE5A83F865}" srcOrd="0" destOrd="0" presId="urn:microsoft.com/office/officeart/2005/8/layout/hierarchy2"/>
    <dgm:cxn modelId="{31A1806D-FDFB-4EC8-A10B-0F5BCD11D2B1}" type="presParOf" srcId="{C239F2B6-8EC0-4CC9-B03F-1C5B7F59DB40}" destId="{6A4F3E9A-DB65-45AB-A9EF-1ADBE49D3221}" srcOrd="1" destOrd="0" presId="urn:microsoft.com/office/officeart/2005/8/layout/hierarchy2"/>
    <dgm:cxn modelId="{21500049-DE03-49CD-AC27-08A3DAD244E5}" type="presParOf" srcId="{6A4F3E9A-DB65-45AB-A9EF-1ADBE49D3221}" destId="{CDCE5C6A-4F25-42FE-B133-6C718B1947A2}" srcOrd="0" destOrd="0" presId="urn:microsoft.com/office/officeart/2005/8/layout/hierarchy2"/>
    <dgm:cxn modelId="{A0897C2A-FD02-4E14-AD8E-3AB8CE820351}" type="presParOf" srcId="{CDCE5C6A-4F25-42FE-B133-6C718B1947A2}" destId="{77389FB1-4EE2-411E-BB95-D056761F5F44}" srcOrd="0" destOrd="0" presId="urn:microsoft.com/office/officeart/2005/8/layout/hierarchy2"/>
    <dgm:cxn modelId="{55CE44D2-630C-40C7-BCCD-E1A17A3F634D}" type="presParOf" srcId="{6A4F3E9A-DB65-45AB-A9EF-1ADBE49D3221}" destId="{45087DD5-DFA8-4BF7-AE32-FF7E4E26F721}" srcOrd="1" destOrd="0" presId="urn:microsoft.com/office/officeart/2005/8/layout/hierarchy2"/>
    <dgm:cxn modelId="{6ACF331E-C29C-4467-AE2A-44E331660ED6}" type="presParOf" srcId="{45087DD5-DFA8-4BF7-AE32-FF7E4E26F721}" destId="{F0BC176D-C006-45FC-98C9-92E3E48DE256}" srcOrd="0" destOrd="0" presId="urn:microsoft.com/office/officeart/2005/8/layout/hierarchy2"/>
    <dgm:cxn modelId="{5F7C6CB6-CA08-41FA-B537-B0AE5F17BC2A}" type="presParOf" srcId="{45087DD5-DFA8-4BF7-AE32-FF7E4E26F721}" destId="{63F785C1-CDEC-40E6-ADF5-9AD705A3D7C4}" srcOrd="1" destOrd="0" presId="urn:microsoft.com/office/officeart/2005/8/layout/hierarchy2"/>
    <dgm:cxn modelId="{BA562C02-21D4-4AD9-8CE8-246606B08B23}" type="presParOf" srcId="{63F785C1-CDEC-40E6-ADF5-9AD705A3D7C4}" destId="{3A350CFC-5F77-4951-9023-28C19A6D489A}" srcOrd="0" destOrd="0" presId="urn:microsoft.com/office/officeart/2005/8/layout/hierarchy2"/>
    <dgm:cxn modelId="{63C14FC7-2C59-47A3-BFE7-83876814439D}" type="presParOf" srcId="{3A350CFC-5F77-4951-9023-28C19A6D489A}" destId="{5404B84B-57C0-4C40-BC39-35D4B7831EA9}" srcOrd="0" destOrd="0" presId="urn:microsoft.com/office/officeart/2005/8/layout/hierarchy2"/>
    <dgm:cxn modelId="{F29C50F1-37E5-403A-92EF-D23FC698FCE5}" type="presParOf" srcId="{63F785C1-CDEC-40E6-ADF5-9AD705A3D7C4}" destId="{FBAB7D3F-1CCF-46BD-AAEE-D5B11E3CB8C2}" srcOrd="1" destOrd="0" presId="urn:microsoft.com/office/officeart/2005/8/layout/hierarchy2"/>
    <dgm:cxn modelId="{9B6E586F-C387-4464-92E0-9D0D927F77AD}" type="presParOf" srcId="{FBAB7D3F-1CCF-46BD-AAEE-D5B11E3CB8C2}" destId="{25EA4650-651A-42C3-BC16-918DFC3FFF7B}" srcOrd="0" destOrd="0" presId="urn:microsoft.com/office/officeart/2005/8/layout/hierarchy2"/>
    <dgm:cxn modelId="{A53193D5-31D4-43EA-BCF7-0FFEC4D76428}" type="presParOf" srcId="{FBAB7D3F-1CCF-46BD-AAEE-D5B11E3CB8C2}" destId="{8297725A-4BB3-48E2-A6F4-E8231E36599A}" srcOrd="1" destOrd="0" presId="urn:microsoft.com/office/officeart/2005/8/layout/hierarchy2"/>
    <dgm:cxn modelId="{FE578C75-EADF-4364-BA9A-0EF270695C69}" type="presParOf" srcId="{6A4F3E9A-DB65-45AB-A9EF-1ADBE49D3221}" destId="{BE23B3F8-4F08-4C4E-8300-9074C5362638}" srcOrd="2" destOrd="0" presId="urn:microsoft.com/office/officeart/2005/8/layout/hierarchy2"/>
    <dgm:cxn modelId="{BDCE7D10-2590-4701-BA99-1217DE509782}" type="presParOf" srcId="{BE23B3F8-4F08-4C4E-8300-9074C5362638}" destId="{5A29E3D3-FC21-4E86-A327-D64D9FBFED63}" srcOrd="0" destOrd="0" presId="urn:microsoft.com/office/officeart/2005/8/layout/hierarchy2"/>
    <dgm:cxn modelId="{E178BA61-22F9-42C1-AE48-1D546285BF92}" type="presParOf" srcId="{6A4F3E9A-DB65-45AB-A9EF-1ADBE49D3221}" destId="{8353C439-A481-4F7D-A51B-44F8B70D9926}" srcOrd="3" destOrd="0" presId="urn:microsoft.com/office/officeart/2005/8/layout/hierarchy2"/>
    <dgm:cxn modelId="{1F75C894-F28E-4ADF-ADBA-D6736CD346FB}" type="presParOf" srcId="{8353C439-A481-4F7D-A51B-44F8B70D9926}" destId="{9B3C7640-758E-4F3C-93E8-566A8C8C456F}" srcOrd="0" destOrd="0" presId="urn:microsoft.com/office/officeart/2005/8/layout/hierarchy2"/>
    <dgm:cxn modelId="{74034AFE-A62B-440C-86A5-261BD40D380F}" type="presParOf" srcId="{8353C439-A481-4F7D-A51B-44F8B70D9926}" destId="{E84ED0BF-42F7-4C4D-B6A2-E0A90A6A9684}" srcOrd="1" destOrd="0" presId="urn:microsoft.com/office/officeart/2005/8/layout/hierarchy2"/>
    <dgm:cxn modelId="{A0AA9B42-1CE1-4E49-8756-CCC3BCF565F1}" type="presParOf" srcId="{E84ED0BF-42F7-4C4D-B6A2-E0A90A6A9684}" destId="{DBA1A812-71C1-4FEB-9183-0A2DA55D0937}" srcOrd="0" destOrd="0" presId="urn:microsoft.com/office/officeart/2005/8/layout/hierarchy2"/>
    <dgm:cxn modelId="{52861EBB-FF71-442E-A1B8-1CA9BA1C0C78}" type="presParOf" srcId="{DBA1A812-71C1-4FEB-9183-0A2DA55D0937}" destId="{6460D673-18FF-40EA-9B80-BB021B27721E}" srcOrd="0" destOrd="0" presId="urn:microsoft.com/office/officeart/2005/8/layout/hierarchy2"/>
    <dgm:cxn modelId="{D875276B-5A90-4D82-AEAC-231D425636E6}" type="presParOf" srcId="{E84ED0BF-42F7-4C4D-B6A2-E0A90A6A9684}" destId="{E9DDD7F0-299E-420F-8448-7A26EEA02325}" srcOrd="1" destOrd="0" presId="urn:microsoft.com/office/officeart/2005/8/layout/hierarchy2"/>
    <dgm:cxn modelId="{551E5492-DFAA-45C4-BED6-02B027E27AE7}" type="presParOf" srcId="{E9DDD7F0-299E-420F-8448-7A26EEA02325}" destId="{E98C6DB9-4578-4BFD-A60F-AB65698B3251}" srcOrd="0" destOrd="0" presId="urn:microsoft.com/office/officeart/2005/8/layout/hierarchy2"/>
    <dgm:cxn modelId="{8E8B6BE8-F9B9-4B10-8248-1F77F214BC84}" type="presParOf" srcId="{E9DDD7F0-299E-420F-8448-7A26EEA02325}" destId="{26BBF36D-DC73-4163-8A35-66541D54EC4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A42388-A63F-4383-B44F-2A36E3A3ED6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a:cs typeface="B Titr" panose="00000700000000000000" pitchFamily="2" charset="-78"/>
            </a:rPr>
            <a:t>اتوپیا</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a:cs typeface="B Titr" panose="00000700000000000000" pitchFamily="2" charset="-78"/>
            </a:rPr>
            <a:t>افلاطون</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a:cs typeface="B Titr" panose="00000700000000000000" pitchFamily="2" charset="-78"/>
            </a:rPr>
            <a:t>آگوستین</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a:cs typeface="B Titr" panose="00000700000000000000" pitchFamily="2" charset="-78"/>
            </a:rPr>
            <a:t>فرانسیس بیکن</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574A7A54-E295-4BBE-AD00-09247A126773}">
      <dgm:prSet phldrT="[Text]" custT="1"/>
      <dgm:spPr/>
      <dgm:t>
        <a:bodyPr/>
        <a:lstStyle/>
        <a:p>
          <a:r>
            <a:rPr lang="fa-IR" sz="1800" dirty="0">
              <a:cs typeface="B Titr" panose="00000700000000000000" pitchFamily="2" charset="-78"/>
            </a:rPr>
            <a:t>توماس مور</a:t>
          </a:r>
          <a:endParaRPr lang="en-US" sz="1800" dirty="0">
            <a:cs typeface="B Titr" panose="00000700000000000000" pitchFamily="2" charset="-78"/>
          </a:endParaRPr>
        </a:p>
      </dgm:t>
    </dgm:pt>
    <dgm:pt modelId="{91CAA0AF-D027-4189-A2BB-A823D60C44A7}" type="parTrans" cxnId="{FE45E1C1-5682-4863-9100-D11E8DFAC6E8}">
      <dgm:prSet/>
      <dgm:spPr/>
      <dgm:t>
        <a:bodyPr/>
        <a:lstStyle/>
        <a:p>
          <a:endParaRPr lang="en-US"/>
        </a:p>
      </dgm:t>
    </dgm:pt>
    <dgm:pt modelId="{AE233AAC-B7C1-4A1D-A390-912780CA545C}" type="sibTrans" cxnId="{FE45E1C1-5682-4863-9100-D11E8DFAC6E8}">
      <dgm:prSet/>
      <dgm:spPr/>
      <dgm:t>
        <a:bodyPr/>
        <a:lstStyle/>
        <a:p>
          <a:endParaRPr lang="en-US"/>
        </a:p>
      </dgm:t>
    </dgm:pt>
    <dgm:pt modelId="{D9F32A0E-4594-45AF-BC2C-994D04DC37FA}">
      <dgm:prSet phldrT="[Text]" custT="1"/>
      <dgm:spPr/>
      <dgm:t>
        <a:bodyPr/>
        <a:lstStyle/>
        <a:p>
          <a:r>
            <a:rPr lang="fa-IR" sz="1800" dirty="0">
              <a:cs typeface="B Titr" panose="00000700000000000000" pitchFamily="2" charset="-78"/>
            </a:rPr>
            <a:t>فارابی</a:t>
          </a:r>
          <a:endParaRPr lang="en-US" sz="1800" dirty="0">
            <a:cs typeface="B Titr" panose="00000700000000000000" pitchFamily="2" charset="-78"/>
          </a:endParaRPr>
        </a:p>
      </dgm:t>
    </dgm:pt>
    <dgm:pt modelId="{471019FE-7A3A-424D-A0E5-8BD941F8CD6E}" type="parTrans" cxnId="{AD0E69A5-FB30-4025-8E58-14CBA99BE49D}">
      <dgm:prSet/>
      <dgm:spPr/>
      <dgm:t>
        <a:bodyPr/>
        <a:lstStyle/>
        <a:p>
          <a:endParaRPr lang="en-US"/>
        </a:p>
      </dgm:t>
    </dgm:pt>
    <dgm:pt modelId="{37ACC5A3-E458-4F13-BA57-AB4E4110D04E}" type="sibTrans" cxnId="{AD0E69A5-FB30-4025-8E58-14CBA99BE49D}">
      <dgm:prSet/>
      <dgm:spPr/>
      <dgm:t>
        <a:bodyPr/>
        <a:lstStyle/>
        <a:p>
          <a:endParaRPr lang="en-US"/>
        </a:p>
      </dgm:t>
    </dgm:pt>
    <dgm:pt modelId="{C8CAD0F6-8C8E-4253-9DF5-B69A295CB4E8}">
      <dgm:prSet phldrT="[Text]" custT="1"/>
      <dgm:spPr/>
      <dgm:t>
        <a:bodyPr/>
        <a:lstStyle/>
        <a:p>
          <a:r>
            <a:rPr lang="fa-IR" sz="1800" dirty="0">
              <a:cs typeface="B Titr" panose="00000700000000000000" pitchFamily="2" charset="-78"/>
            </a:rPr>
            <a:t>پارمنیدس</a:t>
          </a:r>
          <a:endParaRPr lang="en-US" sz="1800" dirty="0">
            <a:cs typeface="B Titr" panose="00000700000000000000" pitchFamily="2" charset="-78"/>
          </a:endParaRPr>
        </a:p>
      </dgm:t>
    </dgm:pt>
    <dgm:pt modelId="{DE926ABC-9813-402D-8E52-114F749E1F5F}" type="parTrans" cxnId="{4B1F970B-79A7-435F-B4B9-27463AF50B53}">
      <dgm:prSet/>
      <dgm:spPr/>
      <dgm:t>
        <a:bodyPr/>
        <a:lstStyle/>
        <a:p>
          <a:endParaRPr lang="en-US"/>
        </a:p>
      </dgm:t>
    </dgm:pt>
    <dgm:pt modelId="{89E48D1E-4FF5-46C3-84DE-934CD0F6D4F4}" type="sibTrans" cxnId="{4B1F970B-79A7-435F-B4B9-27463AF50B53}">
      <dgm:prSet/>
      <dgm:spPr/>
      <dgm:t>
        <a:bodyPr/>
        <a:lstStyle/>
        <a:p>
          <a:endParaRPr lang="en-US"/>
        </a:p>
      </dgm:t>
    </dgm:pt>
    <dgm:pt modelId="{B7ACC40A-D009-417F-AB37-C4FDE262A185}" type="pres">
      <dgm:prSet presAssocID="{00A42388-A63F-4383-B44F-2A36E3A3ED6B}" presName="Name0" presStyleCnt="0">
        <dgm:presLayoutVars>
          <dgm:chMax val="1"/>
          <dgm:chPref val="1"/>
          <dgm:dir/>
          <dgm:animOne val="branch"/>
          <dgm:animLvl val="lvl"/>
        </dgm:presLayoutVars>
      </dgm:prSet>
      <dgm:spPr/>
    </dgm:pt>
    <dgm:pt modelId="{243CB73C-D9F5-484A-83E1-298D55EDAC9A}" type="pres">
      <dgm:prSet presAssocID="{9CEE0363-6D68-438A-9430-95D4034976B9}" presName="singleCycle" presStyleCnt="0"/>
      <dgm:spPr/>
    </dgm:pt>
    <dgm:pt modelId="{673DB082-BB58-4E63-AEB7-94735F7B2357}" type="pres">
      <dgm:prSet presAssocID="{9CEE0363-6D68-438A-9430-95D4034976B9}" presName="singleCenter" presStyleLbl="node1" presStyleIdx="0" presStyleCnt="7">
        <dgm:presLayoutVars>
          <dgm:chMax val="7"/>
          <dgm:chPref val="7"/>
        </dgm:presLayoutVars>
      </dgm:prSet>
      <dgm:spPr/>
    </dgm:pt>
    <dgm:pt modelId="{EE954641-3C11-4280-B9AC-3A280FEB2D80}" type="pres">
      <dgm:prSet presAssocID="{DE926ABC-9813-402D-8E52-114F749E1F5F}" presName="Name56" presStyleLbl="parChTrans1D2" presStyleIdx="0" presStyleCnt="6"/>
      <dgm:spPr/>
    </dgm:pt>
    <dgm:pt modelId="{9D70ADBA-458D-4565-9CAD-445664605ED7}" type="pres">
      <dgm:prSet presAssocID="{C8CAD0F6-8C8E-4253-9DF5-B69A295CB4E8}" presName="text0" presStyleLbl="node1" presStyleIdx="1" presStyleCnt="7">
        <dgm:presLayoutVars>
          <dgm:bulletEnabled val="1"/>
        </dgm:presLayoutVars>
      </dgm:prSet>
      <dgm:spPr/>
    </dgm:pt>
    <dgm:pt modelId="{2FCA106F-A2DF-4978-8EF9-A33F1BEAF749}" type="pres">
      <dgm:prSet presAssocID="{7A7D877D-6F7C-4035-9162-873DFBA04351}" presName="Name56" presStyleLbl="parChTrans1D2" presStyleIdx="1" presStyleCnt="6"/>
      <dgm:spPr/>
    </dgm:pt>
    <dgm:pt modelId="{4ED71995-5787-4D7A-AF23-231FDB987D6E}" type="pres">
      <dgm:prSet presAssocID="{38BD9C63-5280-4EFE-BE9C-2E2D2714FCAC}" presName="text0" presStyleLbl="node1" presStyleIdx="2" presStyleCnt="7">
        <dgm:presLayoutVars>
          <dgm:bulletEnabled val="1"/>
        </dgm:presLayoutVars>
      </dgm:prSet>
      <dgm:spPr/>
    </dgm:pt>
    <dgm:pt modelId="{A4807A83-3BA5-4439-B743-13CB35320098}" type="pres">
      <dgm:prSet presAssocID="{B993E69C-2816-4DA1-A1F1-404BB19B283A}" presName="Name56" presStyleLbl="parChTrans1D2" presStyleIdx="2" presStyleCnt="6"/>
      <dgm:spPr/>
    </dgm:pt>
    <dgm:pt modelId="{BA84CB0A-B4B8-4D64-BB21-E2408211F058}" type="pres">
      <dgm:prSet presAssocID="{F9CCFA20-E2E3-414D-B798-D9A1514901C6}" presName="text0" presStyleLbl="node1" presStyleIdx="3" presStyleCnt="7">
        <dgm:presLayoutVars>
          <dgm:bulletEnabled val="1"/>
        </dgm:presLayoutVars>
      </dgm:prSet>
      <dgm:spPr/>
    </dgm:pt>
    <dgm:pt modelId="{DB8392E2-B2E3-459E-8BE3-501E1375BB60}" type="pres">
      <dgm:prSet presAssocID="{8BBCCEB7-FE82-4654-BA85-7B6AF3EE78B4}" presName="Name56" presStyleLbl="parChTrans1D2" presStyleIdx="3" presStyleCnt="6"/>
      <dgm:spPr/>
    </dgm:pt>
    <dgm:pt modelId="{08C9E8CF-FE3F-429F-B6A8-814280238A8D}" type="pres">
      <dgm:prSet presAssocID="{37115B0B-5A81-45CF-B83B-94E8110EA40F}" presName="text0" presStyleLbl="node1" presStyleIdx="4" presStyleCnt="7">
        <dgm:presLayoutVars>
          <dgm:bulletEnabled val="1"/>
        </dgm:presLayoutVars>
      </dgm:prSet>
      <dgm:spPr/>
    </dgm:pt>
    <dgm:pt modelId="{6E36B731-9B41-4B6D-97A3-6C765619B71A}" type="pres">
      <dgm:prSet presAssocID="{91CAA0AF-D027-4189-A2BB-A823D60C44A7}" presName="Name56" presStyleLbl="parChTrans1D2" presStyleIdx="4" presStyleCnt="6"/>
      <dgm:spPr/>
    </dgm:pt>
    <dgm:pt modelId="{D48CF0BA-CAB2-43B2-B97B-3772A11F11E4}" type="pres">
      <dgm:prSet presAssocID="{574A7A54-E295-4BBE-AD00-09247A126773}" presName="text0" presStyleLbl="node1" presStyleIdx="5" presStyleCnt="7">
        <dgm:presLayoutVars>
          <dgm:bulletEnabled val="1"/>
        </dgm:presLayoutVars>
      </dgm:prSet>
      <dgm:spPr/>
    </dgm:pt>
    <dgm:pt modelId="{2D2B7860-5A4E-434F-BB27-4E18E3A031A7}" type="pres">
      <dgm:prSet presAssocID="{471019FE-7A3A-424D-A0E5-8BD941F8CD6E}" presName="Name56" presStyleLbl="parChTrans1D2" presStyleIdx="5" presStyleCnt="6"/>
      <dgm:spPr/>
    </dgm:pt>
    <dgm:pt modelId="{0EAEACC7-C5C7-4F4D-AB3C-58DFD3543EDF}" type="pres">
      <dgm:prSet presAssocID="{D9F32A0E-4594-45AF-BC2C-994D04DC37FA}" presName="text0" presStyleLbl="node1" presStyleIdx="6" presStyleCnt="7">
        <dgm:presLayoutVars>
          <dgm:bulletEnabled val="1"/>
        </dgm:presLayoutVars>
      </dgm:prSet>
      <dgm:spPr/>
    </dgm:pt>
  </dgm:ptLst>
  <dgm:cxnLst>
    <dgm:cxn modelId="{2C3F217D-88AF-4FBA-98D6-BD2A0427ADB7}" srcId="{9CEE0363-6D68-438A-9430-95D4034976B9}" destId="{38BD9C63-5280-4EFE-BE9C-2E2D2714FCAC}" srcOrd="1" destOrd="0" parTransId="{7A7D877D-6F7C-4035-9162-873DFBA04351}" sibTransId="{72E395F6-541A-46CA-AB15-CC496B813CEE}"/>
    <dgm:cxn modelId="{56733CB3-3164-4B99-BC8A-95EA3A01825F}" type="presOf" srcId="{D9F32A0E-4594-45AF-BC2C-994D04DC37FA}" destId="{0EAEACC7-C5C7-4F4D-AB3C-58DFD3543EDF}" srcOrd="0" destOrd="0" presId="urn:microsoft.com/office/officeart/2008/layout/RadialCluster"/>
    <dgm:cxn modelId="{AD0E69A5-FB30-4025-8E58-14CBA99BE49D}" srcId="{9CEE0363-6D68-438A-9430-95D4034976B9}" destId="{D9F32A0E-4594-45AF-BC2C-994D04DC37FA}" srcOrd="5" destOrd="0" parTransId="{471019FE-7A3A-424D-A0E5-8BD941F8CD6E}" sibTransId="{37ACC5A3-E458-4F13-BA57-AB4E4110D04E}"/>
    <dgm:cxn modelId="{E2F9D19E-A460-4CE7-8229-8D49B8257910}" type="presOf" srcId="{38BD9C63-5280-4EFE-BE9C-2E2D2714FCAC}" destId="{4ED71995-5787-4D7A-AF23-231FDB987D6E}" srcOrd="0" destOrd="0" presId="urn:microsoft.com/office/officeart/2008/layout/RadialCluster"/>
    <dgm:cxn modelId="{C9BF6DCD-85F7-442B-8CA2-F20259BDAA35}" type="presOf" srcId="{91CAA0AF-D027-4189-A2BB-A823D60C44A7}" destId="{6E36B731-9B41-4B6D-97A3-6C765619B71A}" srcOrd="0" destOrd="0" presId="urn:microsoft.com/office/officeart/2008/layout/RadialCluster"/>
    <dgm:cxn modelId="{4B1F970B-79A7-435F-B4B9-27463AF50B53}" srcId="{9CEE0363-6D68-438A-9430-95D4034976B9}" destId="{C8CAD0F6-8C8E-4253-9DF5-B69A295CB4E8}" srcOrd="0" destOrd="0" parTransId="{DE926ABC-9813-402D-8E52-114F749E1F5F}" sibTransId="{89E48D1E-4FF5-46C3-84DE-934CD0F6D4F4}"/>
    <dgm:cxn modelId="{9A3579EE-EA43-4729-AD8C-A82EDCF7496A}" srcId="{00A42388-A63F-4383-B44F-2A36E3A3ED6B}" destId="{9CEE0363-6D68-438A-9430-95D4034976B9}" srcOrd="0" destOrd="0" parTransId="{F746A1FD-97BE-44E8-9AC3-2B00B7C2660D}" sibTransId="{FD7A8959-A656-48B5-9405-6C43C42C9CB2}"/>
    <dgm:cxn modelId="{FE45E1C1-5682-4863-9100-D11E8DFAC6E8}" srcId="{9CEE0363-6D68-438A-9430-95D4034976B9}" destId="{574A7A54-E295-4BBE-AD00-09247A126773}" srcOrd="4" destOrd="0" parTransId="{91CAA0AF-D027-4189-A2BB-A823D60C44A7}" sibTransId="{AE233AAC-B7C1-4A1D-A390-912780CA545C}"/>
    <dgm:cxn modelId="{F699BB3E-6C1C-40B0-A5D8-A0535421B927}" type="presOf" srcId="{F9CCFA20-E2E3-414D-B798-D9A1514901C6}" destId="{BA84CB0A-B4B8-4D64-BB21-E2408211F058}" srcOrd="0" destOrd="0" presId="urn:microsoft.com/office/officeart/2008/layout/RadialCluster"/>
    <dgm:cxn modelId="{FA147A98-CF42-4206-ACB9-22B7AD04686A}" type="presOf" srcId="{574A7A54-E295-4BBE-AD00-09247A126773}" destId="{D48CF0BA-CAB2-43B2-B97B-3772A11F11E4}" srcOrd="0" destOrd="0" presId="urn:microsoft.com/office/officeart/2008/layout/RadialCluster"/>
    <dgm:cxn modelId="{E0B6880E-B2C6-43A0-A166-5F00F77945CC}" type="presOf" srcId="{7A7D877D-6F7C-4035-9162-873DFBA04351}" destId="{2FCA106F-A2DF-4978-8EF9-A33F1BEAF749}" srcOrd="0" destOrd="0" presId="urn:microsoft.com/office/officeart/2008/layout/RadialCluster"/>
    <dgm:cxn modelId="{0AC66AC9-268F-4930-A304-2420105709B5}" type="presOf" srcId="{B993E69C-2816-4DA1-A1F1-404BB19B283A}" destId="{A4807A83-3BA5-4439-B743-13CB35320098}" srcOrd="0" destOrd="0" presId="urn:microsoft.com/office/officeart/2008/layout/RadialCluster"/>
    <dgm:cxn modelId="{E7E1625C-F6A0-42E9-8F10-861E81BF7CBE}" srcId="{9CEE0363-6D68-438A-9430-95D4034976B9}" destId="{F9CCFA20-E2E3-414D-B798-D9A1514901C6}" srcOrd="2" destOrd="0" parTransId="{B993E69C-2816-4DA1-A1F1-404BB19B283A}" sibTransId="{0C251D24-0E08-4D9A-9CD4-41ADE10A1941}"/>
    <dgm:cxn modelId="{AEA73EE4-6AAB-44E7-8C1C-85AFD35EC62B}" type="presOf" srcId="{471019FE-7A3A-424D-A0E5-8BD941F8CD6E}" destId="{2D2B7860-5A4E-434F-BB27-4E18E3A031A7}" srcOrd="0" destOrd="0" presId="urn:microsoft.com/office/officeart/2008/layout/RadialCluster"/>
    <dgm:cxn modelId="{622883B4-B40E-4B8E-9F1B-C0160BD4D387}" type="presOf" srcId="{37115B0B-5A81-45CF-B83B-94E8110EA40F}" destId="{08C9E8CF-FE3F-429F-B6A8-814280238A8D}" srcOrd="0" destOrd="0" presId="urn:microsoft.com/office/officeart/2008/layout/RadialCluster"/>
    <dgm:cxn modelId="{9E288DD0-3443-4D8A-84AD-416A16911572}" srcId="{9CEE0363-6D68-438A-9430-95D4034976B9}" destId="{37115B0B-5A81-45CF-B83B-94E8110EA40F}" srcOrd="3" destOrd="0" parTransId="{8BBCCEB7-FE82-4654-BA85-7B6AF3EE78B4}" sibTransId="{B6A7ECA1-BC2B-4B0D-92E1-0C6763A9EC65}"/>
    <dgm:cxn modelId="{EBBB3ED2-515B-420A-8EBC-3BDC3775CB3A}" type="presOf" srcId="{00A42388-A63F-4383-B44F-2A36E3A3ED6B}" destId="{B7ACC40A-D009-417F-AB37-C4FDE262A185}" srcOrd="0" destOrd="0" presId="urn:microsoft.com/office/officeart/2008/layout/RadialCluster"/>
    <dgm:cxn modelId="{5C4FC140-2D32-46C2-B332-B7707DF24064}" type="presOf" srcId="{C8CAD0F6-8C8E-4253-9DF5-B69A295CB4E8}" destId="{9D70ADBA-458D-4565-9CAD-445664605ED7}" srcOrd="0" destOrd="0" presId="urn:microsoft.com/office/officeart/2008/layout/RadialCluster"/>
    <dgm:cxn modelId="{A5B5887E-DEC7-4461-8261-D95E76E2BDCB}" type="presOf" srcId="{9CEE0363-6D68-438A-9430-95D4034976B9}" destId="{673DB082-BB58-4E63-AEB7-94735F7B2357}" srcOrd="0" destOrd="0" presId="urn:microsoft.com/office/officeart/2008/layout/RadialCluster"/>
    <dgm:cxn modelId="{EE321717-D941-43D6-B689-B1B59EA6FE13}" type="presOf" srcId="{8BBCCEB7-FE82-4654-BA85-7B6AF3EE78B4}" destId="{DB8392E2-B2E3-459E-8BE3-501E1375BB60}" srcOrd="0" destOrd="0" presId="urn:microsoft.com/office/officeart/2008/layout/RadialCluster"/>
    <dgm:cxn modelId="{885B1FB7-8A42-4082-9B93-E85B62D8FD3E}" type="presOf" srcId="{DE926ABC-9813-402D-8E52-114F749E1F5F}" destId="{EE954641-3C11-4280-B9AC-3A280FEB2D80}" srcOrd="0" destOrd="0" presId="urn:microsoft.com/office/officeart/2008/layout/RadialCluster"/>
    <dgm:cxn modelId="{3B4D68C5-8C72-4C81-88D6-07F35C50F87B}" type="presParOf" srcId="{B7ACC40A-D009-417F-AB37-C4FDE262A185}" destId="{243CB73C-D9F5-484A-83E1-298D55EDAC9A}" srcOrd="0" destOrd="0" presId="urn:microsoft.com/office/officeart/2008/layout/RadialCluster"/>
    <dgm:cxn modelId="{7B414DF5-5689-40C7-A1C6-EFBBDE0FA1B6}" type="presParOf" srcId="{243CB73C-D9F5-484A-83E1-298D55EDAC9A}" destId="{673DB082-BB58-4E63-AEB7-94735F7B2357}" srcOrd="0" destOrd="0" presId="urn:microsoft.com/office/officeart/2008/layout/RadialCluster"/>
    <dgm:cxn modelId="{3E125818-855D-4284-B0A2-175AA8CEE630}" type="presParOf" srcId="{243CB73C-D9F5-484A-83E1-298D55EDAC9A}" destId="{EE954641-3C11-4280-B9AC-3A280FEB2D80}" srcOrd="1" destOrd="0" presId="urn:microsoft.com/office/officeart/2008/layout/RadialCluster"/>
    <dgm:cxn modelId="{91869219-2A45-4950-B73A-7523B700FE02}" type="presParOf" srcId="{243CB73C-D9F5-484A-83E1-298D55EDAC9A}" destId="{9D70ADBA-458D-4565-9CAD-445664605ED7}" srcOrd="2" destOrd="0" presId="urn:microsoft.com/office/officeart/2008/layout/RadialCluster"/>
    <dgm:cxn modelId="{92D43BFB-F7E0-4EBC-BCA8-1F764B8F5EDC}" type="presParOf" srcId="{243CB73C-D9F5-484A-83E1-298D55EDAC9A}" destId="{2FCA106F-A2DF-4978-8EF9-A33F1BEAF749}" srcOrd="3" destOrd="0" presId="urn:microsoft.com/office/officeart/2008/layout/RadialCluster"/>
    <dgm:cxn modelId="{06FC041B-442C-45D7-8A28-942C75AB2278}" type="presParOf" srcId="{243CB73C-D9F5-484A-83E1-298D55EDAC9A}" destId="{4ED71995-5787-4D7A-AF23-231FDB987D6E}" srcOrd="4" destOrd="0" presId="urn:microsoft.com/office/officeart/2008/layout/RadialCluster"/>
    <dgm:cxn modelId="{15ADDBE9-4DEA-4A10-AA15-11818F8E2C9D}" type="presParOf" srcId="{243CB73C-D9F5-484A-83E1-298D55EDAC9A}" destId="{A4807A83-3BA5-4439-B743-13CB35320098}" srcOrd="5" destOrd="0" presId="urn:microsoft.com/office/officeart/2008/layout/RadialCluster"/>
    <dgm:cxn modelId="{0C6B0216-598D-4136-BC5C-22B058DA2965}" type="presParOf" srcId="{243CB73C-D9F5-484A-83E1-298D55EDAC9A}" destId="{BA84CB0A-B4B8-4D64-BB21-E2408211F058}" srcOrd="6" destOrd="0" presId="urn:microsoft.com/office/officeart/2008/layout/RadialCluster"/>
    <dgm:cxn modelId="{13C76D59-FB0B-4016-ACC2-045C828C5A95}" type="presParOf" srcId="{243CB73C-D9F5-484A-83E1-298D55EDAC9A}" destId="{DB8392E2-B2E3-459E-8BE3-501E1375BB60}" srcOrd="7" destOrd="0" presId="urn:microsoft.com/office/officeart/2008/layout/RadialCluster"/>
    <dgm:cxn modelId="{B7DF1C73-5DB6-47F5-A632-BA818FDF814C}" type="presParOf" srcId="{243CB73C-D9F5-484A-83E1-298D55EDAC9A}" destId="{08C9E8CF-FE3F-429F-B6A8-814280238A8D}" srcOrd="8" destOrd="0" presId="urn:microsoft.com/office/officeart/2008/layout/RadialCluster"/>
    <dgm:cxn modelId="{1288AA89-222F-4214-87B4-A715BFAF9889}" type="presParOf" srcId="{243CB73C-D9F5-484A-83E1-298D55EDAC9A}" destId="{6E36B731-9B41-4B6D-97A3-6C765619B71A}" srcOrd="9" destOrd="0" presId="urn:microsoft.com/office/officeart/2008/layout/RadialCluster"/>
    <dgm:cxn modelId="{FF280A7C-456F-4B7B-9F84-BA5F00E39334}" type="presParOf" srcId="{243CB73C-D9F5-484A-83E1-298D55EDAC9A}" destId="{D48CF0BA-CAB2-43B2-B97B-3772A11F11E4}" srcOrd="10" destOrd="0" presId="urn:microsoft.com/office/officeart/2008/layout/RadialCluster"/>
    <dgm:cxn modelId="{4F0A9CF7-7155-4843-AB91-A3499E24C8BD}" type="presParOf" srcId="{243CB73C-D9F5-484A-83E1-298D55EDAC9A}" destId="{2D2B7860-5A4E-434F-BB27-4E18E3A031A7}" srcOrd="11" destOrd="0" presId="urn:microsoft.com/office/officeart/2008/layout/RadialCluster"/>
    <dgm:cxn modelId="{E1A2DC5F-5F19-4AC0-A36F-6C22B42BEDDE}" type="presParOf" srcId="{243CB73C-D9F5-484A-83E1-298D55EDAC9A}" destId="{0EAEACC7-C5C7-4F4D-AB3C-58DFD3543EDF}" srcOrd="1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42388-A63F-4383-B44F-2A36E3A3ED6B}"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a:cs typeface="B Titr" panose="00000700000000000000" pitchFamily="2" charset="-78"/>
            </a:rPr>
            <a:t>داستان های علمی تخیلی</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a:cs typeface="B Titr" panose="00000700000000000000" pitchFamily="2" charset="-78"/>
            </a:rPr>
            <a:t>زامیاتین</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a:cs typeface="B Titr" panose="00000700000000000000" pitchFamily="2" charset="-78"/>
            </a:rPr>
            <a:t>هاکسلی</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a:cs typeface="B Titr" panose="00000700000000000000" pitchFamily="2" charset="-78"/>
            </a:rPr>
            <a:t>بولور-لیتون</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B7ACC40A-D009-417F-AB37-C4FDE262A185}" type="pres">
      <dgm:prSet presAssocID="{00A42388-A63F-4383-B44F-2A36E3A3ED6B}" presName="Name0" presStyleCnt="0">
        <dgm:presLayoutVars>
          <dgm:chMax val="1"/>
          <dgm:chPref val="1"/>
          <dgm:dir/>
          <dgm:animOne val="branch"/>
          <dgm:animLvl val="lvl"/>
        </dgm:presLayoutVars>
      </dgm:prSet>
      <dgm:spPr/>
    </dgm:pt>
    <dgm:pt modelId="{243CB73C-D9F5-484A-83E1-298D55EDAC9A}" type="pres">
      <dgm:prSet presAssocID="{9CEE0363-6D68-438A-9430-95D4034976B9}" presName="singleCycle" presStyleCnt="0"/>
      <dgm:spPr/>
    </dgm:pt>
    <dgm:pt modelId="{673DB082-BB58-4E63-AEB7-94735F7B2357}" type="pres">
      <dgm:prSet presAssocID="{9CEE0363-6D68-438A-9430-95D4034976B9}" presName="singleCenter" presStyleLbl="node1" presStyleIdx="0" presStyleCnt="4">
        <dgm:presLayoutVars>
          <dgm:chMax val="7"/>
          <dgm:chPref val="7"/>
        </dgm:presLayoutVars>
      </dgm:prSet>
      <dgm:spPr/>
    </dgm:pt>
    <dgm:pt modelId="{2FCA106F-A2DF-4978-8EF9-A33F1BEAF749}" type="pres">
      <dgm:prSet presAssocID="{7A7D877D-6F7C-4035-9162-873DFBA04351}" presName="Name56" presStyleLbl="parChTrans1D2" presStyleIdx="0" presStyleCnt="3"/>
      <dgm:spPr/>
    </dgm:pt>
    <dgm:pt modelId="{4ED71995-5787-4D7A-AF23-231FDB987D6E}" type="pres">
      <dgm:prSet presAssocID="{38BD9C63-5280-4EFE-BE9C-2E2D2714FCAC}" presName="text0" presStyleLbl="node1" presStyleIdx="1" presStyleCnt="4">
        <dgm:presLayoutVars>
          <dgm:bulletEnabled val="1"/>
        </dgm:presLayoutVars>
      </dgm:prSet>
      <dgm:spPr/>
    </dgm:pt>
    <dgm:pt modelId="{A4807A83-3BA5-4439-B743-13CB35320098}" type="pres">
      <dgm:prSet presAssocID="{B993E69C-2816-4DA1-A1F1-404BB19B283A}" presName="Name56" presStyleLbl="parChTrans1D2" presStyleIdx="1" presStyleCnt="3"/>
      <dgm:spPr/>
    </dgm:pt>
    <dgm:pt modelId="{BA84CB0A-B4B8-4D64-BB21-E2408211F058}" type="pres">
      <dgm:prSet presAssocID="{F9CCFA20-E2E3-414D-B798-D9A1514901C6}" presName="text0" presStyleLbl="node1" presStyleIdx="2" presStyleCnt="4">
        <dgm:presLayoutVars>
          <dgm:bulletEnabled val="1"/>
        </dgm:presLayoutVars>
      </dgm:prSet>
      <dgm:spPr/>
    </dgm:pt>
    <dgm:pt modelId="{DB8392E2-B2E3-459E-8BE3-501E1375BB60}" type="pres">
      <dgm:prSet presAssocID="{8BBCCEB7-FE82-4654-BA85-7B6AF3EE78B4}" presName="Name56" presStyleLbl="parChTrans1D2" presStyleIdx="2" presStyleCnt="3"/>
      <dgm:spPr/>
    </dgm:pt>
    <dgm:pt modelId="{08C9E8CF-FE3F-429F-B6A8-814280238A8D}" type="pres">
      <dgm:prSet presAssocID="{37115B0B-5A81-45CF-B83B-94E8110EA40F}" presName="text0" presStyleLbl="node1" presStyleIdx="3" presStyleCnt="4">
        <dgm:presLayoutVars>
          <dgm:bulletEnabled val="1"/>
        </dgm:presLayoutVars>
      </dgm:prSet>
      <dgm:spPr/>
    </dgm:pt>
  </dgm:ptLst>
  <dgm:cxnLst>
    <dgm:cxn modelId="{E5D575DD-EA3C-424F-8A21-A9D9F1BEB3D0}" type="presOf" srcId="{8BBCCEB7-FE82-4654-BA85-7B6AF3EE78B4}" destId="{DB8392E2-B2E3-459E-8BE3-501E1375BB60}" srcOrd="0" destOrd="0" presId="urn:microsoft.com/office/officeart/2008/layout/RadialCluster"/>
    <dgm:cxn modelId="{9A3579EE-EA43-4729-AD8C-A82EDCF7496A}" srcId="{00A42388-A63F-4383-B44F-2A36E3A3ED6B}" destId="{9CEE0363-6D68-438A-9430-95D4034976B9}" srcOrd="0" destOrd="0" parTransId="{F746A1FD-97BE-44E8-9AC3-2B00B7C2660D}" sibTransId="{FD7A8959-A656-48B5-9405-6C43C42C9CB2}"/>
    <dgm:cxn modelId="{2C3F217D-88AF-4FBA-98D6-BD2A0427ADB7}" srcId="{9CEE0363-6D68-438A-9430-95D4034976B9}" destId="{38BD9C63-5280-4EFE-BE9C-2E2D2714FCAC}" srcOrd="0" destOrd="0" parTransId="{7A7D877D-6F7C-4035-9162-873DFBA04351}" sibTransId="{72E395F6-541A-46CA-AB15-CC496B813CEE}"/>
    <dgm:cxn modelId="{9E288DD0-3443-4D8A-84AD-416A16911572}" srcId="{9CEE0363-6D68-438A-9430-95D4034976B9}" destId="{37115B0B-5A81-45CF-B83B-94E8110EA40F}" srcOrd="2" destOrd="0" parTransId="{8BBCCEB7-FE82-4654-BA85-7B6AF3EE78B4}" sibTransId="{B6A7ECA1-BC2B-4B0D-92E1-0C6763A9EC65}"/>
    <dgm:cxn modelId="{E1A9A01F-4781-4321-805E-DB3F9A2D9115}" type="presOf" srcId="{37115B0B-5A81-45CF-B83B-94E8110EA40F}" destId="{08C9E8CF-FE3F-429F-B6A8-814280238A8D}" srcOrd="0" destOrd="0" presId="urn:microsoft.com/office/officeart/2008/layout/RadialCluster"/>
    <dgm:cxn modelId="{51763F6C-DE4F-4A7E-A9FE-4D36B31DF0FB}" type="presOf" srcId="{38BD9C63-5280-4EFE-BE9C-2E2D2714FCAC}" destId="{4ED71995-5787-4D7A-AF23-231FDB987D6E}" srcOrd="0" destOrd="0" presId="urn:microsoft.com/office/officeart/2008/layout/RadialCluster"/>
    <dgm:cxn modelId="{E7E1625C-F6A0-42E9-8F10-861E81BF7CBE}" srcId="{9CEE0363-6D68-438A-9430-95D4034976B9}" destId="{F9CCFA20-E2E3-414D-B798-D9A1514901C6}" srcOrd="1" destOrd="0" parTransId="{B993E69C-2816-4DA1-A1F1-404BB19B283A}" sibTransId="{0C251D24-0E08-4D9A-9CD4-41ADE10A1941}"/>
    <dgm:cxn modelId="{C80E667A-8697-4808-B1BE-D63496CF4BD6}" type="presOf" srcId="{00A42388-A63F-4383-B44F-2A36E3A3ED6B}" destId="{B7ACC40A-D009-417F-AB37-C4FDE262A185}" srcOrd="0" destOrd="0" presId="urn:microsoft.com/office/officeart/2008/layout/RadialCluster"/>
    <dgm:cxn modelId="{F46C5124-9EC0-4E3C-8678-03069C1CE551}" type="presOf" srcId="{F9CCFA20-E2E3-414D-B798-D9A1514901C6}" destId="{BA84CB0A-B4B8-4D64-BB21-E2408211F058}" srcOrd="0" destOrd="0" presId="urn:microsoft.com/office/officeart/2008/layout/RadialCluster"/>
    <dgm:cxn modelId="{09177FDA-42C3-430A-A009-E5EE3F87E78F}" type="presOf" srcId="{B993E69C-2816-4DA1-A1F1-404BB19B283A}" destId="{A4807A83-3BA5-4439-B743-13CB35320098}" srcOrd="0" destOrd="0" presId="urn:microsoft.com/office/officeart/2008/layout/RadialCluster"/>
    <dgm:cxn modelId="{2F4C32BF-F09A-46D8-AFDB-0571E26FA2F6}" type="presOf" srcId="{9CEE0363-6D68-438A-9430-95D4034976B9}" destId="{673DB082-BB58-4E63-AEB7-94735F7B2357}" srcOrd="0" destOrd="0" presId="urn:microsoft.com/office/officeart/2008/layout/RadialCluster"/>
    <dgm:cxn modelId="{08E18D34-C058-4A2E-8858-DE7F3E15E30F}" type="presOf" srcId="{7A7D877D-6F7C-4035-9162-873DFBA04351}" destId="{2FCA106F-A2DF-4978-8EF9-A33F1BEAF749}" srcOrd="0" destOrd="0" presId="urn:microsoft.com/office/officeart/2008/layout/RadialCluster"/>
    <dgm:cxn modelId="{BE74F489-4004-4AA4-8FDF-261A745C2BCE}" type="presParOf" srcId="{B7ACC40A-D009-417F-AB37-C4FDE262A185}" destId="{243CB73C-D9F5-484A-83E1-298D55EDAC9A}" srcOrd="0" destOrd="0" presId="urn:microsoft.com/office/officeart/2008/layout/RadialCluster"/>
    <dgm:cxn modelId="{8995F1FE-50A2-4974-92B1-ACF1473AF7CE}" type="presParOf" srcId="{243CB73C-D9F5-484A-83E1-298D55EDAC9A}" destId="{673DB082-BB58-4E63-AEB7-94735F7B2357}" srcOrd="0" destOrd="0" presId="urn:microsoft.com/office/officeart/2008/layout/RadialCluster"/>
    <dgm:cxn modelId="{5D1A2838-10BA-45E9-B085-407A933E0164}" type="presParOf" srcId="{243CB73C-D9F5-484A-83E1-298D55EDAC9A}" destId="{2FCA106F-A2DF-4978-8EF9-A33F1BEAF749}" srcOrd="1" destOrd="0" presId="urn:microsoft.com/office/officeart/2008/layout/RadialCluster"/>
    <dgm:cxn modelId="{209E91CE-7E98-456B-A6EE-573E9F3222CC}" type="presParOf" srcId="{243CB73C-D9F5-484A-83E1-298D55EDAC9A}" destId="{4ED71995-5787-4D7A-AF23-231FDB987D6E}" srcOrd="2" destOrd="0" presId="urn:microsoft.com/office/officeart/2008/layout/RadialCluster"/>
    <dgm:cxn modelId="{176A11CC-F6DC-49A0-A203-282C19D4E549}" type="presParOf" srcId="{243CB73C-D9F5-484A-83E1-298D55EDAC9A}" destId="{A4807A83-3BA5-4439-B743-13CB35320098}" srcOrd="3" destOrd="0" presId="urn:microsoft.com/office/officeart/2008/layout/RadialCluster"/>
    <dgm:cxn modelId="{E471D681-A66C-4141-8E4A-5D3635B46257}" type="presParOf" srcId="{243CB73C-D9F5-484A-83E1-298D55EDAC9A}" destId="{BA84CB0A-B4B8-4D64-BB21-E2408211F058}" srcOrd="4" destOrd="0" presId="urn:microsoft.com/office/officeart/2008/layout/RadialCluster"/>
    <dgm:cxn modelId="{1DC6FE95-DE15-4479-A7EA-C3578FF1566C}" type="presParOf" srcId="{243CB73C-D9F5-484A-83E1-298D55EDAC9A}" destId="{DB8392E2-B2E3-459E-8BE3-501E1375BB60}" srcOrd="5" destOrd="0" presId="urn:microsoft.com/office/officeart/2008/layout/RadialCluster"/>
    <dgm:cxn modelId="{49463389-D880-4073-8D67-48419B68A438}" type="presParOf" srcId="{243CB73C-D9F5-484A-83E1-298D55EDAC9A}" destId="{08C9E8CF-FE3F-429F-B6A8-814280238A8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42388-A63F-4383-B44F-2A36E3A3ED6B}"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9CEE0363-6D68-438A-9430-95D4034976B9}">
      <dgm:prSet phldrT="[Text]" custT="1"/>
      <dgm:spPr/>
      <dgm:t>
        <a:bodyPr/>
        <a:lstStyle/>
        <a:p>
          <a:r>
            <a:rPr lang="fa-IR" sz="2000" dirty="0">
              <a:cs typeface="B Titr" panose="00000700000000000000" pitchFamily="2" charset="-78"/>
            </a:rPr>
            <a:t>تاریخ گرایی</a:t>
          </a:r>
          <a:endParaRPr lang="en-US" sz="2000" dirty="0">
            <a:cs typeface="B Titr" panose="00000700000000000000" pitchFamily="2" charset="-78"/>
          </a:endParaRPr>
        </a:p>
      </dgm:t>
    </dgm:pt>
    <dgm:pt modelId="{F746A1FD-97BE-44E8-9AC3-2B00B7C2660D}" type="parTrans" cxnId="{9A3579EE-EA43-4729-AD8C-A82EDCF7496A}">
      <dgm:prSet/>
      <dgm:spPr/>
      <dgm:t>
        <a:bodyPr/>
        <a:lstStyle/>
        <a:p>
          <a:endParaRPr lang="en-US"/>
        </a:p>
      </dgm:t>
    </dgm:pt>
    <dgm:pt modelId="{FD7A8959-A656-48B5-9405-6C43C42C9CB2}" type="sibTrans" cxnId="{9A3579EE-EA43-4729-AD8C-A82EDCF7496A}">
      <dgm:prSet/>
      <dgm:spPr/>
      <dgm:t>
        <a:bodyPr/>
        <a:lstStyle/>
        <a:p>
          <a:endParaRPr lang="en-US"/>
        </a:p>
      </dgm:t>
    </dgm:pt>
    <dgm:pt modelId="{38BD9C63-5280-4EFE-BE9C-2E2D2714FCAC}">
      <dgm:prSet phldrT="[Text]" custT="1"/>
      <dgm:spPr/>
      <dgm:t>
        <a:bodyPr/>
        <a:lstStyle/>
        <a:p>
          <a:r>
            <a:rPr lang="fa-IR" sz="1800" dirty="0">
              <a:cs typeface="B Titr" panose="00000700000000000000" pitchFamily="2" charset="-78"/>
            </a:rPr>
            <a:t>هگل</a:t>
          </a:r>
          <a:endParaRPr lang="en-US" sz="1800" dirty="0">
            <a:cs typeface="B Titr" panose="00000700000000000000" pitchFamily="2" charset="-78"/>
          </a:endParaRPr>
        </a:p>
      </dgm:t>
    </dgm:pt>
    <dgm:pt modelId="{7A7D877D-6F7C-4035-9162-873DFBA04351}" type="parTrans" cxnId="{2C3F217D-88AF-4FBA-98D6-BD2A0427ADB7}">
      <dgm:prSet/>
      <dgm:spPr/>
      <dgm:t>
        <a:bodyPr/>
        <a:lstStyle/>
        <a:p>
          <a:endParaRPr lang="en-US"/>
        </a:p>
      </dgm:t>
    </dgm:pt>
    <dgm:pt modelId="{72E395F6-541A-46CA-AB15-CC496B813CEE}" type="sibTrans" cxnId="{2C3F217D-88AF-4FBA-98D6-BD2A0427ADB7}">
      <dgm:prSet/>
      <dgm:spPr/>
      <dgm:t>
        <a:bodyPr/>
        <a:lstStyle/>
        <a:p>
          <a:endParaRPr lang="en-US"/>
        </a:p>
      </dgm:t>
    </dgm:pt>
    <dgm:pt modelId="{F9CCFA20-E2E3-414D-B798-D9A1514901C6}">
      <dgm:prSet phldrT="[Text]" custT="1"/>
      <dgm:spPr/>
      <dgm:t>
        <a:bodyPr/>
        <a:lstStyle/>
        <a:p>
          <a:r>
            <a:rPr lang="fa-IR" sz="1800" dirty="0">
              <a:cs typeface="B Titr" panose="00000700000000000000" pitchFamily="2" charset="-78"/>
            </a:rPr>
            <a:t>مارکس</a:t>
          </a:r>
          <a:endParaRPr lang="en-US" sz="1800" dirty="0">
            <a:cs typeface="B Titr" panose="00000700000000000000" pitchFamily="2" charset="-78"/>
          </a:endParaRPr>
        </a:p>
      </dgm:t>
    </dgm:pt>
    <dgm:pt modelId="{B993E69C-2816-4DA1-A1F1-404BB19B283A}" type="parTrans" cxnId="{E7E1625C-F6A0-42E9-8F10-861E81BF7CBE}">
      <dgm:prSet/>
      <dgm:spPr/>
      <dgm:t>
        <a:bodyPr/>
        <a:lstStyle/>
        <a:p>
          <a:endParaRPr lang="en-US"/>
        </a:p>
      </dgm:t>
    </dgm:pt>
    <dgm:pt modelId="{0C251D24-0E08-4D9A-9CD4-41ADE10A1941}" type="sibTrans" cxnId="{E7E1625C-F6A0-42E9-8F10-861E81BF7CBE}">
      <dgm:prSet/>
      <dgm:spPr/>
      <dgm:t>
        <a:bodyPr/>
        <a:lstStyle/>
        <a:p>
          <a:endParaRPr lang="en-US"/>
        </a:p>
      </dgm:t>
    </dgm:pt>
    <dgm:pt modelId="{37115B0B-5A81-45CF-B83B-94E8110EA40F}">
      <dgm:prSet phldrT="[Text]" custT="1"/>
      <dgm:spPr/>
      <dgm:t>
        <a:bodyPr/>
        <a:lstStyle/>
        <a:p>
          <a:r>
            <a:rPr lang="fa-IR" sz="1800" dirty="0">
              <a:cs typeface="B Titr" panose="00000700000000000000" pitchFamily="2" charset="-78"/>
            </a:rPr>
            <a:t>آگوست کنت</a:t>
          </a:r>
          <a:endParaRPr lang="en-US" sz="1800" dirty="0">
            <a:cs typeface="B Titr" panose="00000700000000000000" pitchFamily="2" charset="-78"/>
          </a:endParaRPr>
        </a:p>
      </dgm:t>
    </dgm:pt>
    <dgm:pt modelId="{8BBCCEB7-FE82-4654-BA85-7B6AF3EE78B4}" type="parTrans" cxnId="{9E288DD0-3443-4D8A-84AD-416A16911572}">
      <dgm:prSet/>
      <dgm:spPr/>
      <dgm:t>
        <a:bodyPr/>
        <a:lstStyle/>
        <a:p>
          <a:endParaRPr lang="en-US"/>
        </a:p>
      </dgm:t>
    </dgm:pt>
    <dgm:pt modelId="{B6A7ECA1-BC2B-4B0D-92E1-0C6763A9EC65}" type="sibTrans" cxnId="{9E288DD0-3443-4D8A-84AD-416A16911572}">
      <dgm:prSet/>
      <dgm:spPr/>
      <dgm:t>
        <a:bodyPr/>
        <a:lstStyle/>
        <a:p>
          <a:endParaRPr lang="en-US"/>
        </a:p>
      </dgm:t>
    </dgm:pt>
    <dgm:pt modelId="{574A7A54-E295-4BBE-AD00-09247A126773}">
      <dgm:prSet phldrT="[Text]" custT="1"/>
      <dgm:spPr/>
      <dgm:t>
        <a:bodyPr/>
        <a:lstStyle/>
        <a:p>
          <a:r>
            <a:rPr lang="fa-IR" sz="1800" dirty="0">
              <a:cs typeface="B Titr" panose="00000700000000000000" pitchFamily="2" charset="-78"/>
            </a:rPr>
            <a:t>کندرسه</a:t>
          </a:r>
          <a:endParaRPr lang="en-US" sz="1800" dirty="0">
            <a:cs typeface="B Titr" panose="00000700000000000000" pitchFamily="2" charset="-78"/>
          </a:endParaRPr>
        </a:p>
      </dgm:t>
    </dgm:pt>
    <dgm:pt modelId="{91CAA0AF-D027-4189-A2BB-A823D60C44A7}" type="parTrans" cxnId="{FE45E1C1-5682-4863-9100-D11E8DFAC6E8}">
      <dgm:prSet/>
      <dgm:spPr/>
      <dgm:t>
        <a:bodyPr/>
        <a:lstStyle/>
        <a:p>
          <a:endParaRPr lang="en-US"/>
        </a:p>
      </dgm:t>
    </dgm:pt>
    <dgm:pt modelId="{AE233AAC-B7C1-4A1D-A390-912780CA545C}" type="sibTrans" cxnId="{FE45E1C1-5682-4863-9100-D11E8DFAC6E8}">
      <dgm:prSet/>
      <dgm:spPr/>
      <dgm:t>
        <a:bodyPr/>
        <a:lstStyle/>
        <a:p>
          <a:endParaRPr lang="en-US"/>
        </a:p>
      </dgm:t>
    </dgm:pt>
    <dgm:pt modelId="{A206DEEE-ABFD-4C1C-8550-C2CC5853F59C}">
      <dgm:prSet phldrT="[Text]" custT="1"/>
      <dgm:spPr/>
      <dgm:t>
        <a:bodyPr/>
        <a:lstStyle/>
        <a:p>
          <a:r>
            <a:rPr lang="fa-IR" sz="1800" dirty="0">
              <a:cs typeface="B Titr" panose="00000700000000000000" pitchFamily="2" charset="-78"/>
            </a:rPr>
            <a:t>پوپر</a:t>
          </a:r>
          <a:endParaRPr lang="en-US" sz="1800" dirty="0">
            <a:cs typeface="B Titr" panose="00000700000000000000" pitchFamily="2" charset="-78"/>
          </a:endParaRPr>
        </a:p>
      </dgm:t>
    </dgm:pt>
    <dgm:pt modelId="{A6895016-BBA9-43AB-B941-93849AE33406}" type="parTrans" cxnId="{0541465E-5EC5-4C9C-9B76-4230653D731E}">
      <dgm:prSet/>
      <dgm:spPr/>
      <dgm:t>
        <a:bodyPr/>
        <a:lstStyle/>
        <a:p>
          <a:endParaRPr lang="en-US"/>
        </a:p>
      </dgm:t>
    </dgm:pt>
    <dgm:pt modelId="{9738FC56-687A-4928-90C7-2052BA2D7BF8}" type="sibTrans" cxnId="{0541465E-5EC5-4C9C-9B76-4230653D731E}">
      <dgm:prSet/>
      <dgm:spPr/>
      <dgm:t>
        <a:bodyPr/>
        <a:lstStyle/>
        <a:p>
          <a:endParaRPr lang="en-US"/>
        </a:p>
      </dgm:t>
    </dgm:pt>
    <dgm:pt modelId="{D9B8A581-7435-4B87-BFC5-E9EDB75D3BB2}" type="pres">
      <dgm:prSet presAssocID="{00A42388-A63F-4383-B44F-2A36E3A3ED6B}" presName="composite" presStyleCnt="0">
        <dgm:presLayoutVars>
          <dgm:chMax val="1"/>
          <dgm:dir/>
          <dgm:resizeHandles val="exact"/>
        </dgm:presLayoutVars>
      </dgm:prSet>
      <dgm:spPr/>
    </dgm:pt>
    <dgm:pt modelId="{20A89E54-5709-4482-A583-AFB7896B380E}" type="pres">
      <dgm:prSet presAssocID="{00A42388-A63F-4383-B44F-2A36E3A3ED6B}" presName="radial" presStyleCnt="0">
        <dgm:presLayoutVars>
          <dgm:animLvl val="ctr"/>
        </dgm:presLayoutVars>
      </dgm:prSet>
      <dgm:spPr/>
    </dgm:pt>
    <dgm:pt modelId="{AE64B058-1212-4840-82AD-004ED3EBCB20}" type="pres">
      <dgm:prSet presAssocID="{9CEE0363-6D68-438A-9430-95D4034976B9}" presName="centerShape" presStyleLbl="vennNode1" presStyleIdx="0" presStyleCnt="6"/>
      <dgm:spPr/>
    </dgm:pt>
    <dgm:pt modelId="{118EE09A-342C-4B24-906C-501E7827E17F}" type="pres">
      <dgm:prSet presAssocID="{38BD9C63-5280-4EFE-BE9C-2E2D2714FCAC}" presName="node" presStyleLbl="vennNode1" presStyleIdx="1" presStyleCnt="6">
        <dgm:presLayoutVars>
          <dgm:bulletEnabled val="1"/>
        </dgm:presLayoutVars>
      </dgm:prSet>
      <dgm:spPr/>
    </dgm:pt>
    <dgm:pt modelId="{50CFB66E-849F-4D53-AB4D-01AA45387196}" type="pres">
      <dgm:prSet presAssocID="{F9CCFA20-E2E3-414D-B798-D9A1514901C6}" presName="node" presStyleLbl="vennNode1" presStyleIdx="2" presStyleCnt="6">
        <dgm:presLayoutVars>
          <dgm:bulletEnabled val="1"/>
        </dgm:presLayoutVars>
      </dgm:prSet>
      <dgm:spPr/>
    </dgm:pt>
    <dgm:pt modelId="{718D12C2-79C2-42AF-9D75-E183D6FA9067}" type="pres">
      <dgm:prSet presAssocID="{37115B0B-5A81-45CF-B83B-94E8110EA40F}" presName="node" presStyleLbl="vennNode1" presStyleIdx="3" presStyleCnt="6">
        <dgm:presLayoutVars>
          <dgm:bulletEnabled val="1"/>
        </dgm:presLayoutVars>
      </dgm:prSet>
      <dgm:spPr/>
    </dgm:pt>
    <dgm:pt modelId="{F223B5D5-0AEB-409C-AE10-2572E002F1CC}" type="pres">
      <dgm:prSet presAssocID="{574A7A54-E295-4BBE-AD00-09247A126773}" presName="node" presStyleLbl="vennNode1" presStyleIdx="4" presStyleCnt="6">
        <dgm:presLayoutVars>
          <dgm:bulletEnabled val="1"/>
        </dgm:presLayoutVars>
      </dgm:prSet>
      <dgm:spPr/>
    </dgm:pt>
    <dgm:pt modelId="{C2C134AA-6CCF-47F4-ABB5-4150984D76A4}" type="pres">
      <dgm:prSet presAssocID="{A206DEEE-ABFD-4C1C-8550-C2CC5853F59C}" presName="node" presStyleLbl="vennNode1" presStyleIdx="5" presStyleCnt="6">
        <dgm:presLayoutVars>
          <dgm:bulletEnabled val="1"/>
        </dgm:presLayoutVars>
      </dgm:prSet>
      <dgm:spPr/>
    </dgm:pt>
  </dgm:ptLst>
  <dgm:cxnLst>
    <dgm:cxn modelId="{2C3F217D-88AF-4FBA-98D6-BD2A0427ADB7}" srcId="{9CEE0363-6D68-438A-9430-95D4034976B9}" destId="{38BD9C63-5280-4EFE-BE9C-2E2D2714FCAC}" srcOrd="0" destOrd="0" parTransId="{7A7D877D-6F7C-4035-9162-873DFBA04351}" sibTransId="{72E395F6-541A-46CA-AB15-CC496B813CEE}"/>
    <dgm:cxn modelId="{0541465E-5EC5-4C9C-9B76-4230653D731E}" srcId="{9CEE0363-6D68-438A-9430-95D4034976B9}" destId="{A206DEEE-ABFD-4C1C-8550-C2CC5853F59C}" srcOrd="4" destOrd="0" parTransId="{A6895016-BBA9-43AB-B941-93849AE33406}" sibTransId="{9738FC56-687A-4928-90C7-2052BA2D7BF8}"/>
    <dgm:cxn modelId="{9A3579EE-EA43-4729-AD8C-A82EDCF7496A}" srcId="{00A42388-A63F-4383-B44F-2A36E3A3ED6B}" destId="{9CEE0363-6D68-438A-9430-95D4034976B9}" srcOrd="0" destOrd="0" parTransId="{F746A1FD-97BE-44E8-9AC3-2B00B7C2660D}" sibTransId="{FD7A8959-A656-48B5-9405-6C43C42C9CB2}"/>
    <dgm:cxn modelId="{FE45E1C1-5682-4863-9100-D11E8DFAC6E8}" srcId="{9CEE0363-6D68-438A-9430-95D4034976B9}" destId="{574A7A54-E295-4BBE-AD00-09247A126773}" srcOrd="3" destOrd="0" parTransId="{91CAA0AF-D027-4189-A2BB-A823D60C44A7}" sibTransId="{AE233AAC-B7C1-4A1D-A390-912780CA545C}"/>
    <dgm:cxn modelId="{6A2EFE40-AECA-44D5-B533-3391A3A51F90}" type="presOf" srcId="{A206DEEE-ABFD-4C1C-8550-C2CC5853F59C}" destId="{C2C134AA-6CCF-47F4-ABB5-4150984D76A4}" srcOrd="0" destOrd="0" presId="urn:microsoft.com/office/officeart/2005/8/layout/radial3"/>
    <dgm:cxn modelId="{CD80FF68-9F43-45F0-B55A-CC77A93A25F7}" type="presOf" srcId="{574A7A54-E295-4BBE-AD00-09247A126773}" destId="{F223B5D5-0AEB-409C-AE10-2572E002F1CC}" srcOrd="0" destOrd="0" presId="urn:microsoft.com/office/officeart/2005/8/layout/radial3"/>
    <dgm:cxn modelId="{A92B9F5D-6876-4F12-AB60-D450DD2DD522}" type="presOf" srcId="{38BD9C63-5280-4EFE-BE9C-2E2D2714FCAC}" destId="{118EE09A-342C-4B24-906C-501E7827E17F}" srcOrd="0" destOrd="0" presId="urn:microsoft.com/office/officeart/2005/8/layout/radial3"/>
    <dgm:cxn modelId="{E7E1625C-F6A0-42E9-8F10-861E81BF7CBE}" srcId="{9CEE0363-6D68-438A-9430-95D4034976B9}" destId="{F9CCFA20-E2E3-414D-B798-D9A1514901C6}" srcOrd="1" destOrd="0" parTransId="{B993E69C-2816-4DA1-A1F1-404BB19B283A}" sibTransId="{0C251D24-0E08-4D9A-9CD4-41ADE10A1941}"/>
    <dgm:cxn modelId="{76B0EF8B-B941-4533-A739-3F0D66C73021}" type="presOf" srcId="{9CEE0363-6D68-438A-9430-95D4034976B9}" destId="{AE64B058-1212-4840-82AD-004ED3EBCB20}" srcOrd="0" destOrd="0" presId="urn:microsoft.com/office/officeart/2005/8/layout/radial3"/>
    <dgm:cxn modelId="{9E288DD0-3443-4D8A-84AD-416A16911572}" srcId="{9CEE0363-6D68-438A-9430-95D4034976B9}" destId="{37115B0B-5A81-45CF-B83B-94E8110EA40F}" srcOrd="2" destOrd="0" parTransId="{8BBCCEB7-FE82-4654-BA85-7B6AF3EE78B4}" sibTransId="{B6A7ECA1-BC2B-4B0D-92E1-0C6763A9EC65}"/>
    <dgm:cxn modelId="{9842F536-A0F2-4564-B25E-FA1E7C2FA40C}" type="presOf" srcId="{37115B0B-5A81-45CF-B83B-94E8110EA40F}" destId="{718D12C2-79C2-42AF-9D75-E183D6FA9067}" srcOrd="0" destOrd="0" presId="urn:microsoft.com/office/officeart/2005/8/layout/radial3"/>
    <dgm:cxn modelId="{AA274B60-5419-42BE-95BD-E7EC1A7F0107}" type="presOf" srcId="{00A42388-A63F-4383-B44F-2A36E3A3ED6B}" destId="{D9B8A581-7435-4B87-BFC5-E9EDB75D3BB2}" srcOrd="0" destOrd="0" presId="urn:microsoft.com/office/officeart/2005/8/layout/radial3"/>
    <dgm:cxn modelId="{A02A253B-6578-4CFD-BD31-0C9874E37935}" type="presOf" srcId="{F9CCFA20-E2E3-414D-B798-D9A1514901C6}" destId="{50CFB66E-849F-4D53-AB4D-01AA45387196}" srcOrd="0" destOrd="0" presId="urn:microsoft.com/office/officeart/2005/8/layout/radial3"/>
    <dgm:cxn modelId="{624611D6-0071-4E9E-9363-62394520AFC3}" type="presParOf" srcId="{D9B8A581-7435-4B87-BFC5-E9EDB75D3BB2}" destId="{20A89E54-5709-4482-A583-AFB7896B380E}" srcOrd="0" destOrd="0" presId="urn:microsoft.com/office/officeart/2005/8/layout/radial3"/>
    <dgm:cxn modelId="{306A27CC-E33D-4267-AAEA-73855E345DEF}" type="presParOf" srcId="{20A89E54-5709-4482-A583-AFB7896B380E}" destId="{AE64B058-1212-4840-82AD-004ED3EBCB20}" srcOrd="0" destOrd="0" presId="urn:microsoft.com/office/officeart/2005/8/layout/radial3"/>
    <dgm:cxn modelId="{F2681CF1-5048-4178-BD55-A2D6E2CC9733}" type="presParOf" srcId="{20A89E54-5709-4482-A583-AFB7896B380E}" destId="{118EE09A-342C-4B24-906C-501E7827E17F}" srcOrd="1" destOrd="0" presId="urn:microsoft.com/office/officeart/2005/8/layout/radial3"/>
    <dgm:cxn modelId="{F922C7DC-863D-4F2D-A5F7-562C676E3630}" type="presParOf" srcId="{20A89E54-5709-4482-A583-AFB7896B380E}" destId="{50CFB66E-849F-4D53-AB4D-01AA45387196}" srcOrd="2" destOrd="0" presId="urn:microsoft.com/office/officeart/2005/8/layout/radial3"/>
    <dgm:cxn modelId="{CB009EAB-AF93-444C-A298-B28475D71189}" type="presParOf" srcId="{20A89E54-5709-4482-A583-AFB7896B380E}" destId="{718D12C2-79C2-42AF-9D75-E183D6FA9067}" srcOrd="3" destOrd="0" presId="urn:microsoft.com/office/officeart/2005/8/layout/radial3"/>
    <dgm:cxn modelId="{B2F911EF-589E-4AF4-B500-102F40DB32C4}" type="presParOf" srcId="{20A89E54-5709-4482-A583-AFB7896B380E}" destId="{F223B5D5-0AEB-409C-AE10-2572E002F1CC}" srcOrd="4" destOrd="0" presId="urn:microsoft.com/office/officeart/2005/8/layout/radial3"/>
    <dgm:cxn modelId="{B37D84C3-F1BF-490D-8BB8-8EC55E724035}" type="presParOf" srcId="{20A89E54-5709-4482-A583-AFB7896B380E}" destId="{C2C134AA-6CCF-47F4-ABB5-4150984D76A4}"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42388-A63F-4383-B44F-2A36E3A3ED6B}"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en-US"/>
        </a:p>
      </dgm:t>
    </dgm:pt>
    <dgm:pt modelId="{9CEE0363-6D68-438A-9430-95D4034976B9}">
      <dgm:prSet phldrT="[Text]" custT="1"/>
      <dgm:spPr/>
      <dgm:t>
        <a:bodyPr/>
        <a:lstStyle/>
        <a:p>
          <a:r>
            <a:rPr lang="fa-IR" sz="2000" dirty="0">
              <a:solidFill>
                <a:schemeClr val="tx1"/>
              </a:solidFill>
              <a:cs typeface="B Titr" panose="00000700000000000000" pitchFamily="2" charset="-78"/>
            </a:rPr>
            <a:t>تفکر سیستمی</a:t>
          </a:r>
          <a:endParaRPr lang="en-US" sz="2000" dirty="0">
            <a:solidFill>
              <a:schemeClr val="tx1"/>
            </a:solidFill>
            <a:cs typeface="B Titr" panose="00000700000000000000" pitchFamily="2" charset="-78"/>
          </a:endParaRPr>
        </a:p>
      </dgm:t>
    </dgm:pt>
    <dgm:pt modelId="{F746A1FD-97BE-44E8-9AC3-2B00B7C2660D}" type="parTrans" cxnId="{9A3579EE-EA43-4729-AD8C-A82EDCF7496A}">
      <dgm:prSet/>
      <dgm:spPr/>
      <dgm:t>
        <a:bodyPr/>
        <a:lstStyle/>
        <a:p>
          <a:endParaRPr lang="en-US">
            <a:solidFill>
              <a:schemeClr val="tx1"/>
            </a:solidFill>
          </a:endParaRPr>
        </a:p>
      </dgm:t>
    </dgm:pt>
    <dgm:pt modelId="{FD7A8959-A656-48B5-9405-6C43C42C9CB2}" type="sibTrans" cxnId="{9A3579EE-EA43-4729-AD8C-A82EDCF7496A}">
      <dgm:prSet/>
      <dgm:spPr/>
      <dgm:t>
        <a:bodyPr/>
        <a:lstStyle/>
        <a:p>
          <a:endParaRPr lang="en-US">
            <a:solidFill>
              <a:schemeClr val="tx1"/>
            </a:solidFill>
          </a:endParaRPr>
        </a:p>
      </dgm:t>
    </dgm:pt>
    <dgm:pt modelId="{38BD9C63-5280-4EFE-BE9C-2E2D2714FCAC}">
      <dgm:prSet phldrT="[Text]" custT="1"/>
      <dgm:spPr/>
      <dgm:t>
        <a:bodyPr/>
        <a:lstStyle/>
        <a:p>
          <a:r>
            <a:rPr lang="fa-IR" sz="1800" dirty="0">
              <a:solidFill>
                <a:schemeClr val="tx1"/>
              </a:solidFill>
              <a:cs typeface="B Titr" panose="00000700000000000000" pitchFamily="2" charset="-78"/>
            </a:rPr>
            <a:t>رابطه میان جزء و کل</a:t>
          </a:r>
          <a:endParaRPr lang="en-US" sz="1800" dirty="0">
            <a:solidFill>
              <a:schemeClr val="tx1"/>
            </a:solidFill>
            <a:cs typeface="B Titr" panose="00000700000000000000" pitchFamily="2" charset="-78"/>
          </a:endParaRPr>
        </a:p>
      </dgm:t>
    </dgm:pt>
    <dgm:pt modelId="{7A7D877D-6F7C-4035-9162-873DFBA04351}" type="parTrans" cxnId="{2C3F217D-88AF-4FBA-98D6-BD2A0427ADB7}">
      <dgm:prSet/>
      <dgm:spPr/>
      <dgm:t>
        <a:bodyPr/>
        <a:lstStyle/>
        <a:p>
          <a:endParaRPr lang="en-US">
            <a:solidFill>
              <a:schemeClr val="tx1"/>
            </a:solidFill>
          </a:endParaRPr>
        </a:p>
      </dgm:t>
    </dgm:pt>
    <dgm:pt modelId="{72E395F6-541A-46CA-AB15-CC496B813CEE}" type="sibTrans" cxnId="{2C3F217D-88AF-4FBA-98D6-BD2A0427ADB7}">
      <dgm:prSet/>
      <dgm:spPr/>
      <dgm:t>
        <a:bodyPr/>
        <a:lstStyle/>
        <a:p>
          <a:endParaRPr lang="en-US">
            <a:solidFill>
              <a:schemeClr val="tx1"/>
            </a:solidFill>
          </a:endParaRPr>
        </a:p>
      </dgm:t>
    </dgm:pt>
    <dgm:pt modelId="{F9CCFA20-E2E3-414D-B798-D9A1514901C6}">
      <dgm:prSet phldrT="[Text]" custT="1"/>
      <dgm:spPr/>
      <dgm:t>
        <a:bodyPr/>
        <a:lstStyle/>
        <a:p>
          <a:r>
            <a:rPr lang="fa-IR" sz="1800" dirty="0">
              <a:solidFill>
                <a:schemeClr val="tx1"/>
              </a:solidFill>
              <a:cs typeface="B Titr" panose="00000700000000000000" pitchFamily="2" charset="-78"/>
            </a:rPr>
            <a:t>انتقال از تفکر ساختاری به فرایندی</a:t>
          </a:r>
          <a:endParaRPr lang="en-US" sz="1800" dirty="0">
            <a:solidFill>
              <a:schemeClr val="tx1"/>
            </a:solidFill>
            <a:cs typeface="B Titr" panose="00000700000000000000" pitchFamily="2" charset="-78"/>
          </a:endParaRPr>
        </a:p>
      </dgm:t>
    </dgm:pt>
    <dgm:pt modelId="{B993E69C-2816-4DA1-A1F1-404BB19B283A}" type="parTrans" cxnId="{E7E1625C-F6A0-42E9-8F10-861E81BF7CBE}">
      <dgm:prSet/>
      <dgm:spPr/>
      <dgm:t>
        <a:bodyPr/>
        <a:lstStyle/>
        <a:p>
          <a:endParaRPr lang="en-US">
            <a:solidFill>
              <a:schemeClr val="tx1"/>
            </a:solidFill>
          </a:endParaRPr>
        </a:p>
      </dgm:t>
    </dgm:pt>
    <dgm:pt modelId="{0C251D24-0E08-4D9A-9CD4-41ADE10A1941}" type="sibTrans" cxnId="{E7E1625C-F6A0-42E9-8F10-861E81BF7CBE}">
      <dgm:prSet/>
      <dgm:spPr/>
      <dgm:t>
        <a:bodyPr/>
        <a:lstStyle/>
        <a:p>
          <a:endParaRPr lang="en-US">
            <a:solidFill>
              <a:schemeClr val="tx1"/>
            </a:solidFill>
          </a:endParaRPr>
        </a:p>
      </dgm:t>
    </dgm:pt>
    <dgm:pt modelId="{37115B0B-5A81-45CF-B83B-94E8110EA40F}">
      <dgm:prSet phldrT="[Text]" custT="1"/>
      <dgm:spPr/>
      <dgm:t>
        <a:bodyPr/>
        <a:lstStyle/>
        <a:p>
          <a:r>
            <a:rPr lang="fa-IR" sz="1800" dirty="0">
              <a:solidFill>
                <a:schemeClr val="tx1"/>
              </a:solidFill>
              <a:cs typeface="B Titr" panose="00000700000000000000" pitchFamily="2" charset="-78"/>
            </a:rPr>
            <a:t>استعاره دانش بعنوان یک ساختمان</a:t>
          </a:r>
          <a:endParaRPr lang="en-US" sz="1800" dirty="0">
            <a:solidFill>
              <a:schemeClr val="tx1"/>
            </a:solidFill>
            <a:cs typeface="B Titr" panose="00000700000000000000" pitchFamily="2" charset="-78"/>
          </a:endParaRPr>
        </a:p>
      </dgm:t>
    </dgm:pt>
    <dgm:pt modelId="{8BBCCEB7-FE82-4654-BA85-7B6AF3EE78B4}" type="parTrans" cxnId="{9E288DD0-3443-4D8A-84AD-416A16911572}">
      <dgm:prSet/>
      <dgm:spPr/>
      <dgm:t>
        <a:bodyPr/>
        <a:lstStyle/>
        <a:p>
          <a:endParaRPr lang="en-US">
            <a:solidFill>
              <a:schemeClr val="tx1"/>
            </a:solidFill>
          </a:endParaRPr>
        </a:p>
      </dgm:t>
    </dgm:pt>
    <dgm:pt modelId="{B6A7ECA1-BC2B-4B0D-92E1-0C6763A9EC65}" type="sibTrans" cxnId="{9E288DD0-3443-4D8A-84AD-416A16911572}">
      <dgm:prSet/>
      <dgm:spPr/>
      <dgm:t>
        <a:bodyPr/>
        <a:lstStyle/>
        <a:p>
          <a:endParaRPr lang="en-US">
            <a:solidFill>
              <a:schemeClr val="tx1"/>
            </a:solidFill>
          </a:endParaRPr>
        </a:p>
      </dgm:t>
    </dgm:pt>
    <dgm:pt modelId="{B7ACC40A-D009-417F-AB37-C4FDE262A185}" type="pres">
      <dgm:prSet presAssocID="{00A42388-A63F-4383-B44F-2A36E3A3ED6B}" presName="Name0" presStyleCnt="0">
        <dgm:presLayoutVars>
          <dgm:chMax val="1"/>
          <dgm:chPref val="1"/>
          <dgm:dir/>
          <dgm:animOne val="branch"/>
          <dgm:animLvl val="lvl"/>
        </dgm:presLayoutVars>
      </dgm:prSet>
      <dgm:spPr/>
    </dgm:pt>
    <dgm:pt modelId="{243CB73C-D9F5-484A-83E1-298D55EDAC9A}" type="pres">
      <dgm:prSet presAssocID="{9CEE0363-6D68-438A-9430-95D4034976B9}" presName="singleCycle" presStyleCnt="0"/>
      <dgm:spPr/>
    </dgm:pt>
    <dgm:pt modelId="{673DB082-BB58-4E63-AEB7-94735F7B2357}" type="pres">
      <dgm:prSet presAssocID="{9CEE0363-6D68-438A-9430-95D4034976B9}" presName="singleCenter" presStyleLbl="node1" presStyleIdx="0" presStyleCnt="4" custLinFactNeighborX="-578" custLinFactNeighborY="-11763">
        <dgm:presLayoutVars>
          <dgm:chMax val="7"/>
          <dgm:chPref val="7"/>
        </dgm:presLayoutVars>
      </dgm:prSet>
      <dgm:spPr/>
    </dgm:pt>
    <dgm:pt modelId="{2FCA106F-A2DF-4978-8EF9-A33F1BEAF749}" type="pres">
      <dgm:prSet presAssocID="{7A7D877D-6F7C-4035-9162-873DFBA04351}" presName="Name56" presStyleLbl="parChTrans1D2" presStyleIdx="0" presStyleCnt="3"/>
      <dgm:spPr/>
    </dgm:pt>
    <dgm:pt modelId="{4ED71995-5787-4D7A-AF23-231FDB987D6E}" type="pres">
      <dgm:prSet presAssocID="{38BD9C63-5280-4EFE-BE9C-2E2D2714FCAC}" presName="text0" presStyleLbl="node1" presStyleIdx="1" presStyleCnt="4" custScaleX="168303">
        <dgm:presLayoutVars>
          <dgm:bulletEnabled val="1"/>
        </dgm:presLayoutVars>
      </dgm:prSet>
      <dgm:spPr/>
    </dgm:pt>
    <dgm:pt modelId="{A4807A83-3BA5-4439-B743-13CB35320098}" type="pres">
      <dgm:prSet presAssocID="{B993E69C-2816-4DA1-A1F1-404BB19B283A}" presName="Name56" presStyleLbl="parChTrans1D2" presStyleIdx="1" presStyleCnt="3"/>
      <dgm:spPr/>
    </dgm:pt>
    <dgm:pt modelId="{BA84CB0A-B4B8-4D64-BB21-E2408211F058}" type="pres">
      <dgm:prSet presAssocID="{F9CCFA20-E2E3-414D-B798-D9A1514901C6}" presName="text0" presStyleLbl="node1" presStyleIdx="2" presStyleCnt="4" custScaleX="238024" custRadScaleRad="100259" custRadScaleInc="-22590">
        <dgm:presLayoutVars>
          <dgm:bulletEnabled val="1"/>
        </dgm:presLayoutVars>
      </dgm:prSet>
      <dgm:spPr/>
    </dgm:pt>
    <dgm:pt modelId="{DB8392E2-B2E3-459E-8BE3-501E1375BB60}" type="pres">
      <dgm:prSet presAssocID="{8BBCCEB7-FE82-4654-BA85-7B6AF3EE78B4}" presName="Name56" presStyleLbl="parChTrans1D2" presStyleIdx="2" presStyleCnt="3"/>
      <dgm:spPr/>
    </dgm:pt>
    <dgm:pt modelId="{08C9E8CF-FE3F-429F-B6A8-814280238A8D}" type="pres">
      <dgm:prSet presAssocID="{37115B0B-5A81-45CF-B83B-94E8110EA40F}" presName="text0" presStyleLbl="node1" presStyleIdx="3" presStyleCnt="4" custScaleX="183023" custRadScaleRad="99341" custRadScaleInc="19562">
        <dgm:presLayoutVars>
          <dgm:bulletEnabled val="1"/>
        </dgm:presLayoutVars>
      </dgm:prSet>
      <dgm:spPr/>
    </dgm:pt>
  </dgm:ptLst>
  <dgm:cxnLst>
    <dgm:cxn modelId="{AF00F40C-2CD1-4892-8A2A-9899EB91CC11}" type="presOf" srcId="{38BD9C63-5280-4EFE-BE9C-2E2D2714FCAC}" destId="{4ED71995-5787-4D7A-AF23-231FDB987D6E}" srcOrd="0" destOrd="0" presId="urn:microsoft.com/office/officeart/2008/layout/RadialCluster"/>
    <dgm:cxn modelId="{AC7BC497-D429-40AF-80C8-4997070FA49E}" type="presOf" srcId="{00A42388-A63F-4383-B44F-2A36E3A3ED6B}" destId="{B7ACC40A-D009-417F-AB37-C4FDE262A185}" srcOrd="0" destOrd="0" presId="urn:microsoft.com/office/officeart/2008/layout/RadialCluster"/>
    <dgm:cxn modelId="{9A3579EE-EA43-4729-AD8C-A82EDCF7496A}" srcId="{00A42388-A63F-4383-B44F-2A36E3A3ED6B}" destId="{9CEE0363-6D68-438A-9430-95D4034976B9}" srcOrd="0" destOrd="0" parTransId="{F746A1FD-97BE-44E8-9AC3-2B00B7C2660D}" sibTransId="{FD7A8959-A656-48B5-9405-6C43C42C9CB2}"/>
    <dgm:cxn modelId="{2C3F217D-88AF-4FBA-98D6-BD2A0427ADB7}" srcId="{9CEE0363-6D68-438A-9430-95D4034976B9}" destId="{38BD9C63-5280-4EFE-BE9C-2E2D2714FCAC}" srcOrd="0" destOrd="0" parTransId="{7A7D877D-6F7C-4035-9162-873DFBA04351}" sibTransId="{72E395F6-541A-46CA-AB15-CC496B813CEE}"/>
    <dgm:cxn modelId="{9E288DD0-3443-4D8A-84AD-416A16911572}" srcId="{9CEE0363-6D68-438A-9430-95D4034976B9}" destId="{37115B0B-5A81-45CF-B83B-94E8110EA40F}" srcOrd="2" destOrd="0" parTransId="{8BBCCEB7-FE82-4654-BA85-7B6AF3EE78B4}" sibTransId="{B6A7ECA1-BC2B-4B0D-92E1-0C6763A9EC65}"/>
    <dgm:cxn modelId="{0F6BCE80-41EE-4D98-9922-74E10421ADA7}" type="presOf" srcId="{F9CCFA20-E2E3-414D-B798-D9A1514901C6}" destId="{BA84CB0A-B4B8-4D64-BB21-E2408211F058}" srcOrd="0" destOrd="0" presId="urn:microsoft.com/office/officeart/2008/layout/RadialCluster"/>
    <dgm:cxn modelId="{E7E1625C-F6A0-42E9-8F10-861E81BF7CBE}" srcId="{9CEE0363-6D68-438A-9430-95D4034976B9}" destId="{F9CCFA20-E2E3-414D-B798-D9A1514901C6}" srcOrd="1" destOrd="0" parTransId="{B993E69C-2816-4DA1-A1F1-404BB19B283A}" sibTransId="{0C251D24-0E08-4D9A-9CD4-41ADE10A1941}"/>
    <dgm:cxn modelId="{20A70069-BEC6-4228-9197-C977AEE0F5B2}" type="presOf" srcId="{7A7D877D-6F7C-4035-9162-873DFBA04351}" destId="{2FCA106F-A2DF-4978-8EF9-A33F1BEAF749}" srcOrd="0" destOrd="0" presId="urn:microsoft.com/office/officeart/2008/layout/RadialCluster"/>
    <dgm:cxn modelId="{197956AE-264F-4098-8500-8BEF44B921F4}" type="presOf" srcId="{B993E69C-2816-4DA1-A1F1-404BB19B283A}" destId="{A4807A83-3BA5-4439-B743-13CB35320098}" srcOrd="0" destOrd="0" presId="urn:microsoft.com/office/officeart/2008/layout/RadialCluster"/>
    <dgm:cxn modelId="{6A2FDE9D-6882-4908-819E-06B29AE6FDBD}" type="presOf" srcId="{9CEE0363-6D68-438A-9430-95D4034976B9}" destId="{673DB082-BB58-4E63-AEB7-94735F7B2357}" srcOrd="0" destOrd="0" presId="urn:microsoft.com/office/officeart/2008/layout/RadialCluster"/>
    <dgm:cxn modelId="{25F3DFF0-7E1D-49BE-A06A-3E4E7D064249}" type="presOf" srcId="{8BBCCEB7-FE82-4654-BA85-7B6AF3EE78B4}" destId="{DB8392E2-B2E3-459E-8BE3-501E1375BB60}" srcOrd="0" destOrd="0" presId="urn:microsoft.com/office/officeart/2008/layout/RadialCluster"/>
    <dgm:cxn modelId="{7594758A-F273-46E9-BA71-F5D4A3E0E2BE}" type="presOf" srcId="{37115B0B-5A81-45CF-B83B-94E8110EA40F}" destId="{08C9E8CF-FE3F-429F-B6A8-814280238A8D}" srcOrd="0" destOrd="0" presId="urn:microsoft.com/office/officeart/2008/layout/RadialCluster"/>
    <dgm:cxn modelId="{874B6ADA-FFC0-450E-9EDA-C8794F51A00C}" type="presParOf" srcId="{B7ACC40A-D009-417F-AB37-C4FDE262A185}" destId="{243CB73C-D9F5-484A-83E1-298D55EDAC9A}" srcOrd="0" destOrd="0" presId="urn:microsoft.com/office/officeart/2008/layout/RadialCluster"/>
    <dgm:cxn modelId="{5875E219-6A92-4DFA-BC2B-4EF57A29B3E7}" type="presParOf" srcId="{243CB73C-D9F5-484A-83E1-298D55EDAC9A}" destId="{673DB082-BB58-4E63-AEB7-94735F7B2357}" srcOrd="0" destOrd="0" presId="urn:microsoft.com/office/officeart/2008/layout/RadialCluster"/>
    <dgm:cxn modelId="{CEC3117F-54F9-412E-BE03-F901E7CF1CE1}" type="presParOf" srcId="{243CB73C-D9F5-484A-83E1-298D55EDAC9A}" destId="{2FCA106F-A2DF-4978-8EF9-A33F1BEAF749}" srcOrd="1" destOrd="0" presId="urn:microsoft.com/office/officeart/2008/layout/RadialCluster"/>
    <dgm:cxn modelId="{EE48D40F-FA05-48EA-8853-EC02903DBB90}" type="presParOf" srcId="{243CB73C-D9F5-484A-83E1-298D55EDAC9A}" destId="{4ED71995-5787-4D7A-AF23-231FDB987D6E}" srcOrd="2" destOrd="0" presId="urn:microsoft.com/office/officeart/2008/layout/RadialCluster"/>
    <dgm:cxn modelId="{B9B7538D-88F2-43AF-A2AD-EB9881643253}" type="presParOf" srcId="{243CB73C-D9F5-484A-83E1-298D55EDAC9A}" destId="{A4807A83-3BA5-4439-B743-13CB35320098}" srcOrd="3" destOrd="0" presId="urn:microsoft.com/office/officeart/2008/layout/RadialCluster"/>
    <dgm:cxn modelId="{CF196422-5C75-43A5-B72D-A63F2798C7A7}" type="presParOf" srcId="{243CB73C-D9F5-484A-83E1-298D55EDAC9A}" destId="{BA84CB0A-B4B8-4D64-BB21-E2408211F058}" srcOrd="4" destOrd="0" presId="urn:microsoft.com/office/officeart/2008/layout/RadialCluster"/>
    <dgm:cxn modelId="{7221D762-EBC7-45E2-BA83-BD985BE9CE12}" type="presParOf" srcId="{243CB73C-D9F5-484A-83E1-298D55EDAC9A}" destId="{DB8392E2-B2E3-459E-8BE3-501E1375BB60}" srcOrd="5" destOrd="0" presId="urn:microsoft.com/office/officeart/2008/layout/RadialCluster"/>
    <dgm:cxn modelId="{49CAB996-297F-4A1F-B8FF-60C65200880B}" type="presParOf" srcId="{243CB73C-D9F5-484A-83E1-298D55EDAC9A}" destId="{08C9E8CF-FE3F-429F-B6A8-814280238A8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768532-9A73-48E3-BAA8-2D3D7E4C2A71}" type="doc">
      <dgm:prSet loTypeId="urn:microsoft.com/office/officeart/2005/8/layout/cycle8" loCatId="cycle" qsTypeId="urn:microsoft.com/office/officeart/2005/8/quickstyle/simple1" qsCatId="simple" csTypeId="urn:microsoft.com/office/officeart/2005/8/colors/colorful1" csCatId="colorful" phldr="1"/>
      <dgm:spPr/>
    </dgm:pt>
    <dgm:pt modelId="{31F1CB77-33D6-41B0-800E-E93703DDE066}">
      <dgm:prSet phldrT="[Text]" custT="1"/>
      <dgm:spPr/>
      <dgm:t>
        <a:bodyPr/>
        <a:lstStyle/>
        <a:p>
          <a:pPr algn="r"/>
          <a:r>
            <a:rPr lang="fa-IR" sz="2000" dirty="0">
              <a:cs typeface="B Titr" panose="00000700000000000000" pitchFamily="2" charset="-78"/>
            </a:rPr>
            <a:t>بازخور</a:t>
          </a:r>
          <a:endParaRPr lang="en-US" sz="2000" dirty="0">
            <a:cs typeface="B Titr" panose="00000700000000000000" pitchFamily="2" charset="-78"/>
          </a:endParaRPr>
        </a:p>
      </dgm:t>
    </dgm:pt>
    <dgm:pt modelId="{A8E60A0C-CB61-4228-8DBE-51A41204EA5C}" type="parTrans" cxnId="{FFFB3B3C-C29E-444A-8D79-8F26480612E8}">
      <dgm:prSet/>
      <dgm:spPr/>
      <dgm:t>
        <a:bodyPr/>
        <a:lstStyle/>
        <a:p>
          <a:endParaRPr lang="en-US"/>
        </a:p>
      </dgm:t>
    </dgm:pt>
    <dgm:pt modelId="{3051E232-0208-4740-AC47-F69254A4B07B}" type="sibTrans" cxnId="{FFFB3B3C-C29E-444A-8D79-8F26480612E8}">
      <dgm:prSet/>
      <dgm:spPr/>
      <dgm:t>
        <a:bodyPr/>
        <a:lstStyle/>
        <a:p>
          <a:endParaRPr lang="en-US"/>
        </a:p>
      </dgm:t>
    </dgm:pt>
    <dgm:pt modelId="{B68839E3-BB44-4140-93E8-450EA711A72A}">
      <dgm:prSet phldrT="[Text]" custT="1"/>
      <dgm:spPr/>
      <dgm:t>
        <a:bodyPr/>
        <a:lstStyle/>
        <a:p>
          <a:r>
            <a:rPr lang="fa-IR" sz="2000" dirty="0">
              <a:cs typeface="B Titr" panose="00000700000000000000" pitchFamily="2" charset="-78"/>
            </a:rPr>
            <a:t>اطلاعات</a:t>
          </a:r>
          <a:endParaRPr lang="en-US" sz="2000" dirty="0">
            <a:cs typeface="B Titr" panose="00000700000000000000" pitchFamily="2" charset="-78"/>
          </a:endParaRPr>
        </a:p>
      </dgm:t>
    </dgm:pt>
    <dgm:pt modelId="{F330CE8C-C1BE-4BA4-81A2-AF7F6633AE34}" type="parTrans" cxnId="{EBCA1490-192F-4866-87EA-790495E005DE}">
      <dgm:prSet/>
      <dgm:spPr/>
      <dgm:t>
        <a:bodyPr/>
        <a:lstStyle/>
        <a:p>
          <a:endParaRPr lang="en-US"/>
        </a:p>
      </dgm:t>
    </dgm:pt>
    <dgm:pt modelId="{427E53C4-BCB7-4C28-9126-3B6271D7E328}" type="sibTrans" cxnId="{EBCA1490-192F-4866-87EA-790495E005DE}">
      <dgm:prSet/>
      <dgm:spPr/>
      <dgm:t>
        <a:bodyPr/>
        <a:lstStyle/>
        <a:p>
          <a:endParaRPr lang="en-US"/>
        </a:p>
      </dgm:t>
    </dgm:pt>
    <dgm:pt modelId="{AA30ACB9-D315-4DDE-B793-6B9DC401CBEC}">
      <dgm:prSet phldrT="[Text]" custT="1"/>
      <dgm:spPr/>
      <dgm:t>
        <a:bodyPr/>
        <a:lstStyle/>
        <a:p>
          <a:pPr algn="l"/>
          <a:r>
            <a:rPr lang="fa-IR" sz="2000" dirty="0">
              <a:cs typeface="B Titr" panose="00000700000000000000" pitchFamily="2" charset="-78"/>
            </a:rPr>
            <a:t>پویایی سیستمی</a:t>
          </a:r>
          <a:endParaRPr lang="en-US" sz="2000" dirty="0">
            <a:cs typeface="B Titr" panose="00000700000000000000" pitchFamily="2" charset="-78"/>
          </a:endParaRPr>
        </a:p>
      </dgm:t>
    </dgm:pt>
    <dgm:pt modelId="{57E4C7A5-1CDD-4EAD-A0FB-3B351DA05984}" type="parTrans" cxnId="{BD8025A4-F3FD-4B23-9B80-E2F9E09DC3BA}">
      <dgm:prSet/>
      <dgm:spPr/>
      <dgm:t>
        <a:bodyPr/>
        <a:lstStyle/>
        <a:p>
          <a:endParaRPr lang="en-US"/>
        </a:p>
      </dgm:t>
    </dgm:pt>
    <dgm:pt modelId="{5042F69E-B5CA-4CF1-9FD0-94F15FF02C3D}" type="sibTrans" cxnId="{BD8025A4-F3FD-4B23-9B80-E2F9E09DC3BA}">
      <dgm:prSet/>
      <dgm:spPr/>
      <dgm:t>
        <a:bodyPr/>
        <a:lstStyle/>
        <a:p>
          <a:endParaRPr lang="en-US"/>
        </a:p>
      </dgm:t>
    </dgm:pt>
    <dgm:pt modelId="{493BFBE6-A87C-4E1C-9077-4D24E7712CB5}" type="pres">
      <dgm:prSet presAssocID="{44768532-9A73-48E3-BAA8-2D3D7E4C2A71}" presName="compositeShape" presStyleCnt="0">
        <dgm:presLayoutVars>
          <dgm:chMax val="7"/>
          <dgm:dir/>
          <dgm:resizeHandles val="exact"/>
        </dgm:presLayoutVars>
      </dgm:prSet>
      <dgm:spPr/>
    </dgm:pt>
    <dgm:pt modelId="{E5BEFBC8-7EDB-4147-BA35-45744FE26431}" type="pres">
      <dgm:prSet presAssocID="{44768532-9A73-48E3-BAA8-2D3D7E4C2A71}" presName="wedge1" presStyleLbl="node1" presStyleIdx="0" presStyleCnt="3"/>
      <dgm:spPr/>
    </dgm:pt>
    <dgm:pt modelId="{74A36C37-9B8E-4870-BDCA-96BB8AD5AD37}" type="pres">
      <dgm:prSet presAssocID="{44768532-9A73-48E3-BAA8-2D3D7E4C2A71}" presName="dummy1a" presStyleCnt="0"/>
      <dgm:spPr/>
    </dgm:pt>
    <dgm:pt modelId="{0F2A53BD-86DA-4D8C-BA9E-763B65551FBC}" type="pres">
      <dgm:prSet presAssocID="{44768532-9A73-48E3-BAA8-2D3D7E4C2A71}" presName="dummy1b" presStyleCnt="0"/>
      <dgm:spPr/>
    </dgm:pt>
    <dgm:pt modelId="{31970333-6FB8-46EA-AA68-E38880BD6F0F}" type="pres">
      <dgm:prSet presAssocID="{44768532-9A73-48E3-BAA8-2D3D7E4C2A71}" presName="wedge1Tx" presStyleLbl="node1" presStyleIdx="0" presStyleCnt="3">
        <dgm:presLayoutVars>
          <dgm:chMax val="0"/>
          <dgm:chPref val="0"/>
          <dgm:bulletEnabled val="1"/>
        </dgm:presLayoutVars>
      </dgm:prSet>
      <dgm:spPr/>
    </dgm:pt>
    <dgm:pt modelId="{572781FD-357B-40A8-908A-44F0FA18D0B3}" type="pres">
      <dgm:prSet presAssocID="{44768532-9A73-48E3-BAA8-2D3D7E4C2A71}" presName="wedge2" presStyleLbl="node1" presStyleIdx="1" presStyleCnt="3"/>
      <dgm:spPr/>
    </dgm:pt>
    <dgm:pt modelId="{BDA79D62-9C5E-4F6C-A5F5-6DEB0FA8EAAF}" type="pres">
      <dgm:prSet presAssocID="{44768532-9A73-48E3-BAA8-2D3D7E4C2A71}" presName="dummy2a" presStyleCnt="0"/>
      <dgm:spPr/>
    </dgm:pt>
    <dgm:pt modelId="{16800F4D-E6EA-4A1E-BD4D-7622DF90FFD7}" type="pres">
      <dgm:prSet presAssocID="{44768532-9A73-48E3-BAA8-2D3D7E4C2A71}" presName="dummy2b" presStyleCnt="0"/>
      <dgm:spPr/>
    </dgm:pt>
    <dgm:pt modelId="{6207077F-4E59-466B-9CE1-B6687025C2E4}" type="pres">
      <dgm:prSet presAssocID="{44768532-9A73-48E3-BAA8-2D3D7E4C2A71}" presName="wedge2Tx" presStyleLbl="node1" presStyleIdx="1" presStyleCnt="3">
        <dgm:presLayoutVars>
          <dgm:chMax val="0"/>
          <dgm:chPref val="0"/>
          <dgm:bulletEnabled val="1"/>
        </dgm:presLayoutVars>
      </dgm:prSet>
      <dgm:spPr/>
    </dgm:pt>
    <dgm:pt modelId="{AB1354FC-34D1-4DD1-A4C5-0AF1D1C32A58}" type="pres">
      <dgm:prSet presAssocID="{44768532-9A73-48E3-BAA8-2D3D7E4C2A71}" presName="wedge3" presStyleLbl="node1" presStyleIdx="2" presStyleCnt="3"/>
      <dgm:spPr/>
    </dgm:pt>
    <dgm:pt modelId="{CA8F2168-EE03-4F3D-A655-394F74E23CDD}" type="pres">
      <dgm:prSet presAssocID="{44768532-9A73-48E3-BAA8-2D3D7E4C2A71}" presName="dummy3a" presStyleCnt="0"/>
      <dgm:spPr/>
    </dgm:pt>
    <dgm:pt modelId="{BA1595BF-0546-4382-9BBB-A31CE7CA6744}" type="pres">
      <dgm:prSet presAssocID="{44768532-9A73-48E3-BAA8-2D3D7E4C2A71}" presName="dummy3b" presStyleCnt="0"/>
      <dgm:spPr/>
    </dgm:pt>
    <dgm:pt modelId="{A934E6C3-2293-406A-9868-EF2CB40F8FE8}" type="pres">
      <dgm:prSet presAssocID="{44768532-9A73-48E3-BAA8-2D3D7E4C2A71}" presName="wedge3Tx" presStyleLbl="node1" presStyleIdx="2" presStyleCnt="3">
        <dgm:presLayoutVars>
          <dgm:chMax val="0"/>
          <dgm:chPref val="0"/>
          <dgm:bulletEnabled val="1"/>
        </dgm:presLayoutVars>
      </dgm:prSet>
      <dgm:spPr/>
    </dgm:pt>
    <dgm:pt modelId="{05361C98-080C-48FA-A61C-7FAFAF4849C6}" type="pres">
      <dgm:prSet presAssocID="{3051E232-0208-4740-AC47-F69254A4B07B}" presName="arrowWedge1" presStyleLbl="fgSibTrans2D1" presStyleIdx="0" presStyleCnt="3"/>
      <dgm:spPr/>
    </dgm:pt>
    <dgm:pt modelId="{48874930-7483-4B6C-BA46-3636B98E0954}" type="pres">
      <dgm:prSet presAssocID="{427E53C4-BCB7-4C28-9126-3B6271D7E328}" presName="arrowWedge2" presStyleLbl="fgSibTrans2D1" presStyleIdx="1" presStyleCnt="3"/>
      <dgm:spPr/>
    </dgm:pt>
    <dgm:pt modelId="{705F8A3E-F91A-409A-96CC-26931F9CF86F}" type="pres">
      <dgm:prSet presAssocID="{5042F69E-B5CA-4CF1-9FD0-94F15FF02C3D}" presName="arrowWedge3" presStyleLbl="fgSibTrans2D1" presStyleIdx="2" presStyleCnt="3"/>
      <dgm:spPr/>
    </dgm:pt>
  </dgm:ptLst>
  <dgm:cxnLst>
    <dgm:cxn modelId="{75AECDB8-6868-4D89-A567-B40C0A603E47}" type="presOf" srcId="{B68839E3-BB44-4140-93E8-450EA711A72A}" destId="{6207077F-4E59-466B-9CE1-B6687025C2E4}" srcOrd="1" destOrd="0" presId="urn:microsoft.com/office/officeart/2005/8/layout/cycle8"/>
    <dgm:cxn modelId="{2F4F0DBE-2470-4EAC-BBED-3AB22D5AA257}" type="presOf" srcId="{AA30ACB9-D315-4DDE-B793-6B9DC401CBEC}" destId="{AB1354FC-34D1-4DD1-A4C5-0AF1D1C32A58}" srcOrd="0" destOrd="0" presId="urn:microsoft.com/office/officeart/2005/8/layout/cycle8"/>
    <dgm:cxn modelId="{34F395C0-930D-4C02-9D85-BAFC24C5D824}" type="presOf" srcId="{44768532-9A73-48E3-BAA8-2D3D7E4C2A71}" destId="{493BFBE6-A87C-4E1C-9077-4D24E7712CB5}" srcOrd="0" destOrd="0" presId="urn:microsoft.com/office/officeart/2005/8/layout/cycle8"/>
    <dgm:cxn modelId="{EBCA1490-192F-4866-87EA-790495E005DE}" srcId="{44768532-9A73-48E3-BAA8-2D3D7E4C2A71}" destId="{B68839E3-BB44-4140-93E8-450EA711A72A}" srcOrd="1" destOrd="0" parTransId="{F330CE8C-C1BE-4BA4-81A2-AF7F6633AE34}" sibTransId="{427E53C4-BCB7-4C28-9126-3B6271D7E328}"/>
    <dgm:cxn modelId="{2D6117AA-1347-4E2E-966E-B4D3F808FB6F}" type="presOf" srcId="{31F1CB77-33D6-41B0-800E-E93703DDE066}" destId="{E5BEFBC8-7EDB-4147-BA35-45744FE26431}" srcOrd="0" destOrd="0" presId="urn:microsoft.com/office/officeart/2005/8/layout/cycle8"/>
    <dgm:cxn modelId="{FFFB3B3C-C29E-444A-8D79-8F26480612E8}" srcId="{44768532-9A73-48E3-BAA8-2D3D7E4C2A71}" destId="{31F1CB77-33D6-41B0-800E-E93703DDE066}" srcOrd="0" destOrd="0" parTransId="{A8E60A0C-CB61-4228-8DBE-51A41204EA5C}" sibTransId="{3051E232-0208-4740-AC47-F69254A4B07B}"/>
    <dgm:cxn modelId="{1D46C97F-F559-4E50-82E2-476214608B01}" type="presOf" srcId="{31F1CB77-33D6-41B0-800E-E93703DDE066}" destId="{31970333-6FB8-46EA-AA68-E38880BD6F0F}" srcOrd="1" destOrd="0" presId="urn:microsoft.com/office/officeart/2005/8/layout/cycle8"/>
    <dgm:cxn modelId="{BD8025A4-F3FD-4B23-9B80-E2F9E09DC3BA}" srcId="{44768532-9A73-48E3-BAA8-2D3D7E4C2A71}" destId="{AA30ACB9-D315-4DDE-B793-6B9DC401CBEC}" srcOrd="2" destOrd="0" parTransId="{57E4C7A5-1CDD-4EAD-A0FB-3B351DA05984}" sibTransId="{5042F69E-B5CA-4CF1-9FD0-94F15FF02C3D}"/>
    <dgm:cxn modelId="{10656E44-501F-4A50-834B-798ED17404FC}" type="presOf" srcId="{B68839E3-BB44-4140-93E8-450EA711A72A}" destId="{572781FD-357B-40A8-908A-44F0FA18D0B3}" srcOrd="0" destOrd="0" presId="urn:microsoft.com/office/officeart/2005/8/layout/cycle8"/>
    <dgm:cxn modelId="{BAFA6F15-820B-4882-B30F-A5357EA5DA7A}" type="presOf" srcId="{AA30ACB9-D315-4DDE-B793-6B9DC401CBEC}" destId="{A934E6C3-2293-406A-9868-EF2CB40F8FE8}" srcOrd="1" destOrd="0" presId="urn:microsoft.com/office/officeart/2005/8/layout/cycle8"/>
    <dgm:cxn modelId="{06160B58-C4EA-4C98-A8FA-D6AD506808DE}" type="presParOf" srcId="{493BFBE6-A87C-4E1C-9077-4D24E7712CB5}" destId="{E5BEFBC8-7EDB-4147-BA35-45744FE26431}" srcOrd="0" destOrd="0" presId="urn:microsoft.com/office/officeart/2005/8/layout/cycle8"/>
    <dgm:cxn modelId="{2AC9ADF2-9C13-48E5-8D1F-15AF71DBD03C}" type="presParOf" srcId="{493BFBE6-A87C-4E1C-9077-4D24E7712CB5}" destId="{74A36C37-9B8E-4870-BDCA-96BB8AD5AD37}" srcOrd="1" destOrd="0" presId="urn:microsoft.com/office/officeart/2005/8/layout/cycle8"/>
    <dgm:cxn modelId="{6CAC2D5A-EDFF-4EAA-8421-8A3F7DA28BF1}" type="presParOf" srcId="{493BFBE6-A87C-4E1C-9077-4D24E7712CB5}" destId="{0F2A53BD-86DA-4D8C-BA9E-763B65551FBC}" srcOrd="2" destOrd="0" presId="urn:microsoft.com/office/officeart/2005/8/layout/cycle8"/>
    <dgm:cxn modelId="{DCE53602-CA17-4847-B0A8-12CC78E8F943}" type="presParOf" srcId="{493BFBE6-A87C-4E1C-9077-4D24E7712CB5}" destId="{31970333-6FB8-46EA-AA68-E38880BD6F0F}" srcOrd="3" destOrd="0" presId="urn:microsoft.com/office/officeart/2005/8/layout/cycle8"/>
    <dgm:cxn modelId="{1D007055-1264-46B3-9E61-455663BF2006}" type="presParOf" srcId="{493BFBE6-A87C-4E1C-9077-4D24E7712CB5}" destId="{572781FD-357B-40A8-908A-44F0FA18D0B3}" srcOrd="4" destOrd="0" presId="urn:microsoft.com/office/officeart/2005/8/layout/cycle8"/>
    <dgm:cxn modelId="{E88F610E-162E-42C2-9DBD-4BD5B83185E6}" type="presParOf" srcId="{493BFBE6-A87C-4E1C-9077-4D24E7712CB5}" destId="{BDA79D62-9C5E-4F6C-A5F5-6DEB0FA8EAAF}" srcOrd="5" destOrd="0" presId="urn:microsoft.com/office/officeart/2005/8/layout/cycle8"/>
    <dgm:cxn modelId="{606D8600-170E-42D2-B6D5-521566FCA526}" type="presParOf" srcId="{493BFBE6-A87C-4E1C-9077-4D24E7712CB5}" destId="{16800F4D-E6EA-4A1E-BD4D-7622DF90FFD7}" srcOrd="6" destOrd="0" presId="urn:microsoft.com/office/officeart/2005/8/layout/cycle8"/>
    <dgm:cxn modelId="{859FEE58-C93B-4B4E-A8C8-3E304BA66D65}" type="presParOf" srcId="{493BFBE6-A87C-4E1C-9077-4D24E7712CB5}" destId="{6207077F-4E59-466B-9CE1-B6687025C2E4}" srcOrd="7" destOrd="0" presId="urn:microsoft.com/office/officeart/2005/8/layout/cycle8"/>
    <dgm:cxn modelId="{F6F798AB-1C11-4888-A14B-25931DBF481C}" type="presParOf" srcId="{493BFBE6-A87C-4E1C-9077-4D24E7712CB5}" destId="{AB1354FC-34D1-4DD1-A4C5-0AF1D1C32A58}" srcOrd="8" destOrd="0" presId="urn:microsoft.com/office/officeart/2005/8/layout/cycle8"/>
    <dgm:cxn modelId="{E98886B7-CA87-4013-A615-B079BC061A84}" type="presParOf" srcId="{493BFBE6-A87C-4E1C-9077-4D24E7712CB5}" destId="{CA8F2168-EE03-4F3D-A655-394F74E23CDD}" srcOrd="9" destOrd="0" presId="urn:microsoft.com/office/officeart/2005/8/layout/cycle8"/>
    <dgm:cxn modelId="{71DB2E90-2BEF-4B8A-874C-57DDB3370A47}" type="presParOf" srcId="{493BFBE6-A87C-4E1C-9077-4D24E7712CB5}" destId="{BA1595BF-0546-4382-9BBB-A31CE7CA6744}" srcOrd="10" destOrd="0" presId="urn:microsoft.com/office/officeart/2005/8/layout/cycle8"/>
    <dgm:cxn modelId="{53514F57-3A80-4E11-97C4-0E0FD9F6F51C}" type="presParOf" srcId="{493BFBE6-A87C-4E1C-9077-4D24E7712CB5}" destId="{A934E6C3-2293-406A-9868-EF2CB40F8FE8}" srcOrd="11" destOrd="0" presId="urn:microsoft.com/office/officeart/2005/8/layout/cycle8"/>
    <dgm:cxn modelId="{7ABC37FB-A7CB-487A-AB49-A15DFBC9465C}" type="presParOf" srcId="{493BFBE6-A87C-4E1C-9077-4D24E7712CB5}" destId="{05361C98-080C-48FA-A61C-7FAFAF4849C6}" srcOrd="12" destOrd="0" presId="urn:microsoft.com/office/officeart/2005/8/layout/cycle8"/>
    <dgm:cxn modelId="{3574308F-8006-4F3A-AFE6-EEF3A60C9ED8}" type="presParOf" srcId="{493BFBE6-A87C-4E1C-9077-4D24E7712CB5}" destId="{48874930-7483-4B6C-BA46-3636B98E0954}" srcOrd="13" destOrd="0" presId="urn:microsoft.com/office/officeart/2005/8/layout/cycle8"/>
    <dgm:cxn modelId="{5ABBC8C5-CDD7-4BD1-AA1A-15476B884DD3}" type="presParOf" srcId="{493BFBE6-A87C-4E1C-9077-4D24E7712CB5}" destId="{705F8A3E-F91A-409A-96CC-26931F9CF86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10F41F-4E43-41F3-9819-1BDE666A555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03E8B020-372E-493F-A72B-410527BA18A5}">
      <dgm:prSet phldrT="[Text]" custT="1"/>
      <dgm:spPr/>
      <dgm:t>
        <a:bodyPr/>
        <a:lstStyle/>
        <a:p>
          <a:pPr rtl="1"/>
          <a:r>
            <a:rPr lang="fa-IR" sz="1800" dirty="0">
              <a:solidFill>
                <a:schemeClr val="tx1"/>
              </a:solidFill>
              <a:cs typeface="B Titr" panose="00000700000000000000" pitchFamily="2" charset="-78"/>
            </a:rPr>
            <a:t>شناخت شناسی میان رشته ای و بین رشته ای</a:t>
          </a:r>
          <a:endParaRPr lang="en-US" sz="1800" dirty="0">
            <a:solidFill>
              <a:schemeClr val="tx1"/>
            </a:solidFill>
            <a:cs typeface="B Titr" panose="00000700000000000000" pitchFamily="2" charset="-78"/>
          </a:endParaRPr>
        </a:p>
      </dgm:t>
    </dgm:pt>
    <dgm:pt modelId="{415649B3-D007-4A64-AC2D-BCFF2ECE1BFB}" type="parTrans" cxnId="{0BEA1606-29BE-4674-B17A-76C7E2EA48B6}">
      <dgm:prSet/>
      <dgm:spPr/>
      <dgm:t>
        <a:bodyPr/>
        <a:lstStyle/>
        <a:p>
          <a:endParaRPr lang="en-US" sz="1600">
            <a:solidFill>
              <a:schemeClr val="tx1"/>
            </a:solidFill>
          </a:endParaRPr>
        </a:p>
      </dgm:t>
    </dgm:pt>
    <dgm:pt modelId="{69BA2054-EF64-487C-ADC8-C29A26ED997B}" type="sibTrans" cxnId="{0BEA1606-29BE-4674-B17A-76C7E2EA48B6}">
      <dgm:prSet/>
      <dgm:spPr/>
      <dgm:t>
        <a:bodyPr/>
        <a:lstStyle/>
        <a:p>
          <a:endParaRPr lang="en-US" sz="1600">
            <a:solidFill>
              <a:schemeClr val="tx1"/>
            </a:solidFill>
          </a:endParaRPr>
        </a:p>
      </dgm:t>
    </dgm:pt>
    <dgm:pt modelId="{236A4C22-A295-4C78-9B11-61F140F44E47}">
      <dgm:prSet phldrT="[Text]" custT="1"/>
      <dgm:spPr/>
      <dgm:t>
        <a:bodyPr/>
        <a:lstStyle/>
        <a:p>
          <a:pPr rtl="1"/>
          <a:r>
            <a:rPr lang="fa-IR" sz="1800" dirty="0">
              <a:solidFill>
                <a:schemeClr val="tx1"/>
              </a:solidFill>
              <a:cs typeface="B Titr" panose="00000700000000000000" pitchFamily="2" charset="-78"/>
            </a:rPr>
            <a:t>مفاهیم کنترل آینده</a:t>
          </a:r>
          <a:endParaRPr lang="en-US" sz="1800" dirty="0">
            <a:solidFill>
              <a:schemeClr val="tx1"/>
            </a:solidFill>
            <a:cs typeface="B Titr" panose="00000700000000000000" pitchFamily="2" charset="-78"/>
          </a:endParaRPr>
        </a:p>
      </dgm:t>
    </dgm:pt>
    <dgm:pt modelId="{322E735B-1FC4-4738-8ECF-F85BAF4A6F2A}" type="parTrans" cxnId="{76FF05B0-173A-41C5-AC25-CA8C5DE92BB6}">
      <dgm:prSet/>
      <dgm:spPr/>
      <dgm:t>
        <a:bodyPr/>
        <a:lstStyle/>
        <a:p>
          <a:endParaRPr lang="en-US" sz="1600">
            <a:solidFill>
              <a:schemeClr val="tx1"/>
            </a:solidFill>
          </a:endParaRPr>
        </a:p>
      </dgm:t>
    </dgm:pt>
    <dgm:pt modelId="{09BE8D7D-44CC-46CA-B1D0-70D998C6B998}" type="sibTrans" cxnId="{76FF05B0-173A-41C5-AC25-CA8C5DE92BB6}">
      <dgm:prSet/>
      <dgm:spPr/>
      <dgm:t>
        <a:bodyPr/>
        <a:lstStyle/>
        <a:p>
          <a:endParaRPr lang="en-US" sz="1600">
            <a:solidFill>
              <a:schemeClr val="tx1"/>
            </a:solidFill>
          </a:endParaRPr>
        </a:p>
      </dgm:t>
    </dgm:pt>
    <dgm:pt modelId="{A9A46E85-DB42-4017-8BBD-BA7DF43F7AF6}">
      <dgm:prSet phldrT="[Text]" custT="1"/>
      <dgm:spPr/>
      <dgm:t>
        <a:bodyPr/>
        <a:lstStyle/>
        <a:p>
          <a:pPr rtl="1"/>
          <a:r>
            <a:rPr lang="fa-IR" sz="1800" dirty="0">
              <a:solidFill>
                <a:schemeClr val="tx1"/>
              </a:solidFill>
              <a:cs typeface="B Titr" panose="00000700000000000000" pitchFamily="2" charset="-78"/>
            </a:rPr>
            <a:t>رویکردهای مدل سازی سیستمی همچون مدل سازی کامپیوتری</a:t>
          </a:r>
          <a:endParaRPr lang="en-US" sz="1800" dirty="0">
            <a:solidFill>
              <a:schemeClr val="tx1"/>
            </a:solidFill>
            <a:cs typeface="B Titr" panose="00000700000000000000" pitchFamily="2" charset="-78"/>
          </a:endParaRPr>
        </a:p>
      </dgm:t>
    </dgm:pt>
    <dgm:pt modelId="{FBCE4431-F14E-4444-A2E4-8C28C1C7AFF3}" type="parTrans" cxnId="{B9D12073-5A5B-428C-AEEB-5A3512414826}">
      <dgm:prSet/>
      <dgm:spPr/>
      <dgm:t>
        <a:bodyPr/>
        <a:lstStyle/>
        <a:p>
          <a:endParaRPr lang="en-US" sz="1600">
            <a:solidFill>
              <a:schemeClr val="tx1"/>
            </a:solidFill>
          </a:endParaRPr>
        </a:p>
      </dgm:t>
    </dgm:pt>
    <dgm:pt modelId="{274CA12F-5ACE-4CA6-998A-1DE41AE3D484}" type="sibTrans" cxnId="{B9D12073-5A5B-428C-AEEB-5A3512414826}">
      <dgm:prSet/>
      <dgm:spPr/>
      <dgm:t>
        <a:bodyPr/>
        <a:lstStyle/>
        <a:p>
          <a:endParaRPr lang="en-US" sz="1600">
            <a:solidFill>
              <a:schemeClr val="tx1"/>
            </a:solidFill>
          </a:endParaRPr>
        </a:p>
      </dgm:t>
    </dgm:pt>
    <dgm:pt modelId="{63FE775F-9943-4DAC-B808-B13B26496A2B}">
      <dgm:prSet phldrT="[Text]" custT="1"/>
      <dgm:spPr/>
      <dgm:t>
        <a:bodyPr/>
        <a:lstStyle/>
        <a:p>
          <a:pPr rtl="1"/>
          <a:r>
            <a:rPr lang="fa-IR" sz="1800" dirty="0">
              <a:solidFill>
                <a:schemeClr val="tx1"/>
              </a:solidFill>
              <a:cs typeface="B Titr" panose="00000700000000000000" pitchFamily="2" charset="-78"/>
            </a:rPr>
            <a:t>ایده گذار فراصنعتی (جامعه مبتنی بر  اطلاعات و دانش)</a:t>
          </a:r>
          <a:endParaRPr lang="en-US" sz="1800" dirty="0">
            <a:solidFill>
              <a:schemeClr val="tx1"/>
            </a:solidFill>
            <a:cs typeface="B Titr" panose="00000700000000000000" pitchFamily="2" charset="-78"/>
          </a:endParaRPr>
        </a:p>
      </dgm:t>
    </dgm:pt>
    <dgm:pt modelId="{5F00D7C0-E184-4327-8CEA-9504DF109940}" type="parTrans" cxnId="{16F2854F-3059-4CE3-9AE6-845CE734BA8F}">
      <dgm:prSet/>
      <dgm:spPr/>
      <dgm:t>
        <a:bodyPr/>
        <a:lstStyle/>
        <a:p>
          <a:endParaRPr lang="en-US" sz="1600">
            <a:solidFill>
              <a:schemeClr val="tx1"/>
            </a:solidFill>
          </a:endParaRPr>
        </a:p>
      </dgm:t>
    </dgm:pt>
    <dgm:pt modelId="{B4BDEEE6-882B-40C4-800F-7E314D96011E}" type="sibTrans" cxnId="{16F2854F-3059-4CE3-9AE6-845CE734BA8F}">
      <dgm:prSet/>
      <dgm:spPr/>
      <dgm:t>
        <a:bodyPr/>
        <a:lstStyle/>
        <a:p>
          <a:endParaRPr lang="en-US" sz="1600">
            <a:solidFill>
              <a:schemeClr val="tx1"/>
            </a:solidFill>
          </a:endParaRPr>
        </a:p>
      </dgm:t>
    </dgm:pt>
    <dgm:pt modelId="{5FFBFEF3-2C0A-433B-85D1-F61FBE5D5F17}" type="pres">
      <dgm:prSet presAssocID="{A010F41F-4E43-41F3-9819-1BDE666A5554}" presName="Name0" presStyleCnt="0">
        <dgm:presLayoutVars>
          <dgm:chMax val="7"/>
          <dgm:chPref val="7"/>
          <dgm:dir val="rev"/>
        </dgm:presLayoutVars>
      </dgm:prSet>
      <dgm:spPr/>
    </dgm:pt>
    <dgm:pt modelId="{26A188EF-303D-479A-BDBC-49CEBB861E95}" type="pres">
      <dgm:prSet presAssocID="{A010F41F-4E43-41F3-9819-1BDE666A5554}" presName="Name1" presStyleCnt="0"/>
      <dgm:spPr/>
    </dgm:pt>
    <dgm:pt modelId="{652519A9-01DC-489D-93B9-4ADC55347FEC}" type="pres">
      <dgm:prSet presAssocID="{A010F41F-4E43-41F3-9819-1BDE666A5554}" presName="cycle" presStyleCnt="0"/>
      <dgm:spPr/>
    </dgm:pt>
    <dgm:pt modelId="{2E1229DA-37EA-45D9-BB61-4EC6E757F736}" type="pres">
      <dgm:prSet presAssocID="{A010F41F-4E43-41F3-9819-1BDE666A5554}" presName="srcNode" presStyleLbl="node1" presStyleIdx="0" presStyleCnt="4"/>
      <dgm:spPr/>
    </dgm:pt>
    <dgm:pt modelId="{ABC95B96-F216-4D66-B957-2C143F76D6F8}" type="pres">
      <dgm:prSet presAssocID="{A010F41F-4E43-41F3-9819-1BDE666A5554}" presName="conn" presStyleLbl="parChTrans1D2" presStyleIdx="0" presStyleCnt="1"/>
      <dgm:spPr/>
    </dgm:pt>
    <dgm:pt modelId="{6F178CB6-A742-40B3-9C03-D85A1792DD1A}" type="pres">
      <dgm:prSet presAssocID="{A010F41F-4E43-41F3-9819-1BDE666A5554}" presName="extraNode" presStyleLbl="node1" presStyleIdx="0" presStyleCnt="4"/>
      <dgm:spPr/>
    </dgm:pt>
    <dgm:pt modelId="{5F362485-BAD3-4EAA-A0A0-F04FE9A9FC10}" type="pres">
      <dgm:prSet presAssocID="{A010F41F-4E43-41F3-9819-1BDE666A5554}" presName="dstNode" presStyleLbl="node1" presStyleIdx="0" presStyleCnt="4"/>
      <dgm:spPr/>
    </dgm:pt>
    <dgm:pt modelId="{26F3A89A-2F0F-451C-BEE3-3E68939C410F}" type="pres">
      <dgm:prSet presAssocID="{03E8B020-372E-493F-A72B-410527BA18A5}" presName="text_1" presStyleLbl="node1" presStyleIdx="0" presStyleCnt="4">
        <dgm:presLayoutVars>
          <dgm:bulletEnabled val="1"/>
        </dgm:presLayoutVars>
      </dgm:prSet>
      <dgm:spPr/>
    </dgm:pt>
    <dgm:pt modelId="{3DDE9931-BACC-49ED-A3C7-F25B83AD0773}" type="pres">
      <dgm:prSet presAssocID="{03E8B020-372E-493F-A72B-410527BA18A5}" presName="accent_1" presStyleCnt="0"/>
      <dgm:spPr/>
    </dgm:pt>
    <dgm:pt modelId="{1C4778A2-E5E2-42AE-9C9B-1406507B23D3}" type="pres">
      <dgm:prSet presAssocID="{03E8B020-372E-493F-A72B-410527BA18A5}" presName="accentRepeatNode" presStyleLbl="solidFgAcc1" presStyleIdx="0" presStyleCnt="4"/>
      <dgm:spPr/>
    </dgm:pt>
    <dgm:pt modelId="{62E140FD-0447-4FD0-B534-960797986E34}" type="pres">
      <dgm:prSet presAssocID="{236A4C22-A295-4C78-9B11-61F140F44E47}" presName="text_2" presStyleLbl="node1" presStyleIdx="1" presStyleCnt="4">
        <dgm:presLayoutVars>
          <dgm:bulletEnabled val="1"/>
        </dgm:presLayoutVars>
      </dgm:prSet>
      <dgm:spPr/>
    </dgm:pt>
    <dgm:pt modelId="{3C5F1A66-F2DB-48F1-B369-F51E67E0D92C}" type="pres">
      <dgm:prSet presAssocID="{236A4C22-A295-4C78-9B11-61F140F44E47}" presName="accent_2" presStyleCnt="0"/>
      <dgm:spPr/>
    </dgm:pt>
    <dgm:pt modelId="{26AA1302-5FF3-4BCC-9968-7BB098918166}" type="pres">
      <dgm:prSet presAssocID="{236A4C22-A295-4C78-9B11-61F140F44E47}" presName="accentRepeatNode" presStyleLbl="solidFgAcc1" presStyleIdx="1" presStyleCnt="4"/>
      <dgm:spPr/>
    </dgm:pt>
    <dgm:pt modelId="{13467447-FAFD-48BD-B150-5D11503951A3}" type="pres">
      <dgm:prSet presAssocID="{A9A46E85-DB42-4017-8BBD-BA7DF43F7AF6}" presName="text_3" presStyleLbl="node1" presStyleIdx="2" presStyleCnt="4">
        <dgm:presLayoutVars>
          <dgm:bulletEnabled val="1"/>
        </dgm:presLayoutVars>
      </dgm:prSet>
      <dgm:spPr/>
    </dgm:pt>
    <dgm:pt modelId="{AF700119-3094-434B-A0F6-AC4B4D2DE75E}" type="pres">
      <dgm:prSet presAssocID="{A9A46E85-DB42-4017-8BBD-BA7DF43F7AF6}" presName="accent_3" presStyleCnt="0"/>
      <dgm:spPr/>
    </dgm:pt>
    <dgm:pt modelId="{82CB6A03-DA6F-4C8E-A2DA-E2887C694B67}" type="pres">
      <dgm:prSet presAssocID="{A9A46E85-DB42-4017-8BBD-BA7DF43F7AF6}" presName="accentRepeatNode" presStyleLbl="solidFgAcc1" presStyleIdx="2" presStyleCnt="4"/>
      <dgm:spPr/>
    </dgm:pt>
    <dgm:pt modelId="{016F439F-282D-4E3B-8E0F-98D84A7208B4}" type="pres">
      <dgm:prSet presAssocID="{63FE775F-9943-4DAC-B808-B13B26496A2B}" presName="text_4" presStyleLbl="node1" presStyleIdx="3" presStyleCnt="4">
        <dgm:presLayoutVars>
          <dgm:bulletEnabled val="1"/>
        </dgm:presLayoutVars>
      </dgm:prSet>
      <dgm:spPr/>
    </dgm:pt>
    <dgm:pt modelId="{4DE1E507-6294-4397-B3A4-32F14EFD650C}" type="pres">
      <dgm:prSet presAssocID="{63FE775F-9943-4DAC-B808-B13B26496A2B}" presName="accent_4" presStyleCnt="0"/>
      <dgm:spPr/>
    </dgm:pt>
    <dgm:pt modelId="{86483BD8-A9C3-48E3-87AC-770040A05BA6}" type="pres">
      <dgm:prSet presAssocID="{63FE775F-9943-4DAC-B808-B13B26496A2B}" presName="accentRepeatNode" presStyleLbl="solidFgAcc1" presStyleIdx="3" presStyleCnt="4"/>
      <dgm:spPr/>
    </dgm:pt>
  </dgm:ptLst>
  <dgm:cxnLst>
    <dgm:cxn modelId="{84CED916-CBC0-471C-B744-E4B0B03BDB0D}" type="presOf" srcId="{69BA2054-EF64-487C-ADC8-C29A26ED997B}" destId="{ABC95B96-F216-4D66-B957-2C143F76D6F8}" srcOrd="0" destOrd="0" presId="urn:microsoft.com/office/officeart/2008/layout/VerticalCurvedList"/>
    <dgm:cxn modelId="{16F2854F-3059-4CE3-9AE6-845CE734BA8F}" srcId="{A010F41F-4E43-41F3-9819-1BDE666A5554}" destId="{63FE775F-9943-4DAC-B808-B13B26496A2B}" srcOrd="3" destOrd="0" parTransId="{5F00D7C0-E184-4327-8CEA-9504DF109940}" sibTransId="{B4BDEEE6-882B-40C4-800F-7E314D96011E}"/>
    <dgm:cxn modelId="{B9D12073-5A5B-428C-AEEB-5A3512414826}" srcId="{A010F41F-4E43-41F3-9819-1BDE666A5554}" destId="{A9A46E85-DB42-4017-8BBD-BA7DF43F7AF6}" srcOrd="2" destOrd="0" parTransId="{FBCE4431-F14E-4444-A2E4-8C28C1C7AFF3}" sibTransId="{274CA12F-5ACE-4CA6-998A-1DE41AE3D484}"/>
    <dgm:cxn modelId="{F9C7C087-0330-4A41-A620-913070895A4B}" type="presOf" srcId="{63FE775F-9943-4DAC-B808-B13B26496A2B}" destId="{016F439F-282D-4E3B-8E0F-98D84A7208B4}" srcOrd="0" destOrd="0" presId="urn:microsoft.com/office/officeart/2008/layout/VerticalCurvedList"/>
    <dgm:cxn modelId="{76FF05B0-173A-41C5-AC25-CA8C5DE92BB6}" srcId="{A010F41F-4E43-41F3-9819-1BDE666A5554}" destId="{236A4C22-A295-4C78-9B11-61F140F44E47}" srcOrd="1" destOrd="0" parTransId="{322E735B-1FC4-4738-8ECF-F85BAF4A6F2A}" sibTransId="{09BE8D7D-44CC-46CA-B1D0-70D998C6B998}"/>
    <dgm:cxn modelId="{333DAE6E-C055-47D6-91F9-B47D90AE0644}" type="presOf" srcId="{A9A46E85-DB42-4017-8BBD-BA7DF43F7AF6}" destId="{13467447-FAFD-48BD-B150-5D11503951A3}" srcOrd="0" destOrd="0" presId="urn:microsoft.com/office/officeart/2008/layout/VerticalCurvedList"/>
    <dgm:cxn modelId="{0BEA1606-29BE-4674-B17A-76C7E2EA48B6}" srcId="{A010F41F-4E43-41F3-9819-1BDE666A5554}" destId="{03E8B020-372E-493F-A72B-410527BA18A5}" srcOrd="0" destOrd="0" parTransId="{415649B3-D007-4A64-AC2D-BCFF2ECE1BFB}" sibTransId="{69BA2054-EF64-487C-ADC8-C29A26ED997B}"/>
    <dgm:cxn modelId="{157724BD-C942-48B4-AC89-C99969D2D3C8}" type="presOf" srcId="{03E8B020-372E-493F-A72B-410527BA18A5}" destId="{26F3A89A-2F0F-451C-BEE3-3E68939C410F}" srcOrd="0" destOrd="0" presId="urn:microsoft.com/office/officeart/2008/layout/VerticalCurvedList"/>
    <dgm:cxn modelId="{ECE98187-3F23-46B8-BD17-86D1ED17472A}" type="presOf" srcId="{236A4C22-A295-4C78-9B11-61F140F44E47}" destId="{62E140FD-0447-4FD0-B534-960797986E34}" srcOrd="0" destOrd="0" presId="urn:microsoft.com/office/officeart/2008/layout/VerticalCurvedList"/>
    <dgm:cxn modelId="{24274C9A-41CD-48F0-8191-1AEE2B1793C5}" type="presOf" srcId="{A010F41F-4E43-41F3-9819-1BDE666A5554}" destId="{5FFBFEF3-2C0A-433B-85D1-F61FBE5D5F17}" srcOrd="0" destOrd="0" presId="urn:microsoft.com/office/officeart/2008/layout/VerticalCurvedList"/>
    <dgm:cxn modelId="{D49999A2-D58E-4C59-B537-6235E7E0F964}" type="presParOf" srcId="{5FFBFEF3-2C0A-433B-85D1-F61FBE5D5F17}" destId="{26A188EF-303D-479A-BDBC-49CEBB861E95}" srcOrd="0" destOrd="0" presId="urn:microsoft.com/office/officeart/2008/layout/VerticalCurvedList"/>
    <dgm:cxn modelId="{F7DC2E30-3F88-44FD-A25E-3D444EE827D8}" type="presParOf" srcId="{26A188EF-303D-479A-BDBC-49CEBB861E95}" destId="{652519A9-01DC-489D-93B9-4ADC55347FEC}" srcOrd="0" destOrd="0" presId="urn:microsoft.com/office/officeart/2008/layout/VerticalCurvedList"/>
    <dgm:cxn modelId="{1C345525-ED59-4E65-BEA3-FB478CF6D05D}" type="presParOf" srcId="{652519A9-01DC-489D-93B9-4ADC55347FEC}" destId="{2E1229DA-37EA-45D9-BB61-4EC6E757F736}" srcOrd="0" destOrd="0" presId="urn:microsoft.com/office/officeart/2008/layout/VerticalCurvedList"/>
    <dgm:cxn modelId="{79522988-3875-40DC-9FD8-98A77566F364}" type="presParOf" srcId="{652519A9-01DC-489D-93B9-4ADC55347FEC}" destId="{ABC95B96-F216-4D66-B957-2C143F76D6F8}" srcOrd="1" destOrd="0" presId="urn:microsoft.com/office/officeart/2008/layout/VerticalCurvedList"/>
    <dgm:cxn modelId="{2DE701AC-15A7-4234-B9F3-A2993EACFBE6}" type="presParOf" srcId="{652519A9-01DC-489D-93B9-4ADC55347FEC}" destId="{6F178CB6-A742-40B3-9C03-D85A1792DD1A}" srcOrd="2" destOrd="0" presId="urn:microsoft.com/office/officeart/2008/layout/VerticalCurvedList"/>
    <dgm:cxn modelId="{3473F9FC-85CB-4D5F-B961-FEF0BCA19126}" type="presParOf" srcId="{652519A9-01DC-489D-93B9-4ADC55347FEC}" destId="{5F362485-BAD3-4EAA-A0A0-F04FE9A9FC10}" srcOrd="3" destOrd="0" presId="urn:microsoft.com/office/officeart/2008/layout/VerticalCurvedList"/>
    <dgm:cxn modelId="{759447D6-1FA6-4932-A8A2-43FEAC3445B0}" type="presParOf" srcId="{26A188EF-303D-479A-BDBC-49CEBB861E95}" destId="{26F3A89A-2F0F-451C-BEE3-3E68939C410F}" srcOrd="1" destOrd="0" presId="urn:microsoft.com/office/officeart/2008/layout/VerticalCurvedList"/>
    <dgm:cxn modelId="{F49CAA41-BF77-4323-AD6E-7393DEFE5D03}" type="presParOf" srcId="{26A188EF-303D-479A-BDBC-49CEBB861E95}" destId="{3DDE9931-BACC-49ED-A3C7-F25B83AD0773}" srcOrd="2" destOrd="0" presId="urn:microsoft.com/office/officeart/2008/layout/VerticalCurvedList"/>
    <dgm:cxn modelId="{CB04A694-B426-4A69-8508-3BD37D80C19E}" type="presParOf" srcId="{3DDE9931-BACC-49ED-A3C7-F25B83AD0773}" destId="{1C4778A2-E5E2-42AE-9C9B-1406507B23D3}" srcOrd="0" destOrd="0" presId="urn:microsoft.com/office/officeart/2008/layout/VerticalCurvedList"/>
    <dgm:cxn modelId="{FD282DE1-B699-44AB-9BED-524BC8BEB756}" type="presParOf" srcId="{26A188EF-303D-479A-BDBC-49CEBB861E95}" destId="{62E140FD-0447-4FD0-B534-960797986E34}" srcOrd="3" destOrd="0" presId="urn:microsoft.com/office/officeart/2008/layout/VerticalCurvedList"/>
    <dgm:cxn modelId="{E65BBF32-7E31-45EF-9F89-D3835DBEC2EA}" type="presParOf" srcId="{26A188EF-303D-479A-BDBC-49CEBB861E95}" destId="{3C5F1A66-F2DB-48F1-B369-F51E67E0D92C}" srcOrd="4" destOrd="0" presId="urn:microsoft.com/office/officeart/2008/layout/VerticalCurvedList"/>
    <dgm:cxn modelId="{9D7FB37D-7DBA-4577-B4BC-CFCC396A00D2}" type="presParOf" srcId="{3C5F1A66-F2DB-48F1-B369-F51E67E0D92C}" destId="{26AA1302-5FF3-4BCC-9968-7BB098918166}" srcOrd="0" destOrd="0" presId="urn:microsoft.com/office/officeart/2008/layout/VerticalCurvedList"/>
    <dgm:cxn modelId="{0B3927E8-27CF-4656-9F61-2C8506A012D8}" type="presParOf" srcId="{26A188EF-303D-479A-BDBC-49CEBB861E95}" destId="{13467447-FAFD-48BD-B150-5D11503951A3}" srcOrd="5" destOrd="0" presId="urn:microsoft.com/office/officeart/2008/layout/VerticalCurvedList"/>
    <dgm:cxn modelId="{E967AFC3-9D16-4A74-B5BD-13A45721006D}" type="presParOf" srcId="{26A188EF-303D-479A-BDBC-49CEBB861E95}" destId="{AF700119-3094-434B-A0F6-AC4B4D2DE75E}" srcOrd="6" destOrd="0" presId="urn:microsoft.com/office/officeart/2008/layout/VerticalCurvedList"/>
    <dgm:cxn modelId="{A86BAC93-884C-48FB-9516-5D391867E2B6}" type="presParOf" srcId="{AF700119-3094-434B-A0F6-AC4B4D2DE75E}" destId="{82CB6A03-DA6F-4C8E-A2DA-E2887C694B67}" srcOrd="0" destOrd="0" presId="urn:microsoft.com/office/officeart/2008/layout/VerticalCurvedList"/>
    <dgm:cxn modelId="{BD886022-34AD-4F09-B5E2-022D7B4DC419}" type="presParOf" srcId="{26A188EF-303D-479A-BDBC-49CEBB861E95}" destId="{016F439F-282D-4E3B-8E0F-98D84A7208B4}" srcOrd="7" destOrd="0" presId="urn:microsoft.com/office/officeart/2008/layout/VerticalCurvedList"/>
    <dgm:cxn modelId="{A7EC7814-6DF6-4AA2-A961-D09D9570E4E8}" type="presParOf" srcId="{26A188EF-303D-479A-BDBC-49CEBB861E95}" destId="{4DE1E507-6294-4397-B3A4-32F14EFD650C}" srcOrd="8" destOrd="0" presId="urn:microsoft.com/office/officeart/2008/layout/VerticalCurvedList"/>
    <dgm:cxn modelId="{87DB14C4-4630-4337-B7B3-A91D992150FD}" type="presParOf" srcId="{4DE1E507-6294-4397-B3A4-32F14EFD650C}" destId="{86483BD8-A9C3-48E3-87AC-770040A05BA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F6F6DC-7ECC-47E2-A2C2-76CB55936F11}"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1AB38C01-143F-4C87-9979-B70BD130007E}">
      <dgm:prSet phldrT="[Text]" custT="1"/>
      <dgm:spPr/>
      <dgm:t>
        <a:bodyPr/>
        <a:lstStyle/>
        <a:p>
          <a:pPr algn="ctr" rtl="1"/>
          <a:r>
            <a:rPr lang="fa-IR" sz="1600" dirty="0">
              <a:cs typeface="B Titr" panose="00000700000000000000" pitchFamily="2" charset="-78"/>
            </a:rPr>
            <a:t>1945-1960</a:t>
          </a:r>
        </a:p>
        <a:p>
          <a:pPr algn="ctr" rtl="1"/>
          <a:r>
            <a:rPr lang="fa-IR" sz="1600" dirty="0">
              <a:cs typeface="B Titr" panose="00000700000000000000" pitchFamily="2" charset="-78"/>
            </a:rPr>
            <a:t>دوره تحقیقات علمی و عقلانی شدن آینده ها</a:t>
          </a:r>
          <a:endParaRPr lang="en-US" sz="1600" dirty="0">
            <a:cs typeface="B Titr" panose="00000700000000000000" pitchFamily="2" charset="-78"/>
          </a:endParaRPr>
        </a:p>
      </dgm:t>
    </dgm:pt>
    <dgm:pt modelId="{DFB69499-DCA7-41E8-BACC-515240DDEEEB}" type="parTrans" cxnId="{791B06E9-87A1-4B13-BB91-F39AAC1E251D}">
      <dgm:prSet/>
      <dgm:spPr/>
      <dgm:t>
        <a:bodyPr/>
        <a:lstStyle/>
        <a:p>
          <a:endParaRPr lang="en-US" sz="1600"/>
        </a:p>
      </dgm:t>
    </dgm:pt>
    <dgm:pt modelId="{068A804D-215E-403F-BF85-919411A2CCF2}" type="sibTrans" cxnId="{791B06E9-87A1-4B13-BB91-F39AAC1E251D}">
      <dgm:prSet/>
      <dgm:spPr/>
      <dgm:t>
        <a:bodyPr/>
        <a:lstStyle/>
        <a:p>
          <a:endParaRPr lang="en-US" sz="1600"/>
        </a:p>
      </dgm:t>
    </dgm:pt>
    <dgm:pt modelId="{A0131A9E-F4DC-40DE-8C73-E94709D0142E}">
      <dgm:prSet phldrT="[Text]" custT="1"/>
      <dgm:spPr/>
      <dgm:t>
        <a:bodyPr/>
        <a:lstStyle/>
        <a:p>
          <a:pPr algn="ctr" rtl="1"/>
          <a:r>
            <a:rPr lang="fa-IR" sz="1600" dirty="0">
              <a:cs typeface="B Titr" panose="00000700000000000000" pitchFamily="2" charset="-78"/>
            </a:rPr>
            <a:t>1970-1980</a:t>
          </a:r>
        </a:p>
        <a:p>
          <a:pPr algn="ctr" rtl="1"/>
          <a:r>
            <a:rPr lang="fa-IR" sz="1600" dirty="0">
              <a:cs typeface="B Titr" panose="00000700000000000000" pitchFamily="2" charset="-78"/>
            </a:rPr>
            <a:t>دوره نهادهای جهانی و صنعتی سازی آینده ها</a:t>
          </a:r>
          <a:endParaRPr lang="en-US" sz="1600" dirty="0">
            <a:cs typeface="B Titr" panose="00000700000000000000" pitchFamily="2" charset="-78"/>
          </a:endParaRPr>
        </a:p>
      </dgm:t>
    </dgm:pt>
    <dgm:pt modelId="{759DC0D1-E19C-4D82-903A-1F22421C56E1}" type="parTrans" cxnId="{122695F5-9FDC-4E42-BF68-8CA8A699994B}">
      <dgm:prSet/>
      <dgm:spPr/>
      <dgm:t>
        <a:bodyPr/>
        <a:lstStyle/>
        <a:p>
          <a:endParaRPr lang="en-US" sz="1600"/>
        </a:p>
      </dgm:t>
    </dgm:pt>
    <dgm:pt modelId="{DE076AF8-2D36-44C7-860F-CC1D02103B62}" type="sibTrans" cxnId="{122695F5-9FDC-4E42-BF68-8CA8A699994B}">
      <dgm:prSet/>
      <dgm:spPr/>
      <dgm:t>
        <a:bodyPr/>
        <a:lstStyle/>
        <a:p>
          <a:endParaRPr lang="en-US" sz="1600"/>
        </a:p>
      </dgm:t>
    </dgm:pt>
    <dgm:pt modelId="{3733C2AA-8B08-4BEF-948E-AD5C7316D4AB}">
      <dgm:prSet phldrT="[Text]" custT="1"/>
      <dgm:spPr/>
      <dgm:t>
        <a:bodyPr/>
        <a:lstStyle/>
        <a:p>
          <a:pPr algn="ctr" rtl="1"/>
          <a:r>
            <a:rPr lang="fa-IR" sz="1600" dirty="0">
              <a:cs typeface="B Titr" panose="00000700000000000000" pitchFamily="2" charset="-78"/>
            </a:rPr>
            <a:t>1990-اکنون</a:t>
          </a:r>
        </a:p>
        <a:p>
          <a:pPr algn="ctr" rtl="1"/>
          <a:r>
            <a:rPr lang="fa-IR" sz="1600" dirty="0">
              <a:cs typeface="B Titr" panose="00000700000000000000" pitchFamily="2" charset="-78"/>
            </a:rPr>
            <a:t>رویکرد نئولیبرال و پراکندگی آینده ها</a:t>
          </a:r>
          <a:endParaRPr lang="en-US" sz="1600" dirty="0">
            <a:cs typeface="B Titr" panose="00000700000000000000" pitchFamily="2" charset="-78"/>
          </a:endParaRPr>
        </a:p>
      </dgm:t>
    </dgm:pt>
    <dgm:pt modelId="{56543BA6-9012-4CD4-A068-392123268BDA}" type="parTrans" cxnId="{0E27F97C-0BCC-4304-99CE-C8E340E30448}">
      <dgm:prSet/>
      <dgm:spPr/>
      <dgm:t>
        <a:bodyPr/>
        <a:lstStyle/>
        <a:p>
          <a:endParaRPr lang="en-US" sz="1600"/>
        </a:p>
      </dgm:t>
    </dgm:pt>
    <dgm:pt modelId="{14DB2CA8-A1F2-4B18-9794-AA551057AB5F}" type="sibTrans" cxnId="{0E27F97C-0BCC-4304-99CE-C8E340E30448}">
      <dgm:prSet/>
      <dgm:spPr/>
      <dgm:t>
        <a:bodyPr/>
        <a:lstStyle/>
        <a:p>
          <a:endParaRPr lang="en-US" sz="1600"/>
        </a:p>
      </dgm:t>
    </dgm:pt>
    <dgm:pt modelId="{5B44BD0C-E4F2-41AB-85BB-61BD8C2D5762}" type="pres">
      <dgm:prSet presAssocID="{B6F6F6DC-7ECC-47E2-A2C2-76CB55936F11}" presName="rootnode" presStyleCnt="0">
        <dgm:presLayoutVars>
          <dgm:chMax/>
          <dgm:chPref/>
          <dgm:dir/>
          <dgm:animLvl val="lvl"/>
        </dgm:presLayoutVars>
      </dgm:prSet>
      <dgm:spPr/>
    </dgm:pt>
    <dgm:pt modelId="{606CB4FA-153D-4F30-9FA0-6D2BC67CD641}" type="pres">
      <dgm:prSet presAssocID="{1AB38C01-143F-4C87-9979-B70BD130007E}" presName="composite" presStyleCnt="0"/>
      <dgm:spPr/>
    </dgm:pt>
    <dgm:pt modelId="{E8469397-2E51-4B7B-9780-FC61BDCB3DBF}" type="pres">
      <dgm:prSet presAssocID="{1AB38C01-143F-4C87-9979-B70BD130007E}" presName="LShape" presStyleLbl="alignNode1" presStyleIdx="0" presStyleCnt="5"/>
      <dgm:spPr/>
    </dgm:pt>
    <dgm:pt modelId="{855CD272-494A-4B1C-BB10-05B072CE511E}" type="pres">
      <dgm:prSet presAssocID="{1AB38C01-143F-4C87-9979-B70BD130007E}" presName="ParentText" presStyleLbl="revTx" presStyleIdx="0" presStyleCnt="3">
        <dgm:presLayoutVars>
          <dgm:chMax val="0"/>
          <dgm:chPref val="0"/>
          <dgm:bulletEnabled val="1"/>
        </dgm:presLayoutVars>
      </dgm:prSet>
      <dgm:spPr/>
    </dgm:pt>
    <dgm:pt modelId="{C99DAD13-FFEB-4865-84BD-838E3BC5A287}" type="pres">
      <dgm:prSet presAssocID="{1AB38C01-143F-4C87-9979-B70BD130007E}" presName="Triangle" presStyleLbl="alignNode1" presStyleIdx="1" presStyleCnt="5"/>
      <dgm:spPr/>
    </dgm:pt>
    <dgm:pt modelId="{9F135ECE-9632-4E26-A290-C4B4F8FE8707}" type="pres">
      <dgm:prSet presAssocID="{068A804D-215E-403F-BF85-919411A2CCF2}" presName="sibTrans" presStyleCnt="0"/>
      <dgm:spPr/>
    </dgm:pt>
    <dgm:pt modelId="{64642B02-1786-4597-8E71-9DAC271A4BBF}" type="pres">
      <dgm:prSet presAssocID="{068A804D-215E-403F-BF85-919411A2CCF2}" presName="space" presStyleCnt="0"/>
      <dgm:spPr/>
    </dgm:pt>
    <dgm:pt modelId="{5F6525A9-9837-45DF-88F3-2687CF34F96C}" type="pres">
      <dgm:prSet presAssocID="{A0131A9E-F4DC-40DE-8C73-E94709D0142E}" presName="composite" presStyleCnt="0"/>
      <dgm:spPr/>
    </dgm:pt>
    <dgm:pt modelId="{DC064B4B-35AD-4FFE-822B-EBBC63C3B32A}" type="pres">
      <dgm:prSet presAssocID="{A0131A9E-F4DC-40DE-8C73-E94709D0142E}" presName="LShape" presStyleLbl="alignNode1" presStyleIdx="2" presStyleCnt="5"/>
      <dgm:spPr/>
    </dgm:pt>
    <dgm:pt modelId="{53FB5A14-CE53-4EAD-AD8A-DA28D1CF886D}" type="pres">
      <dgm:prSet presAssocID="{A0131A9E-F4DC-40DE-8C73-E94709D0142E}" presName="ParentText" presStyleLbl="revTx" presStyleIdx="1" presStyleCnt="3">
        <dgm:presLayoutVars>
          <dgm:chMax val="0"/>
          <dgm:chPref val="0"/>
          <dgm:bulletEnabled val="1"/>
        </dgm:presLayoutVars>
      </dgm:prSet>
      <dgm:spPr/>
    </dgm:pt>
    <dgm:pt modelId="{F1D66AE1-96FB-48EB-A67C-C7325F1AD918}" type="pres">
      <dgm:prSet presAssocID="{A0131A9E-F4DC-40DE-8C73-E94709D0142E}" presName="Triangle" presStyleLbl="alignNode1" presStyleIdx="3" presStyleCnt="5"/>
      <dgm:spPr/>
    </dgm:pt>
    <dgm:pt modelId="{0E6F94DC-6B31-4F0B-AC96-250E4F9F53CD}" type="pres">
      <dgm:prSet presAssocID="{DE076AF8-2D36-44C7-860F-CC1D02103B62}" presName="sibTrans" presStyleCnt="0"/>
      <dgm:spPr/>
    </dgm:pt>
    <dgm:pt modelId="{6A088579-1E7D-4D0B-99CF-F8977B524C1D}" type="pres">
      <dgm:prSet presAssocID="{DE076AF8-2D36-44C7-860F-CC1D02103B62}" presName="space" presStyleCnt="0"/>
      <dgm:spPr/>
    </dgm:pt>
    <dgm:pt modelId="{58AB0F0A-9DB2-416C-8B07-AEE9D560F02C}" type="pres">
      <dgm:prSet presAssocID="{3733C2AA-8B08-4BEF-948E-AD5C7316D4AB}" presName="composite" presStyleCnt="0"/>
      <dgm:spPr/>
    </dgm:pt>
    <dgm:pt modelId="{79D18E62-C62B-4B20-A404-53FEA44FA5A2}" type="pres">
      <dgm:prSet presAssocID="{3733C2AA-8B08-4BEF-948E-AD5C7316D4AB}" presName="LShape" presStyleLbl="alignNode1" presStyleIdx="4" presStyleCnt="5"/>
      <dgm:spPr/>
    </dgm:pt>
    <dgm:pt modelId="{C7DB67C1-B314-4AE6-AE55-DC8A0FAAEF28}" type="pres">
      <dgm:prSet presAssocID="{3733C2AA-8B08-4BEF-948E-AD5C7316D4AB}" presName="ParentText" presStyleLbl="revTx" presStyleIdx="2" presStyleCnt="3">
        <dgm:presLayoutVars>
          <dgm:chMax val="0"/>
          <dgm:chPref val="0"/>
          <dgm:bulletEnabled val="1"/>
        </dgm:presLayoutVars>
      </dgm:prSet>
      <dgm:spPr/>
    </dgm:pt>
  </dgm:ptLst>
  <dgm:cxnLst>
    <dgm:cxn modelId="{71BD31CE-6859-48C1-A058-B1A3DDC1DC99}" type="presOf" srcId="{1AB38C01-143F-4C87-9979-B70BD130007E}" destId="{855CD272-494A-4B1C-BB10-05B072CE511E}" srcOrd="0" destOrd="0" presId="urn:microsoft.com/office/officeart/2009/3/layout/StepUpProcess"/>
    <dgm:cxn modelId="{791B06E9-87A1-4B13-BB91-F39AAC1E251D}" srcId="{B6F6F6DC-7ECC-47E2-A2C2-76CB55936F11}" destId="{1AB38C01-143F-4C87-9979-B70BD130007E}" srcOrd="0" destOrd="0" parTransId="{DFB69499-DCA7-41E8-BACC-515240DDEEEB}" sibTransId="{068A804D-215E-403F-BF85-919411A2CCF2}"/>
    <dgm:cxn modelId="{0E27F97C-0BCC-4304-99CE-C8E340E30448}" srcId="{B6F6F6DC-7ECC-47E2-A2C2-76CB55936F11}" destId="{3733C2AA-8B08-4BEF-948E-AD5C7316D4AB}" srcOrd="2" destOrd="0" parTransId="{56543BA6-9012-4CD4-A068-392123268BDA}" sibTransId="{14DB2CA8-A1F2-4B18-9794-AA551057AB5F}"/>
    <dgm:cxn modelId="{643FA04B-1186-448D-9AFE-2FD23B52B50E}" type="presOf" srcId="{A0131A9E-F4DC-40DE-8C73-E94709D0142E}" destId="{53FB5A14-CE53-4EAD-AD8A-DA28D1CF886D}" srcOrd="0" destOrd="0" presId="urn:microsoft.com/office/officeart/2009/3/layout/StepUpProcess"/>
    <dgm:cxn modelId="{409445B5-A9BA-4F23-8EDF-C3FBB2F87DD2}" type="presOf" srcId="{B6F6F6DC-7ECC-47E2-A2C2-76CB55936F11}" destId="{5B44BD0C-E4F2-41AB-85BB-61BD8C2D5762}" srcOrd="0" destOrd="0" presId="urn:microsoft.com/office/officeart/2009/3/layout/StepUpProcess"/>
    <dgm:cxn modelId="{170BA67D-69DE-4B1B-ADB8-5D611963B90F}" type="presOf" srcId="{3733C2AA-8B08-4BEF-948E-AD5C7316D4AB}" destId="{C7DB67C1-B314-4AE6-AE55-DC8A0FAAEF28}" srcOrd="0" destOrd="0" presId="urn:microsoft.com/office/officeart/2009/3/layout/StepUpProcess"/>
    <dgm:cxn modelId="{122695F5-9FDC-4E42-BF68-8CA8A699994B}" srcId="{B6F6F6DC-7ECC-47E2-A2C2-76CB55936F11}" destId="{A0131A9E-F4DC-40DE-8C73-E94709D0142E}" srcOrd="1" destOrd="0" parTransId="{759DC0D1-E19C-4D82-903A-1F22421C56E1}" sibTransId="{DE076AF8-2D36-44C7-860F-CC1D02103B62}"/>
    <dgm:cxn modelId="{6987A7F7-55B7-4051-99D1-8B92A594AD83}" type="presParOf" srcId="{5B44BD0C-E4F2-41AB-85BB-61BD8C2D5762}" destId="{606CB4FA-153D-4F30-9FA0-6D2BC67CD641}" srcOrd="0" destOrd="0" presId="urn:microsoft.com/office/officeart/2009/3/layout/StepUpProcess"/>
    <dgm:cxn modelId="{7AE218D9-9C07-4355-B7E1-700D200972BF}" type="presParOf" srcId="{606CB4FA-153D-4F30-9FA0-6D2BC67CD641}" destId="{E8469397-2E51-4B7B-9780-FC61BDCB3DBF}" srcOrd="0" destOrd="0" presId="urn:microsoft.com/office/officeart/2009/3/layout/StepUpProcess"/>
    <dgm:cxn modelId="{B89596ED-BFE5-4EB4-98C4-B2BF6A773C83}" type="presParOf" srcId="{606CB4FA-153D-4F30-9FA0-6D2BC67CD641}" destId="{855CD272-494A-4B1C-BB10-05B072CE511E}" srcOrd="1" destOrd="0" presId="urn:microsoft.com/office/officeart/2009/3/layout/StepUpProcess"/>
    <dgm:cxn modelId="{CFBA1F9D-08D4-4A24-BDAC-2A1BE0056378}" type="presParOf" srcId="{606CB4FA-153D-4F30-9FA0-6D2BC67CD641}" destId="{C99DAD13-FFEB-4865-84BD-838E3BC5A287}" srcOrd="2" destOrd="0" presId="urn:microsoft.com/office/officeart/2009/3/layout/StepUpProcess"/>
    <dgm:cxn modelId="{E461528E-4F59-4A88-A5FF-C06F08DF40C8}" type="presParOf" srcId="{5B44BD0C-E4F2-41AB-85BB-61BD8C2D5762}" destId="{9F135ECE-9632-4E26-A290-C4B4F8FE8707}" srcOrd="1" destOrd="0" presId="urn:microsoft.com/office/officeart/2009/3/layout/StepUpProcess"/>
    <dgm:cxn modelId="{B60A6BB4-FD51-4BCA-BEDE-DEE2CD566A84}" type="presParOf" srcId="{9F135ECE-9632-4E26-A290-C4B4F8FE8707}" destId="{64642B02-1786-4597-8E71-9DAC271A4BBF}" srcOrd="0" destOrd="0" presId="urn:microsoft.com/office/officeart/2009/3/layout/StepUpProcess"/>
    <dgm:cxn modelId="{30BDC412-9090-4D9F-AE0F-5D7215EB0189}" type="presParOf" srcId="{5B44BD0C-E4F2-41AB-85BB-61BD8C2D5762}" destId="{5F6525A9-9837-45DF-88F3-2687CF34F96C}" srcOrd="2" destOrd="0" presId="urn:microsoft.com/office/officeart/2009/3/layout/StepUpProcess"/>
    <dgm:cxn modelId="{5C140DEF-FA50-42C1-95FD-E2BDD8A4AA59}" type="presParOf" srcId="{5F6525A9-9837-45DF-88F3-2687CF34F96C}" destId="{DC064B4B-35AD-4FFE-822B-EBBC63C3B32A}" srcOrd="0" destOrd="0" presId="urn:microsoft.com/office/officeart/2009/3/layout/StepUpProcess"/>
    <dgm:cxn modelId="{4C46CE9A-DB5B-4D26-9A42-7F3ECF259F77}" type="presParOf" srcId="{5F6525A9-9837-45DF-88F3-2687CF34F96C}" destId="{53FB5A14-CE53-4EAD-AD8A-DA28D1CF886D}" srcOrd="1" destOrd="0" presId="urn:microsoft.com/office/officeart/2009/3/layout/StepUpProcess"/>
    <dgm:cxn modelId="{53B9754A-52D0-4F2F-85CD-6F8DF957BD55}" type="presParOf" srcId="{5F6525A9-9837-45DF-88F3-2687CF34F96C}" destId="{F1D66AE1-96FB-48EB-A67C-C7325F1AD918}" srcOrd="2" destOrd="0" presId="urn:microsoft.com/office/officeart/2009/3/layout/StepUpProcess"/>
    <dgm:cxn modelId="{29A1B7A4-51E1-4183-ABD3-522460C77E1E}" type="presParOf" srcId="{5B44BD0C-E4F2-41AB-85BB-61BD8C2D5762}" destId="{0E6F94DC-6B31-4F0B-AC96-250E4F9F53CD}" srcOrd="3" destOrd="0" presId="urn:microsoft.com/office/officeart/2009/3/layout/StepUpProcess"/>
    <dgm:cxn modelId="{C44139F5-B433-49B9-AAE9-27D46291B8C1}" type="presParOf" srcId="{0E6F94DC-6B31-4F0B-AC96-250E4F9F53CD}" destId="{6A088579-1E7D-4D0B-99CF-F8977B524C1D}" srcOrd="0" destOrd="0" presId="urn:microsoft.com/office/officeart/2009/3/layout/StepUpProcess"/>
    <dgm:cxn modelId="{1B34D40E-6B57-4706-8080-00717B9EE85F}" type="presParOf" srcId="{5B44BD0C-E4F2-41AB-85BB-61BD8C2D5762}" destId="{58AB0F0A-9DB2-416C-8B07-AEE9D560F02C}" srcOrd="4" destOrd="0" presId="urn:microsoft.com/office/officeart/2009/3/layout/StepUpProcess"/>
    <dgm:cxn modelId="{CC02AB50-F0E4-45BB-A1E1-E63FEB6426B2}" type="presParOf" srcId="{58AB0F0A-9DB2-416C-8B07-AEE9D560F02C}" destId="{79D18E62-C62B-4B20-A404-53FEA44FA5A2}" srcOrd="0" destOrd="0" presId="urn:microsoft.com/office/officeart/2009/3/layout/StepUpProcess"/>
    <dgm:cxn modelId="{087760A6-E8D9-46A2-AEE1-E653410CAE32}" type="presParOf" srcId="{58AB0F0A-9DB2-416C-8B07-AEE9D560F02C}" destId="{C7DB67C1-B314-4AE6-AE55-DC8A0FAAEF2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C32C03-7995-45DB-9E2E-ECF3951AFB16}"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lang="en-US"/>
        </a:p>
      </dgm:t>
    </dgm:pt>
    <dgm:pt modelId="{DBC72662-D738-456D-B94A-C35166B34076}">
      <dgm:prSet phldrT="[Text]" custT="1"/>
      <dgm:spPr/>
      <dgm:t>
        <a:bodyPr/>
        <a:lstStyle/>
        <a:p>
          <a:r>
            <a:rPr lang="fa-IR" sz="1800" dirty="0">
              <a:solidFill>
                <a:schemeClr val="tx1"/>
              </a:solidFill>
              <a:cs typeface="B Yekan" pitchFamily="2" charset="-78"/>
            </a:rPr>
            <a:t>نظام فکری ابن خلدون</a:t>
          </a:r>
          <a:endParaRPr lang="en-US" sz="1800" dirty="0">
            <a:solidFill>
              <a:schemeClr val="tx1"/>
            </a:solidFill>
            <a:cs typeface="B Yekan" pitchFamily="2" charset="-78"/>
          </a:endParaRPr>
        </a:p>
      </dgm:t>
    </dgm:pt>
    <dgm:pt modelId="{0D4D4CEB-6EBD-4035-9DD2-7B24B3B8474C}" type="parTrans" cxnId="{885983C7-09A2-4AB9-95FA-D6343829E2E1}">
      <dgm:prSet/>
      <dgm:spPr/>
      <dgm:t>
        <a:bodyPr/>
        <a:lstStyle/>
        <a:p>
          <a:endParaRPr lang="en-US" sz="1800">
            <a:solidFill>
              <a:schemeClr val="tx1"/>
            </a:solidFill>
            <a:cs typeface="B Yekan" pitchFamily="2" charset="-78"/>
          </a:endParaRPr>
        </a:p>
      </dgm:t>
    </dgm:pt>
    <dgm:pt modelId="{EF644EBA-CD61-4A7C-BAE6-2A9A996C74C9}" type="sibTrans" cxnId="{885983C7-09A2-4AB9-95FA-D6343829E2E1}">
      <dgm:prSet/>
      <dgm:spPr/>
      <dgm:t>
        <a:bodyPr/>
        <a:lstStyle/>
        <a:p>
          <a:endParaRPr lang="en-US" sz="1800">
            <a:solidFill>
              <a:schemeClr val="tx1"/>
            </a:solidFill>
            <a:cs typeface="B Yekan" pitchFamily="2" charset="-78"/>
          </a:endParaRPr>
        </a:p>
      </dgm:t>
    </dgm:pt>
    <dgm:pt modelId="{154FC563-24EC-4B04-BB4D-81805E1800FB}">
      <dgm:prSet phldrT="[Text]" custT="1"/>
      <dgm:spPr/>
      <dgm:t>
        <a:bodyPr/>
        <a:lstStyle/>
        <a:p>
          <a:pPr>
            <a:lnSpc>
              <a:spcPct val="100000"/>
            </a:lnSpc>
          </a:pPr>
          <a:r>
            <a:rPr lang="fa-IR" sz="1800" dirty="0">
              <a:solidFill>
                <a:schemeClr val="tx1"/>
              </a:solidFill>
              <a:cs typeface="B Yekan" pitchFamily="2" charset="-78"/>
            </a:rPr>
            <a:t>رابطه علت و معلول</a:t>
          </a:r>
          <a:endParaRPr lang="en-US" sz="1800" dirty="0">
            <a:solidFill>
              <a:schemeClr val="tx1"/>
            </a:solidFill>
            <a:cs typeface="B Yekan" pitchFamily="2" charset="-78"/>
          </a:endParaRPr>
        </a:p>
      </dgm:t>
    </dgm:pt>
    <dgm:pt modelId="{3CD9772B-D4D2-49BA-893B-96577CC4F933}" type="parTrans" cxnId="{DD51175E-152E-4BDB-8EF8-66E8D944DE5A}">
      <dgm:prSet custT="1"/>
      <dgm:spPr/>
      <dgm:t>
        <a:bodyPr/>
        <a:lstStyle/>
        <a:p>
          <a:endParaRPr lang="en-US" sz="1800">
            <a:solidFill>
              <a:schemeClr val="tx1"/>
            </a:solidFill>
            <a:cs typeface="B Yekan" pitchFamily="2" charset="-78"/>
          </a:endParaRPr>
        </a:p>
      </dgm:t>
    </dgm:pt>
    <dgm:pt modelId="{FAC049BF-72F9-4AA3-B1C1-A32ADAA674AF}" type="sibTrans" cxnId="{DD51175E-152E-4BDB-8EF8-66E8D944DE5A}">
      <dgm:prSet/>
      <dgm:spPr/>
      <dgm:t>
        <a:bodyPr/>
        <a:lstStyle/>
        <a:p>
          <a:endParaRPr lang="en-US" sz="1800">
            <a:solidFill>
              <a:schemeClr val="tx1"/>
            </a:solidFill>
            <a:cs typeface="B Yekan" pitchFamily="2" charset="-78"/>
          </a:endParaRPr>
        </a:p>
      </dgm:t>
    </dgm:pt>
    <dgm:pt modelId="{DE36CCBA-3FCD-4334-9B07-362C56FAEC4A}">
      <dgm:prSet phldrT="[Text]" custT="1"/>
      <dgm:spPr/>
      <dgm:t>
        <a:bodyPr/>
        <a:lstStyle/>
        <a:p>
          <a:pPr rtl="1"/>
          <a:r>
            <a:rPr lang="fa-IR" sz="1800" dirty="0">
              <a:solidFill>
                <a:schemeClr val="tx1"/>
              </a:solidFill>
              <a:cs typeface="B Yekan" pitchFamily="2" charset="-78"/>
            </a:rPr>
            <a:t>تعیین مسیر و معنای جریانات واقعی به نحو عرضی</a:t>
          </a:r>
          <a:endParaRPr lang="en-US" sz="1800" dirty="0">
            <a:solidFill>
              <a:schemeClr val="tx1"/>
            </a:solidFill>
            <a:cs typeface="B Yekan" pitchFamily="2" charset="-78"/>
          </a:endParaRPr>
        </a:p>
      </dgm:t>
    </dgm:pt>
    <dgm:pt modelId="{535FD805-9FC2-4BB5-AE2B-8E3A75E94FC3}" type="parTrans" cxnId="{0996C87F-5731-495A-A4F9-03D791EE35F4}">
      <dgm:prSet custT="1"/>
      <dgm:spPr/>
      <dgm:t>
        <a:bodyPr/>
        <a:lstStyle/>
        <a:p>
          <a:endParaRPr lang="en-US" sz="1800">
            <a:solidFill>
              <a:schemeClr val="tx1"/>
            </a:solidFill>
            <a:cs typeface="B Yekan" pitchFamily="2" charset="-78"/>
          </a:endParaRPr>
        </a:p>
      </dgm:t>
    </dgm:pt>
    <dgm:pt modelId="{131ECA4E-5ACE-4294-BB63-6AFBD3DF88C9}" type="sibTrans" cxnId="{0996C87F-5731-495A-A4F9-03D791EE35F4}">
      <dgm:prSet/>
      <dgm:spPr/>
      <dgm:t>
        <a:bodyPr/>
        <a:lstStyle/>
        <a:p>
          <a:endParaRPr lang="en-US" sz="1800">
            <a:solidFill>
              <a:schemeClr val="tx1"/>
            </a:solidFill>
            <a:cs typeface="B Yekan" pitchFamily="2" charset="-78"/>
          </a:endParaRPr>
        </a:p>
      </dgm:t>
    </dgm:pt>
    <dgm:pt modelId="{B0BACC0B-C758-4501-9AA0-B3CEC43FEEC6}">
      <dgm:prSet phldrT="[Text]" custT="1"/>
      <dgm:spPr/>
      <dgm:t>
        <a:bodyPr/>
        <a:lstStyle/>
        <a:p>
          <a:r>
            <a:rPr lang="fa-IR" sz="1800" dirty="0">
              <a:solidFill>
                <a:schemeClr val="tx1"/>
              </a:solidFill>
              <a:cs typeface="B Yekan" pitchFamily="2" charset="-78"/>
            </a:rPr>
            <a:t>عبرت</a:t>
          </a:r>
          <a:endParaRPr lang="en-US" sz="1800" dirty="0">
            <a:solidFill>
              <a:schemeClr val="tx1"/>
            </a:solidFill>
            <a:cs typeface="B Yekan" pitchFamily="2" charset="-78"/>
          </a:endParaRPr>
        </a:p>
      </dgm:t>
    </dgm:pt>
    <dgm:pt modelId="{788F0125-3A9C-4CA6-BCA3-D57B0DFC7707}" type="parTrans" cxnId="{C298A33B-9F0B-4A76-A65A-CE8C662BE88A}">
      <dgm:prSet custT="1"/>
      <dgm:spPr/>
      <dgm:t>
        <a:bodyPr/>
        <a:lstStyle/>
        <a:p>
          <a:endParaRPr lang="en-US" sz="1800">
            <a:solidFill>
              <a:schemeClr val="tx1"/>
            </a:solidFill>
            <a:cs typeface="B Yekan" pitchFamily="2" charset="-78"/>
          </a:endParaRPr>
        </a:p>
      </dgm:t>
    </dgm:pt>
    <dgm:pt modelId="{AFE63FC6-AF61-4FD1-8155-62A742A758E1}" type="sibTrans" cxnId="{C298A33B-9F0B-4A76-A65A-CE8C662BE88A}">
      <dgm:prSet/>
      <dgm:spPr/>
      <dgm:t>
        <a:bodyPr/>
        <a:lstStyle/>
        <a:p>
          <a:endParaRPr lang="en-US" sz="1800">
            <a:solidFill>
              <a:schemeClr val="tx1"/>
            </a:solidFill>
            <a:cs typeface="B Yekan" pitchFamily="2" charset="-78"/>
          </a:endParaRPr>
        </a:p>
      </dgm:t>
    </dgm:pt>
    <dgm:pt modelId="{C93FDB1D-38E6-48D7-9C2B-99112ABE37DA}">
      <dgm:prSet phldrT="[Text]" custT="1"/>
      <dgm:spPr/>
      <dgm:t>
        <a:bodyPr/>
        <a:lstStyle/>
        <a:p>
          <a:r>
            <a:rPr lang="fa-IR" sz="1800" dirty="0">
              <a:solidFill>
                <a:schemeClr val="tx1"/>
              </a:solidFill>
              <a:cs typeface="B Yekan" pitchFamily="2" charset="-78"/>
            </a:rPr>
            <a:t>پلی از ظاهر به باطن، نمایان کننده مراتب فهم امور، ایجاد رابطه  طولی و پیوند میان تاریخ و حکمت</a:t>
          </a:r>
          <a:endParaRPr lang="en-US" sz="1800" dirty="0">
            <a:solidFill>
              <a:schemeClr val="tx1"/>
            </a:solidFill>
            <a:cs typeface="B Yekan" pitchFamily="2" charset="-78"/>
          </a:endParaRPr>
        </a:p>
      </dgm:t>
    </dgm:pt>
    <dgm:pt modelId="{DBE50A55-CB4E-4F90-88A8-D8F5469978C5}" type="parTrans" cxnId="{5554344D-15D1-4D0E-AD1D-6CF48AA6700E}">
      <dgm:prSet custT="1"/>
      <dgm:spPr/>
      <dgm:t>
        <a:bodyPr/>
        <a:lstStyle/>
        <a:p>
          <a:endParaRPr lang="en-US" sz="1800">
            <a:solidFill>
              <a:schemeClr val="tx1"/>
            </a:solidFill>
            <a:cs typeface="B Yekan" pitchFamily="2" charset="-78"/>
          </a:endParaRPr>
        </a:p>
      </dgm:t>
    </dgm:pt>
    <dgm:pt modelId="{2966A9E9-39CF-43BE-B413-085D774F12CE}" type="sibTrans" cxnId="{5554344D-15D1-4D0E-AD1D-6CF48AA6700E}">
      <dgm:prSet/>
      <dgm:spPr/>
      <dgm:t>
        <a:bodyPr/>
        <a:lstStyle/>
        <a:p>
          <a:endParaRPr lang="en-US" sz="1800">
            <a:solidFill>
              <a:schemeClr val="tx1"/>
            </a:solidFill>
            <a:cs typeface="B Yekan" pitchFamily="2" charset="-78"/>
          </a:endParaRPr>
        </a:p>
      </dgm:t>
    </dgm:pt>
    <dgm:pt modelId="{D76AA34E-9CE2-4218-9285-6EB450B96260}" type="pres">
      <dgm:prSet presAssocID="{53C32C03-7995-45DB-9E2E-ECF3951AFB16}" presName="diagram" presStyleCnt="0">
        <dgm:presLayoutVars>
          <dgm:chPref val="1"/>
          <dgm:dir val="rev"/>
          <dgm:animOne val="branch"/>
          <dgm:animLvl val="lvl"/>
          <dgm:resizeHandles val="exact"/>
        </dgm:presLayoutVars>
      </dgm:prSet>
      <dgm:spPr/>
    </dgm:pt>
    <dgm:pt modelId="{C239F2B6-8EC0-4CC9-B03F-1C5B7F59DB40}" type="pres">
      <dgm:prSet presAssocID="{DBC72662-D738-456D-B94A-C35166B34076}" presName="root1" presStyleCnt="0"/>
      <dgm:spPr/>
    </dgm:pt>
    <dgm:pt modelId="{4AE17278-C69E-4512-9E19-E2CE5A83F865}" type="pres">
      <dgm:prSet presAssocID="{DBC72662-D738-456D-B94A-C35166B34076}" presName="LevelOneTextNode" presStyleLbl="node0" presStyleIdx="0" presStyleCnt="1" custScaleY="142722" custLinFactNeighborX="-2740">
        <dgm:presLayoutVars>
          <dgm:chPref val="3"/>
        </dgm:presLayoutVars>
      </dgm:prSet>
      <dgm:spPr/>
    </dgm:pt>
    <dgm:pt modelId="{6A4F3E9A-DB65-45AB-A9EF-1ADBE49D3221}" type="pres">
      <dgm:prSet presAssocID="{DBC72662-D738-456D-B94A-C35166B34076}" presName="level2hierChild" presStyleCnt="0"/>
      <dgm:spPr/>
    </dgm:pt>
    <dgm:pt modelId="{CDCE5C6A-4F25-42FE-B133-6C718B1947A2}" type="pres">
      <dgm:prSet presAssocID="{3CD9772B-D4D2-49BA-893B-96577CC4F933}" presName="conn2-1" presStyleLbl="parChTrans1D2" presStyleIdx="0" presStyleCnt="2"/>
      <dgm:spPr/>
    </dgm:pt>
    <dgm:pt modelId="{77389FB1-4EE2-411E-BB95-D056761F5F44}" type="pres">
      <dgm:prSet presAssocID="{3CD9772B-D4D2-49BA-893B-96577CC4F933}" presName="connTx" presStyleLbl="parChTrans1D2" presStyleIdx="0" presStyleCnt="2"/>
      <dgm:spPr/>
    </dgm:pt>
    <dgm:pt modelId="{45087DD5-DFA8-4BF7-AE32-FF7E4E26F721}" type="pres">
      <dgm:prSet presAssocID="{154FC563-24EC-4B04-BB4D-81805E1800FB}" presName="root2" presStyleCnt="0"/>
      <dgm:spPr/>
    </dgm:pt>
    <dgm:pt modelId="{F0BC176D-C006-45FC-98C9-92E3E48DE256}" type="pres">
      <dgm:prSet presAssocID="{154FC563-24EC-4B04-BB4D-81805E1800FB}" presName="LevelTwoTextNode" presStyleLbl="node2" presStyleIdx="0" presStyleCnt="2" custScaleX="150285" custScaleY="100519" custLinFactNeighborX="-8558">
        <dgm:presLayoutVars>
          <dgm:chPref val="3"/>
        </dgm:presLayoutVars>
      </dgm:prSet>
      <dgm:spPr/>
    </dgm:pt>
    <dgm:pt modelId="{63F785C1-CDEC-40E6-ADF5-9AD705A3D7C4}" type="pres">
      <dgm:prSet presAssocID="{154FC563-24EC-4B04-BB4D-81805E1800FB}" presName="level3hierChild" presStyleCnt="0"/>
      <dgm:spPr/>
    </dgm:pt>
    <dgm:pt modelId="{3A350CFC-5F77-4951-9023-28C19A6D489A}" type="pres">
      <dgm:prSet presAssocID="{535FD805-9FC2-4BB5-AE2B-8E3A75E94FC3}" presName="conn2-1" presStyleLbl="parChTrans1D3" presStyleIdx="0" presStyleCnt="2"/>
      <dgm:spPr/>
    </dgm:pt>
    <dgm:pt modelId="{5404B84B-57C0-4C40-BC39-35D4B7831EA9}" type="pres">
      <dgm:prSet presAssocID="{535FD805-9FC2-4BB5-AE2B-8E3A75E94FC3}" presName="connTx" presStyleLbl="parChTrans1D3" presStyleIdx="0" presStyleCnt="2"/>
      <dgm:spPr/>
    </dgm:pt>
    <dgm:pt modelId="{FBAB7D3F-1CCF-46BD-AAEE-D5B11E3CB8C2}" type="pres">
      <dgm:prSet presAssocID="{DE36CCBA-3FCD-4334-9B07-362C56FAEC4A}" presName="root2" presStyleCnt="0"/>
      <dgm:spPr/>
    </dgm:pt>
    <dgm:pt modelId="{25EA4650-651A-42C3-BC16-918DFC3FFF7B}" type="pres">
      <dgm:prSet presAssocID="{DE36CCBA-3FCD-4334-9B07-362C56FAEC4A}" presName="LevelTwoTextNode" presStyleLbl="node3" presStyleIdx="0" presStyleCnt="2" custScaleX="463439" custScaleY="126741" custLinFactNeighborX="7109">
        <dgm:presLayoutVars>
          <dgm:chPref val="3"/>
        </dgm:presLayoutVars>
      </dgm:prSet>
      <dgm:spPr/>
    </dgm:pt>
    <dgm:pt modelId="{8297725A-4BB3-48E2-A6F4-E8231E36599A}" type="pres">
      <dgm:prSet presAssocID="{DE36CCBA-3FCD-4334-9B07-362C56FAEC4A}" presName="level3hierChild" presStyleCnt="0"/>
      <dgm:spPr/>
    </dgm:pt>
    <dgm:pt modelId="{BE23B3F8-4F08-4C4E-8300-9074C5362638}" type="pres">
      <dgm:prSet presAssocID="{788F0125-3A9C-4CA6-BCA3-D57B0DFC7707}" presName="conn2-1" presStyleLbl="parChTrans1D2" presStyleIdx="1" presStyleCnt="2"/>
      <dgm:spPr/>
    </dgm:pt>
    <dgm:pt modelId="{5A29E3D3-FC21-4E86-A327-D64D9FBFED63}" type="pres">
      <dgm:prSet presAssocID="{788F0125-3A9C-4CA6-BCA3-D57B0DFC7707}" presName="connTx" presStyleLbl="parChTrans1D2" presStyleIdx="1" presStyleCnt="2"/>
      <dgm:spPr/>
    </dgm:pt>
    <dgm:pt modelId="{8353C439-A481-4F7D-A51B-44F8B70D9926}" type="pres">
      <dgm:prSet presAssocID="{B0BACC0B-C758-4501-9AA0-B3CEC43FEEC6}" presName="root2" presStyleCnt="0"/>
      <dgm:spPr/>
    </dgm:pt>
    <dgm:pt modelId="{9B3C7640-758E-4F3C-93E8-566A8C8C456F}" type="pres">
      <dgm:prSet presAssocID="{B0BACC0B-C758-4501-9AA0-B3CEC43FEEC6}" presName="LevelTwoTextNode" presStyleLbl="node2" presStyleIdx="1" presStyleCnt="2" custScaleX="150285" custScaleY="100519" custLinFactNeighborX="-8558">
        <dgm:presLayoutVars>
          <dgm:chPref val="3"/>
        </dgm:presLayoutVars>
      </dgm:prSet>
      <dgm:spPr/>
    </dgm:pt>
    <dgm:pt modelId="{E84ED0BF-42F7-4C4D-B6A2-E0A90A6A9684}" type="pres">
      <dgm:prSet presAssocID="{B0BACC0B-C758-4501-9AA0-B3CEC43FEEC6}" presName="level3hierChild" presStyleCnt="0"/>
      <dgm:spPr/>
    </dgm:pt>
    <dgm:pt modelId="{DBA1A812-71C1-4FEB-9183-0A2DA55D0937}" type="pres">
      <dgm:prSet presAssocID="{DBE50A55-CB4E-4F90-88A8-D8F5469978C5}" presName="conn2-1" presStyleLbl="parChTrans1D3" presStyleIdx="1" presStyleCnt="2"/>
      <dgm:spPr/>
    </dgm:pt>
    <dgm:pt modelId="{6460D673-18FF-40EA-9B80-BB021B27721E}" type="pres">
      <dgm:prSet presAssocID="{DBE50A55-CB4E-4F90-88A8-D8F5469978C5}" presName="connTx" presStyleLbl="parChTrans1D3" presStyleIdx="1" presStyleCnt="2"/>
      <dgm:spPr/>
    </dgm:pt>
    <dgm:pt modelId="{E9DDD7F0-299E-420F-8448-7A26EEA02325}" type="pres">
      <dgm:prSet presAssocID="{C93FDB1D-38E6-48D7-9C2B-99112ABE37DA}" presName="root2" presStyleCnt="0"/>
      <dgm:spPr/>
    </dgm:pt>
    <dgm:pt modelId="{E98C6DB9-4578-4BFD-A60F-AB65698B3251}" type="pres">
      <dgm:prSet presAssocID="{C93FDB1D-38E6-48D7-9C2B-99112ABE37DA}" presName="LevelTwoTextNode" presStyleLbl="node3" presStyleIdx="1" presStyleCnt="2" custScaleX="463439" custScaleY="118144" custLinFactNeighborX="7109">
        <dgm:presLayoutVars>
          <dgm:chPref val="3"/>
        </dgm:presLayoutVars>
      </dgm:prSet>
      <dgm:spPr/>
    </dgm:pt>
    <dgm:pt modelId="{26BBF36D-DC73-4163-8A35-66541D54EC4E}" type="pres">
      <dgm:prSet presAssocID="{C93FDB1D-38E6-48D7-9C2B-99112ABE37DA}" presName="level3hierChild" presStyleCnt="0"/>
      <dgm:spPr/>
    </dgm:pt>
  </dgm:ptLst>
  <dgm:cxnLst>
    <dgm:cxn modelId="{FAC8CAB9-5F01-4109-8DFB-7F75A2C3F5B7}" type="presOf" srcId="{535FD805-9FC2-4BB5-AE2B-8E3A75E94FC3}" destId="{5404B84B-57C0-4C40-BC39-35D4B7831EA9}" srcOrd="1" destOrd="0" presId="urn:microsoft.com/office/officeart/2005/8/layout/hierarchy2"/>
    <dgm:cxn modelId="{0DBE1724-1357-465A-A7E9-FC7C73382B3A}" type="presOf" srcId="{DBC72662-D738-456D-B94A-C35166B34076}" destId="{4AE17278-C69E-4512-9E19-E2CE5A83F865}" srcOrd="0" destOrd="0" presId="urn:microsoft.com/office/officeart/2005/8/layout/hierarchy2"/>
    <dgm:cxn modelId="{9E3FFF13-3BF2-4EA6-89AA-D374124B36F3}" type="presOf" srcId="{53C32C03-7995-45DB-9E2E-ECF3951AFB16}" destId="{D76AA34E-9CE2-4218-9285-6EB450B96260}" srcOrd="0" destOrd="0" presId="urn:microsoft.com/office/officeart/2005/8/layout/hierarchy2"/>
    <dgm:cxn modelId="{A13AF4D8-9211-4A7C-86FE-E2FD1DD0EF81}" type="presOf" srcId="{B0BACC0B-C758-4501-9AA0-B3CEC43FEEC6}" destId="{9B3C7640-758E-4F3C-93E8-566A8C8C456F}" srcOrd="0" destOrd="0" presId="urn:microsoft.com/office/officeart/2005/8/layout/hierarchy2"/>
    <dgm:cxn modelId="{B302D028-29B4-4032-A0C6-10F48B3669FB}" type="presOf" srcId="{3CD9772B-D4D2-49BA-893B-96577CC4F933}" destId="{CDCE5C6A-4F25-42FE-B133-6C718B1947A2}" srcOrd="0" destOrd="0" presId="urn:microsoft.com/office/officeart/2005/8/layout/hierarchy2"/>
    <dgm:cxn modelId="{8B03EBCC-CCB4-491D-A882-DF23E61291CD}" type="presOf" srcId="{535FD805-9FC2-4BB5-AE2B-8E3A75E94FC3}" destId="{3A350CFC-5F77-4951-9023-28C19A6D489A}" srcOrd="0" destOrd="0" presId="urn:microsoft.com/office/officeart/2005/8/layout/hierarchy2"/>
    <dgm:cxn modelId="{C42391B8-A9D3-4D9B-B23C-17ED1C9B348A}" type="presOf" srcId="{3CD9772B-D4D2-49BA-893B-96577CC4F933}" destId="{77389FB1-4EE2-411E-BB95-D056761F5F44}" srcOrd="1" destOrd="0" presId="urn:microsoft.com/office/officeart/2005/8/layout/hierarchy2"/>
    <dgm:cxn modelId="{F7984BC8-B223-461C-80CA-0D8D5F2C9947}" type="presOf" srcId="{C93FDB1D-38E6-48D7-9C2B-99112ABE37DA}" destId="{E98C6DB9-4578-4BFD-A60F-AB65698B3251}" srcOrd="0" destOrd="0" presId="urn:microsoft.com/office/officeart/2005/8/layout/hierarchy2"/>
    <dgm:cxn modelId="{5554344D-15D1-4D0E-AD1D-6CF48AA6700E}" srcId="{B0BACC0B-C758-4501-9AA0-B3CEC43FEEC6}" destId="{C93FDB1D-38E6-48D7-9C2B-99112ABE37DA}" srcOrd="0" destOrd="0" parTransId="{DBE50A55-CB4E-4F90-88A8-D8F5469978C5}" sibTransId="{2966A9E9-39CF-43BE-B413-085D774F12CE}"/>
    <dgm:cxn modelId="{9219A020-5156-4945-BAAF-3FEE3F4E008E}" type="presOf" srcId="{DBE50A55-CB4E-4F90-88A8-D8F5469978C5}" destId="{6460D673-18FF-40EA-9B80-BB021B27721E}" srcOrd="1" destOrd="0" presId="urn:microsoft.com/office/officeart/2005/8/layout/hierarchy2"/>
    <dgm:cxn modelId="{885983C7-09A2-4AB9-95FA-D6343829E2E1}" srcId="{53C32C03-7995-45DB-9E2E-ECF3951AFB16}" destId="{DBC72662-D738-456D-B94A-C35166B34076}" srcOrd="0" destOrd="0" parTransId="{0D4D4CEB-6EBD-4035-9DD2-7B24B3B8474C}" sibTransId="{EF644EBA-CD61-4A7C-BAE6-2A9A996C74C9}"/>
    <dgm:cxn modelId="{DD51175E-152E-4BDB-8EF8-66E8D944DE5A}" srcId="{DBC72662-D738-456D-B94A-C35166B34076}" destId="{154FC563-24EC-4B04-BB4D-81805E1800FB}" srcOrd="0" destOrd="0" parTransId="{3CD9772B-D4D2-49BA-893B-96577CC4F933}" sibTransId="{FAC049BF-72F9-4AA3-B1C1-A32ADAA674AF}"/>
    <dgm:cxn modelId="{251EE96A-9EE3-41A0-B1E5-D48CCB66576A}" type="presOf" srcId="{DE36CCBA-3FCD-4334-9B07-362C56FAEC4A}" destId="{25EA4650-651A-42C3-BC16-918DFC3FFF7B}" srcOrd="0" destOrd="0" presId="urn:microsoft.com/office/officeart/2005/8/layout/hierarchy2"/>
    <dgm:cxn modelId="{85703F7E-8F77-4A33-A4F4-56567190D222}" type="presOf" srcId="{788F0125-3A9C-4CA6-BCA3-D57B0DFC7707}" destId="{BE23B3F8-4F08-4C4E-8300-9074C5362638}" srcOrd="0" destOrd="0" presId="urn:microsoft.com/office/officeart/2005/8/layout/hierarchy2"/>
    <dgm:cxn modelId="{28FE4D33-EAFC-4B6F-963F-F00FFAF4C062}" type="presOf" srcId="{154FC563-24EC-4B04-BB4D-81805E1800FB}" destId="{F0BC176D-C006-45FC-98C9-92E3E48DE256}" srcOrd="0" destOrd="0" presId="urn:microsoft.com/office/officeart/2005/8/layout/hierarchy2"/>
    <dgm:cxn modelId="{C298A33B-9F0B-4A76-A65A-CE8C662BE88A}" srcId="{DBC72662-D738-456D-B94A-C35166B34076}" destId="{B0BACC0B-C758-4501-9AA0-B3CEC43FEEC6}" srcOrd="1" destOrd="0" parTransId="{788F0125-3A9C-4CA6-BCA3-D57B0DFC7707}" sibTransId="{AFE63FC6-AF61-4FD1-8155-62A742A758E1}"/>
    <dgm:cxn modelId="{9A14CC88-1070-44F1-B81B-8EE7E6F73A71}" type="presOf" srcId="{788F0125-3A9C-4CA6-BCA3-D57B0DFC7707}" destId="{5A29E3D3-FC21-4E86-A327-D64D9FBFED63}" srcOrd="1" destOrd="0" presId="urn:microsoft.com/office/officeart/2005/8/layout/hierarchy2"/>
    <dgm:cxn modelId="{96D48C9B-E749-4C01-A683-A6BE7AAF1831}" type="presOf" srcId="{DBE50A55-CB4E-4F90-88A8-D8F5469978C5}" destId="{DBA1A812-71C1-4FEB-9183-0A2DA55D0937}" srcOrd="0" destOrd="0" presId="urn:microsoft.com/office/officeart/2005/8/layout/hierarchy2"/>
    <dgm:cxn modelId="{0996C87F-5731-495A-A4F9-03D791EE35F4}" srcId="{154FC563-24EC-4B04-BB4D-81805E1800FB}" destId="{DE36CCBA-3FCD-4334-9B07-362C56FAEC4A}" srcOrd="0" destOrd="0" parTransId="{535FD805-9FC2-4BB5-AE2B-8E3A75E94FC3}" sibTransId="{131ECA4E-5ACE-4294-BB63-6AFBD3DF88C9}"/>
    <dgm:cxn modelId="{BF2FE37C-4289-449E-99E0-4FC60ABE128F}" type="presParOf" srcId="{D76AA34E-9CE2-4218-9285-6EB450B96260}" destId="{C239F2B6-8EC0-4CC9-B03F-1C5B7F59DB40}" srcOrd="0" destOrd="0" presId="urn:microsoft.com/office/officeart/2005/8/layout/hierarchy2"/>
    <dgm:cxn modelId="{1A554AD0-63F2-42D0-90BD-3182B6CE9DFF}" type="presParOf" srcId="{C239F2B6-8EC0-4CC9-B03F-1C5B7F59DB40}" destId="{4AE17278-C69E-4512-9E19-E2CE5A83F865}" srcOrd="0" destOrd="0" presId="urn:microsoft.com/office/officeart/2005/8/layout/hierarchy2"/>
    <dgm:cxn modelId="{3B5E2CE7-8DB7-455F-8B3D-3940A6B05560}" type="presParOf" srcId="{C239F2B6-8EC0-4CC9-B03F-1C5B7F59DB40}" destId="{6A4F3E9A-DB65-45AB-A9EF-1ADBE49D3221}" srcOrd="1" destOrd="0" presId="urn:microsoft.com/office/officeart/2005/8/layout/hierarchy2"/>
    <dgm:cxn modelId="{96746624-C39C-4B34-8907-5BECB83DF8E5}" type="presParOf" srcId="{6A4F3E9A-DB65-45AB-A9EF-1ADBE49D3221}" destId="{CDCE5C6A-4F25-42FE-B133-6C718B1947A2}" srcOrd="0" destOrd="0" presId="urn:microsoft.com/office/officeart/2005/8/layout/hierarchy2"/>
    <dgm:cxn modelId="{50C61AD8-354E-415A-99F3-289A5B5F6099}" type="presParOf" srcId="{CDCE5C6A-4F25-42FE-B133-6C718B1947A2}" destId="{77389FB1-4EE2-411E-BB95-D056761F5F44}" srcOrd="0" destOrd="0" presId="urn:microsoft.com/office/officeart/2005/8/layout/hierarchy2"/>
    <dgm:cxn modelId="{38E325E4-825B-490C-9A15-3AD143F7D12B}" type="presParOf" srcId="{6A4F3E9A-DB65-45AB-A9EF-1ADBE49D3221}" destId="{45087DD5-DFA8-4BF7-AE32-FF7E4E26F721}" srcOrd="1" destOrd="0" presId="urn:microsoft.com/office/officeart/2005/8/layout/hierarchy2"/>
    <dgm:cxn modelId="{8156385D-2DC7-4CFD-A4A6-54805AC1D586}" type="presParOf" srcId="{45087DD5-DFA8-4BF7-AE32-FF7E4E26F721}" destId="{F0BC176D-C006-45FC-98C9-92E3E48DE256}" srcOrd="0" destOrd="0" presId="urn:microsoft.com/office/officeart/2005/8/layout/hierarchy2"/>
    <dgm:cxn modelId="{B8D6EB9D-57A5-4970-B43B-AC621992E319}" type="presParOf" srcId="{45087DD5-DFA8-4BF7-AE32-FF7E4E26F721}" destId="{63F785C1-CDEC-40E6-ADF5-9AD705A3D7C4}" srcOrd="1" destOrd="0" presId="urn:microsoft.com/office/officeart/2005/8/layout/hierarchy2"/>
    <dgm:cxn modelId="{F62A12F3-3458-49C2-B7D9-10A279715BDC}" type="presParOf" srcId="{63F785C1-CDEC-40E6-ADF5-9AD705A3D7C4}" destId="{3A350CFC-5F77-4951-9023-28C19A6D489A}" srcOrd="0" destOrd="0" presId="urn:microsoft.com/office/officeart/2005/8/layout/hierarchy2"/>
    <dgm:cxn modelId="{CCC8DF76-389C-490A-ACE7-CA4BE1671996}" type="presParOf" srcId="{3A350CFC-5F77-4951-9023-28C19A6D489A}" destId="{5404B84B-57C0-4C40-BC39-35D4B7831EA9}" srcOrd="0" destOrd="0" presId="urn:microsoft.com/office/officeart/2005/8/layout/hierarchy2"/>
    <dgm:cxn modelId="{762FD801-5D56-49FC-8DB7-9C3875328F45}" type="presParOf" srcId="{63F785C1-CDEC-40E6-ADF5-9AD705A3D7C4}" destId="{FBAB7D3F-1CCF-46BD-AAEE-D5B11E3CB8C2}" srcOrd="1" destOrd="0" presId="urn:microsoft.com/office/officeart/2005/8/layout/hierarchy2"/>
    <dgm:cxn modelId="{F4FE3F58-C9E8-4088-9956-7B8A5DB91656}" type="presParOf" srcId="{FBAB7D3F-1CCF-46BD-AAEE-D5B11E3CB8C2}" destId="{25EA4650-651A-42C3-BC16-918DFC3FFF7B}" srcOrd="0" destOrd="0" presId="urn:microsoft.com/office/officeart/2005/8/layout/hierarchy2"/>
    <dgm:cxn modelId="{FF6233DB-FF57-4880-8A72-594C67CDB14D}" type="presParOf" srcId="{FBAB7D3F-1CCF-46BD-AAEE-D5B11E3CB8C2}" destId="{8297725A-4BB3-48E2-A6F4-E8231E36599A}" srcOrd="1" destOrd="0" presId="urn:microsoft.com/office/officeart/2005/8/layout/hierarchy2"/>
    <dgm:cxn modelId="{3430D82E-5AA5-42EA-B1D2-E44465940F99}" type="presParOf" srcId="{6A4F3E9A-DB65-45AB-A9EF-1ADBE49D3221}" destId="{BE23B3F8-4F08-4C4E-8300-9074C5362638}" srcOrd="2" destOrd="0" presId="urn:microsoft.com/office/officeart/2005/8/layout/hierarchy2"/>
    <dgm:cxn modelId="{73B9F8C0-22C2-4622-8470-D36CE7BE8750}" type="presParOf" srcId="{BE23B3F8-4F08-4C4E-8300-9074C5362638}" destId="{5A29E3D3-FC21-4E86-A327-D64D9FBFED63}" srcOrd="0" destOrd="0" presId="urn:microsoft.com/office/officeart/2005/8/layout/hierarchy2"/>
    <dgm:cxn modelId="{E1784824-7E45-459F-9FCA-A97EDA1EBD05}" type="presParOf" srcId="{6A4F3E9A-DB65-45AB-A9EF-1ADBE49D3221}" destId="{8353C439-A481-4F7D-A51B-44F8B70D9926}" srcOrd="3" destOrd="0" presId="urn:microsoft.com/office/officeart/2005/8/layout/hierarchy2"/>
    <dgm:cxn modelId="{1D77040E-83E8-42F6-A99A-9D334956CBFD}" type="presParOf" srcId="{8353C439-A481-4F7D-A51B-44F8B70D9926}" destId="{9B3C7640-758E-4F3C-93E8-566A8C8C456F}" srcOrd="0" destOrd="0" presId="urn:microsoft.com/office/officeart/2005/8/layout/hierarchy2"/>
    <dgm:cxn modelId="{0D267B81-9E7D-4063-891C-7B353A3BC873}" type="presParOf" srcId="{8353C439-A481-4F7D-A51B-44F8B70D9926}" destId="{E84ED0BF-42F7-4C4D-B6A2-E0A90A6A9684}" srcOrd="1" destOrd="0" presId="urn:microsoft.com/office/officeart/2005/8/layout/hierarchy2"/>
    <dgm:cxn modelId="{5C7EA70C-951B-4C9B-AB35-F94D3D96F8BF}" type="presParOf" srcId="{E84ED0BF-42F7-4C4D-B6A2-E0A90A6A9684}" destId="{DBA1A812-71C1-4FEB-9183-0A2DA55D0937}" srcOrd="0" destOrd="0" presId="urn:microsoft.com/office/officeart/2005/8/layout/hierarchy2"/>
    <dgm:cxn modelId="{E679B57C-107D-44CC-9BBB-5F97B1885F5C}" type="presParOf" srcId="{DBA1A812-71C1-4FEB-9183-0A2DA55D0937}" destId="{6460D673-18FF-40EA-9B80-BB021B27721E}" srcOrd="0" destOrd="0" presId="urn:microsoft.com/office/officeart/2005/8/layout/hierarchy2"/>
    <dgm:cxn modelId="{316A51C7-9B78-4685-9688-EC7A79002961}" type="presParOf" srcId="{E84ED0BF-42F7-4C4D-B6A2-E0A90A6A9684}" destId="{E9DDD7F0-299E-420F-8448-7A26EEA02325}" srcOrd="1" destOrd="0" presId="urn:microsoft.com/office/officeart/2005/8/layout/hierarchy2"/>
    <dgm:cxn modelId="{FA0D5C35-8955-47D1-8A26-116092D3BBDD}" type="presParOf" srcId="{E9DDD7F0-299E-420F-8448-7A26EEA02325}" destId="{E98C6DB9-4578-4BFD-A60F-AB65698B3251}" srcOrd="0" destOrd="0" presId="urn:microsoft.com/office/officeart/2005/8/layout/hierarchy2"/>
    <dgm:cxn modelId="{041A1681-86C8-48A0-A5E5-38BAF25625E3}" type="presParOf" srcId="{E9DDD7F0-299E-420F-8448-7A26EEA02325}" destId="{26BBF36D-DC73-4163-8A35-66541D54EC4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4B058-1212-4840-82AD-004ED3EBCB20}">
      <dsp:nvSpPr>
        <dsp:cNvPr id="0" name=""/>
        <dsp:cNvSpPr/>
      </dsp:nvSpPr>
      <dsp:spPr>
        <a:xfrm>
          <a:off x="2336371" y="1411542"/>
          <a:ext cx="3272074" cy="32720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پنج سنت فکری موثر بر آینده پژوهی</a:t>
          </a:r>
          <a:endParaRPr lang="en-US" sz="2000" kern="1200" dirty="0">
            <a:cs typeface="B Titr" panose="00000700000000000000" pitchFamily="2" charset="-78"/>
          </a:endParaRPr>
        </a:p>
      </dsp:txBody>
      <dsp:txXfrm>
        <a:off x="2815555" y="1890726"/>
        <a:ext cx="2313706" cy="2313706"/>
      </dsp:txXfrm>
    </dsp:sp>
    <dsp:sp modelId="{118EE09A-342C-4B24-906C-501E7827E17F}">
      <dsp:nvSpPr>
        <dsp:cNvPr id="0" name=""/>
        <dsp:cNvSpPr/>
      </dsp:nvSpPr>
      <dsp:spPr>
        <a:xfrm>
          <a:off x="3154389" y="100951"/>
          <a:ext cx="1636037" cy="163603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مذهب</a:t>
          </a:r>
          <a:endParaRPr lang="en-US" sz="1800" kern="1200" dirty="0">
            <a:cs typeface="B Titr" panose="00000700000000000000" pitchFamily="2" charset="-78"/>
          </a:endParaRPr>
        </a:p>
      </dsp:txBody>
      <dsp:txXfrm>
        <a:off x="3393981" y="340543"/>
        <a:ext cx="1156853" cy="1156853"/>
      </dsp:txXfrm>
    </dsp:sp>
    <dsp:sp modelId="{50CFB66E-849F-4D53-AB4D-01AA45387196}">
      <dsp:nvSpPr>
        <dsp:cNvPr id="0" name=""/>
        <dsp:cNvSpPr/>
      </dsp:nvSpPr>
      <dsp:spPr>
        <a:xfrm>
          <a:off x="5178818" y="1571784"/>
          <a:ext cx="1636037" cy="163603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اتوپیا</a:t>
          </a:r>
          <a:endParaRPr lang="en-US" sz="1800" kern="1200" dirty="0">
            <a:cs typeface="B Titr" panose="00000700000000000000" pitchFamily="2" charset="-78"/>
          </a:endParaRPr>
        </a:p>
      </dsp:txBody>
      <dsp:txXfrm>
        <a:off x="5418410" y="1811376"/>
        <a:ext cx="1156853" cy="1156853"/>
      </dsp:txXfrm>
    </dsp:sp>
    <dsp:sp modelId="{718D12C2-79C2-42AF-9D75-E183D6FA9067}">
      <dsp:nvSpPr>
        <dsp:cNvPr id="0" name=""/>
        <dsp:cNvSpPr/>
      </dsp:nvSpPr>
      <dsp:spPr>
        <a:xfrm>
          <a:off x="4405555" y="3951643"/>
          <a:ext cx="1636037" cy="163603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تاریخ گرایی</a:t>
          </a:r>
          <a:endParaRPr lang="en-US" sz="1800" kern="1200" dirty="0">
            <a:cs typeface="B Titr" panose="00000700000000000000" pitchFamily="2" charset="-78"/>
          </a:endParaRPr>
        </a:p>
      </dsp:txBody>
      <dsp:txXfrm>
        <a:off x="4645147" y="4191235"/>
        <a:ext cx="1156853" cy="1156853"/>
      </dsp:txXfrm>
    </dsp:sp>
    <dsp:sp modelId="{F223B5D5-0AEB-409C-AE10-2572E002F1CC}">
      <dsp:nvSpPr>
        <dsp:cNvPr id="0" name=""/>
        <dsp:cNvSpPr/>
      </dsp:nvSpPr>
      <dsp:spPr>
        <a:xfrm>
          <a:off x="1903224" y="3951643"/>
          <a:ext cx="1636037" cy="163603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داستان های علمی تخیلی</a:t>
          </a:r>
          <a:endParaRPr lang="en-US" sz="1800" kern="1200" dirty="0">
            <a:cs typeface="B Titr" panose="00000700000000000000" pitchFamily="2" charset="-78"/>
          </a:endParaRPr>
        </a:p>
      </dsp:txBody>
      <dsp:txXfrm>
        <a:off x="2142816" y="4191235"/>
        <a:ext cx="1156853" cy="1156853"/>
      </dsp:txXfrm>
    </dsp:sp>
    <dsp:sp modelId="{C2C134AA-6CCF-47F4-ABB5-4150984D76A4}">
      <dsp:nvSpPr>
        <dsp:cNvPr id="0" name=""/>
        <dsp:cNvSpPr/>
      </dsp:nvSpPr>
      <dsp:spPr>
        <a:xfrm>
          <a:off x="1129961" y="1571784"/>
          <a:ext cx="1636037" cy="163603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تفکر سیستمی</a:t>
          </a:r>
          <a:endParaRPr lang="en-US" sz="1800" kern="1200" dirty="0">
            <a:cs typeface="B Titr" panose="00000700000000000000" pitchFamily="2" charset="-78"/>
          </a:endParaRPr>
        </a:p>
      </dsp:txBody>
      <dsp:txXfrm>
        <a:off x="1369553" y="1811376"/>
        <a:ext cx="1156853" cy="11568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30628-8A1C-4745-AA2E-07CD241C3C74}">
      <dsp:nvSpPr>
        <dsp:cNvPr id="0" name=""/>
        <dsp:cNvSpPr/>
      </dsp:nvSpPr>
      <dsp:spPr>
        <a:xfrm rot="10800000">
          <a:off x="0" y="15772"/>
          <a:ext cx="6650058" cy="726641"/>
        </a:xfrm>
        <a:prstGeom prst="round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cs typeface="B Yekan" pitchFamily="2" charset="-78"/>
            </a:rPr>
            <a:t>به معنای تعصب قومی و دفاع از قومیت، بر اساس سود و هدف مشترک نوعی پیوند عمیق میان انسان ها را نشان می دهد (شرط لازم عمران)</a:t>
          </a:r>
          <a:endParaRPr lang="en-US" sz="1800" kern="1200" dirty="0">
            <a:cs typeface="B Yekan" pitchFamily="2" charset="-78"/>
          </a:endParaRPr>
        </a:p>
      </dsp:txBody>
      <dsp:txXfrm rot="10800000">
        <a:off x="35472" y="51244"/>
        <a:ext cx="6579114" cy="655697"/>
      </dsp:txXfrm>
    </dsp:sp>
    <dsp:sp modelId="{317B04A9-1FE1-4BC4-9C88-6F7AC31AC3CB}">
      <dsp:nvSpPr>
        <dsp:cNvPr id="0" name=""/>
        <dsp:cNvSpPr/>
      </dsp:nvSpPr>
      <dsp:spPr>
        <a:xfrm>
          <a:off x="6770299" y="122205"/>
          <a:ext cx="1183988" cy="513774"/>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Yekan" pitchFamily="2" charset="-78"/>
            </a:rPr>
            <a:t>عصبیت</a:t>
          </a:r>
          <a:endParaRPr lang="en-US" sz="2000" kern="1200" dirty="0">
            <a:cs typeface="B Yekan" pitchFamily="2" charset="-78"/>
          </a:endParaRPr>
        </a:p>
      </dsp:txBody>
      <dsp:txXfrm>
        <a:off x="6795379" y="147285"/>
        <a:ext cx="1133828" cy="463614"/>
      </dsp:txXfrm>
    </dsp:sp>
    <dsp:sp modelId="{0D05512A-18B9-4589-98EA-B4DD6D1FF2F1}">
      <dsp:nvSpPr>
        <dsp:cNvPr id="0" name=""/>
        <dsp:cNvSpPr/>
      </dsp:nvSpPr>
      <dsp:spPr>
        <a:xfrm rot="10800000">
          <a:off x="0" y="959847"/>
          <a:ext cx="6650058" cy="637472"/>
        </a:xfrm>
        <a:prstGeom prst="round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cs typeface="B Yekan" pitchFamily="2" charset="-78"/>
            </a:rPr>
            <a:t>زندگی جمعی سالم و مرفه که در اثر اهداف مشترک مادی و معنوی گروهی در منطقه معین جغرافیایی بوجود می آید. </a:t>
          </a:r>
          <a:endParaRPr lang="en-US" sz="1800" kern="1200" dirty="0">
            <a:cs typeface="B Yekan" pitchFamily="2" charset="-78"/>
          </a:endParaRPr>
        </a:p>
      </dsp:txBody>
      <dsp:txXfrm rot="10800000">
        <a:off x="31119" y="990966"/>
        <a:ext cx="6587820" cy="575234"/>
      </dsp:txXfrm>
    </dsp:sp>
    <dsp:sp modelId="{EBA7FF6C-9FDA-460D-9374-FD7D7C763F5D}">
      <dsp:nvSpPr>
        <dsp:cNvPr id="0" name=""/>
        <dsp:cNvSpPr/>
      </dsp:nvSpPr>
      <dsp:spPr>
        <a:xfrm>
          <a:off x="6770299" y="1021696"/>
          <a:ext cx="1183988" cy="513774"/>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Yekan" pitchFamily="2" charset="-78"/>
            </a:rPr>
            <a:t>عمران</a:t>
          </a:r>
          <a:endParaRPr lang="en-US" sz="2000" kern="1200" dirty="0">
            <a:cs typeface="B Yekan" pitchFamily="2" charset="-78"/>
          </a:endParaRPr>
        </a:p>
      </dsp:txBody>
      <dsp:txXfrm>
        <a:off x="6795379" y="1046776"/>
        <a:ext cx="1133828" cy="4636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7278-C69E-4512-9E19-E2CE5A83F865}">
      <dsp:nvSpPr>
        <dsp:cNvPr id="0" name=""/>
        <dsp:cNvSpPr/>
      </dsp:nvSpPr>
      <dsp:spPr>
        <a:xfrm>
          <a:off x="4627478" y="564976"/>
          <a:ext cx="1564703" cy="97545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علل چهارگانه ارسطویی در عمران</a:t>
          </a:r>
          <a:endParaRPr lang="en-US" sz="1800" kern="1200" dirty="0">
            <a:solidFill>
              <a:schemeClr val="bg1"/>
            </a:solidFill>
            <a:cs typeface="B Yekan" pitchFamily="2" charset="-78"/>
          </a:endParaRPr>
        </a:p>
      </dsp:txBody>
      <dsp:txXfrm>
        <a:off x="4656048" y="593546"/>
        <a:ext cx="1507563" cy="918316"/>
      </dsp:txXfrm>
    </dsp:sp>
    <dsp:sp modelId="{CDCE5C6A-4F25-42FE-B133-6C718B1947A2}">
      <dsp:nvSpPr>
        <dsp:cNvPr id="0" name=""/>
        <dsp:cNvSpPr/>
      </dsp:nvSpPr>
      <dsp:spPr>
        <a:xfrm rot="14609461">
          <a:off x="3996051" y="643705"/>
          <a:ext cx="873138" cy="36658"/>
        </a:xfrm>
        <a:custGeom>
          <a:avLst/>
          <a:gdLst/>
          <a:ahLst/>
          <a:cxnLst/>
          <a:rect l="0" t="0" r="0" b="0"/>
          <a:pathLst>
            <a:path>
              <a:moveTo>
                <a:pt x="0" y="18329"/>
              </a:moveTo>
              <a:lnTo>
                <a:pt x="873138" y="18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cs typeface="B Yekan" pitchFamily="2" charset="-78"/>
          </a:endParaRPr>
        </a:p>
      </dsp:txBody>
      <dsp:txXfrm rot="10800000">
        <a:off x="4410792" y="640205"/>
        <a:ext cx="43656" cy="43656"/>
      </dsp:txXfrm>
    </dsp:sp>
    <dsp:sp modelId="{F0BC176D-C006-45FC-98C9-92E3E48DE256}">
      <dsp:nvSpPr>
        <dsp:cNvPr id="0" name=""/>
        <dsp:cNvSpPr/>
      </dsp:nvSpPr>
      <dsp:spPr>
        <a:xfrm>
          <a:off x="2959481" y="57617"/>
          <a:ext cx="1278281" cy="4274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dirty="0">
              <a:solidFill>
                <a:schemeClr val="bg1"/>
              </a:solidFill>
              <a:cs typeface="B Yekan" pitchFamily="2" charset="-78"/>
            </a:rPr>
            <a:t>علت مادی</a:t>
          </a:r>
          <a:endParaRPr lang="en-US" sz="1800" kern="1200" dirty="0">
            <a:solidFill>
              <a:schemeClr val="bg1"/>
            </a:solidFill>
            <a:cs typeface="B Yekan" pitchFamily="2" charset="-78"/>
          </a:endParaRPr>
        </a:p>
      </dsp:txBody>
      <dsp:txXfrm>
        <a:off x="2972002" y="70138"/>
        <a:ext cx="1253239" cy="402451"/>
      </dsp:txXfrm>
    </dsp:sp>
    <dsp:sp modelId="{3A350CFC-5F77-4951-9023-28C19A6D489A}">
      <dsp:nvSpPr>
        <dsp:cNvPr id="0" name=""/>
        <dsp:cNvSpPr/>
      </dsp:nvSpPr>
      <dsp:spPr>
        <a:xfrm rot="10800000">
          <a:off x="2752511" y="253034"/>
          <a:ext cx="206969" cy="36658"/>
        </a:xfrm>
        <a:custGeom>
          <a:avLst/>
          <a:gdLst/>
          <a:ahLst/>
          <a:cxnLst/>
          <a:rect l="0" t="0" r="0" b="0"/>
          <a:pathLst>
            <a:path>
              <a:moveTo>
                <a:pt x="0" y="18329"/>
              </a:moveTo>
              <a:lnTo>
                <a:pt x="206969" y="1832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cs typeface="B Yekan" pitchFamily="2" charset="-78"/>
          </a:endParaRPr>
        </a:p>
      </dsp:txBody>
      <dsp:txXfrm rot="10800000">
        <a:off x="2850822" y="266189"/>
        <a:ext cx="10348" cy="10348"/>
      </dsp:txXfrm>
    </dsp:sp>
    <dsp:sp modelId="{25EA4650-651A-42C3-BC16-918DFC3FFF7B}">
      <dsp:nvSpPr>
        <dsp:cNvPr id="0" name=""/>
        <dsp:cNvSpPr/>
      </dsp:nvSpPr>
      <dsp:spPr>
        <a:xfrm>
          <a:off x="738306" y="1858"/>
          <a:ext cx="2014204" cy="53901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bg1"/>
              </a:solidFill>
              <a:cs typeface="B Yekan" pitchFamily="2" charset="-78"/>
            </a:rPr>
            <a:t>فعالیت اقتصادی و بنیادی مدنی</a:t>
          </a:r>
          <a:endParaRPr lang="en-US" sz="1800" kern="1200" dirty="0">
            <a:solidFill>
              <a:schemeClr val="bg1"/>
            </a:solidFill>
            <a:cs typeface="B Yekan" pitchFamily="2" charset="-78"/>
          </a:endParaRPr>
        </a:p>
      </dsp:txBody>
      <dsp:txXfrm>
        <a:off x="754093" y="17645"/>
        <a:ext cx="1982630" cy="507437"/>
      </dsp:txXfrm>
    </dsp:sp>
    <dsp:sp modelId="{BE23B3F8-4F08-4C4E-8300-9074C5362638}">
      <dsp:nvSpPr>
        <dsp:cNvPr id="0" name=""/>
        <dsp:cNvSpPr/>
      </dsp:nvSpPr>
      <dsp:spPr>
        <a:xfrm rot="12667990">
          <a:off x="4204974" y="916675"/>
          <a:ext cx="455291" cy="36658"/>
        </a:xfrm>
        <a:custGeom>
          <a:avLst/>
          <a:gdLst/>
          <a:ahLst/>
          <a:cxnLst/>
          <a:rect l="0" t="0" r="0" b="0"/>
          <a:pathLst>
            <a:path>
              <a:moveTo>
                <a:pt x="0" y="18329"/>
              </a:moveTo>
              <a:lnTo>
                <a:pt x="455291" y="18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cs typeface="B Yekan" pitchFamily="2" charset="-78"/>
          </a:endParaRPr>
        </a:p>
      </dsp:txBody>
      <dsp:txXfrm rot="10800000">
        <a:off x="4421238" y="923622"/>
        <a:ext cx="22764" cy="22764"/>
      </dsp:txXfrm>
    </dsp:sp>
    <dsp:sp modelId="{9B3C7640-758E-4F3C-93E8-566A8C8C456F}">
      <dsp:nvSpPr>
        <dsp:cNvPr id="0" name=""/>
        <dsp:cNvSpPr/>
      </dsp:nvSpPr>
      <dsp:spPr>
        <a:xfrm>
          <a:off x="2959481" y="603559"/>
          <a:ext cx="1278281" cy="4274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علت صوری</a:t>
          </a:r>
          <a:endParaRPr lang="en-US" sz="1800" kern="1200" dirty="0">
            <a:solidFill>
              <a:schemeClr val="bg1"/>
            </a:solidFill>
            <a:cs typeface="B Yekan" pitchFamily="2" charset="-78"/>
          </a:endParaRPr>
        </a:p>
      </dsp:txBody>
      <dsp:txXfrm>
        <a:off x="2972002" y="616080"/>
        <a:ext cx="1253239" cy="402451"/>
      </dsp:txXfrm>
    </dsp:sp>
    <dsp:sp modelId="{CC26909D-938F-482C-AD8A-954B2E8C4E60}">
      <dsp:nvSpPr>
        <dsp:cNvPr id="0" name=""/>
        <dsp:cNvSpPr/>
      </dsp:nvSpPr>
      <dsp:spPr>
        <a:xfrm rot="10800000">
          <a:off x="2692044" y="798976"/>
          <a:ext cx="267436" cy="36658"/>
        </a:xfrm>
        <a:custGeom>
          <a:avLst/>
          <a:gdLst/>
          <a:ahLst/>
          <a:cxnLst/>
          <a:rect l="0" t="0" r="0" b="0"/>
          <a:pathLst>
            <a:path>
              <a:moveTo>
                <a:pt x="0" y="18329"/>
              </a:moveTo>
              <a:lnTo>
                <a:pt x="267436" y="1832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19077" y="810619"/>
        <a:ext cx="13371" cy="13371"/>
      </dsp:txXfrm>
    </dsp:sp>
    <dsp:sp modelId="{EFAAC61D-5AD6-499B-AFCE-E81975B05EC2}">
      <dsp:nvSpPr>
        <dsp:cNvPr id="0" name=""/>
        <dsp:cNvSpPr/>
      </dsp:nvSpPr>
      <dsp:spPr>
        <a:xfrm>
          <a:off x="730626" y="604662"/>
          <a:ext cx="1961418" cy="42528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دولت</a:t>
          </a:r>
          <a:endParaRPr lang="en-US" sz="1800" kern="1200" dirty="0">
            <a:solidFill>
              <a:schemeClr val="bg1"/>
            </a:solidFill>
            <a:cs typeface="B Yekan" pitchFamily="2" charset="-78"/>
          </a:endParaRPr>
        </a:p>
      </dsp:txBody>
      <dsp:txXfrm>
        <a:off x="743082" y="617118"/>
        <a:ext cx="1936506" cy="400373"/>
      </dsp:txXfrm>
    </dsp:sp>
    <dsp:sp modelId="{751A17E3-4783-408F-9FC4-5D8F29B94854}">
      <dsp:nvSpPr>
        <dsp:cNvPr id="0" name=""/>
        <dsp:cNvSpPr/>
      </dsp:nvSpPr>
      <dsp:spPr>
        <a:xfrm rot="8732358">
          <a:off x="4216712" y="1161767"/>
          <a:ext cx="450274" cy="36658"/>
        </a:xfrm>
        <a:custGeom>
          <a:avLst/>
          <a:gdLst/>
          <a:ahLst/>
          <a:cxnLst/>
          <a:rect l="0" t="0" r="0" b="0"/>
          <a:pathLst>
            <a:path>
              <a:moveTo>
                <a:pt x="0" y="18329"/>
              </a:moveTo>
              <a:lnTo>
                <a:pt x="450274" y="18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30592" y="1168839"/>
        <a:ext cx="22513" cy="22513"/>
      </dsp:txXfrm>
    </dsp:sp>
    <dsp:sp modelId="{1E1FFE8C-6194-4150-926A-C5410EB4CF1D}">
      <dsp:nvSpPr>
        <dsp:cNvPr id="0" name=""/>
        <dsp:cNvSpPr/>
      </dsp:nvSpPr>
      <dsp:spPr>
        <a:xfrm>
          <a:off x="2960867" y="1094845"/>
          <a:ext cx="1295352" cy="4252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علت فاعلی</a:t>
          </a:r>
          <a:endParaRPr lang="en-US" sz="1800" kern="1200" dirty="0">
            <a:solidFill>
              <a:schemeClr val="bg1"/>
            </a:solidFill>
            <a:cs typeface="B Yekan" pitchFamily="2" charset="-78"/>
          </a:endParaRPr>
        </a:p>
      </dsp:txBody>
      <dsp:txXfrm>
        <a:off x="2973323" y="1107301"/>
        <a:ext cx="1270440" cy="400373"/>
      </dsp:txXfrm>
    </dsp:sp>
    <dsp:sp modelId="{81540A43-D4BF-43B8-B3A8-B8EC54BEB67B}">
      <dsp:nvSpPr>
        <dsp:cNvPr id="0" name=""/>
        <dsp:cNvSpPr/>
      </dsp:nvSpPr>
      <dsp:spPr>
        <a:xfrm rot="10800000">
          <a:off x="2674973" y="1289158"/>
          <a:ext cx="285894" cy="36658"/>
        </a:xfrm>
        <a:custGeom>
          <a:avLst/>
          <a:gdLst/>
          <a:ahLst/>
          <a:cxnLst/>
          <a:rect l="0" t="0" r="0" b="0"/>
          <a:pathLst>
            <a:path>
              <a:moveTo>
                <a:pt x="0" y="18329"/>
              </a:moveTo>
              <a:lnTo>
                <a:pt x="285894" y="1832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10773" y="1300340"/>
        <a:ext cx="14294" cy="14294"/>
      </dsp:txXfrm>
    </dsp:sp>
    <dsp:sp modelId="{BFFE3BF9-1331-4B78-95AF-50AA61EDC915}">
      <dsp:nvSpPr>
        <dsp:cNvPr id="0" name=""/>
        <dsp:cNvSpPr/>
      </dsp:nvSpPr>
      <dsp:spPr>
        <a:xfrm>
          <a:off x="712117" y="1094845"/>
          <a:ext cx="1962855" cy="42528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تعصب قومی</a:t>
          </a:r>
          <a:endParaRPr lang="en-US" sz="1800" kern="1200" dirty="0">
            <a:solidFill>
              <a:schemeClr val="bg1"/>
            </a:solidFill>
            <a:cs typeface="B Yekan" pitchFamily="2" charset="-78"/>
          </a:endParaRPr>
        </a:p>
      </dsp:txBody>
      <dsp:txXfrm>
        <a:off x="724573" y="1107301"/>
        <a:ext cx="1937943" cy="400373"/>
      </dsp:txXfrm>
    </dsp:sp>
    <dsp:sp modelId="{5219EA09-AFE6-48F1-BA25-ED8E62B22292}">
      <dsp:nvSpPr>
        <dsp:cNvPr id="0" name=""/>
        <dsp:cNvSpPr/>
      </dsp:nvSpPr>
      <dsp:spPr>
        <a:xfrm rot="6923017">
          <a:off x="4008822" y="1425597"/>
          <a:ext cx="866054" cy="36658"/>
        </a:xfrm>
        <a:custGeom>
          <a:avLst/>
          <a:gdLst/>
          <a:ahLst/>
          <a:cxnLst/>
          <a:rect l="0" t="0" r="0" b="0"/>
          <a:pathLst>
            <a:path>
              <a:moveTo>
                <a:pt x="0" y="18329"/>
              </a:moveTo>
              <a:lnTo>
                <a:pt x="866054" y="18329"/>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420198" y="1422275"/>
        <a:ext cx="43302" cy="43302"/>
      </dsp:txXfrm>
    </dsp:sp>
    <dsp:sp modelId="{D0D02F97-E381-4AEA-8BAC-450B4B8D3706}">
      <dsp:nvSpPr>
        <dsp:cNvPr id="0" name=""/>
        <dsp:cNvSpPr/>
      </dsp:nvSpPr>
      <dsp:spPr>
        <a:xfrm>
          <a:off x="2960867" y="1622505"/>
          <a:ext cx="1295352" cy="4252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علت غایی</a:t>
          </a:r>
          <a:endParaRPr lang="en-US" sz="1800" kern="1200" dirty="0">
            <a:solidFill>
              <a:schemeClr val="bg1"/>
            </a:solidFill>
            <a:cs typeface="B Yekan" pitchFamily="2" charset="-78"/>
          </a:endParaRPr>
        </a:p>
      </dsp:txBody>
      <dsp:txXfrm>
        <a:off x="2973323" y="1634961"/>
        <a:ext cx="1270440" cy="400373"/>
      </dsp:txXfrm>
    </dsp:sp>
    <dsp:sp modelId="{DBA1A812-71C1-4FEB-9183-0A2DA55D0937}">
      <dsp:nvSpPr>
        <dsp:cNvPr id="0" name=""/>
        <dsp:cNvSpPr/>
      </dsp:nvSpPr>
      <dsp:spPr>
        <a:xfrm rot="10800000">
          <a:off x="2735440" y="1816819"/>
          <a:ext cx="225427" cy="36658"/>
        </a:xfrm>
        <a:custGeom>
          <a:avLst/>
          <a:gdLst/>
          <a:ahLst/>
          <a:cxnLst/>
          <a:rect l="0" t="0" r="0" b="0"/>
          <a:pathLst>
            <a:path>
              <a:moveTo>
                <a:pt x="0" y="18329"/>
              </a:moveTo>
              <a:lnTo>
                <a:pt x="225427" y="1832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cs typeface="B Yekan" pitchFamily="2" charset="-78"/>
          </a:endParaRPr>
        </a:p>
      </dsp:txBody>
      <dsp:txXfrm rot="10800000">
        <a:off x="2842518" y="1829513"/>
        <a:ext cx="11271" cy="11271"/>
      </dsp:txXfrm>
    </dsp:sp>
    <dsp:sp modelId="{E98C6DB9-4578-4BFD-A60F-AB65698B3251}">
      <dsp:nvSpPr>
        <dsp:cNvPr id="0" name=""/>
        <dsp:cNvSpPr/>
      </dsp:nvSpPr>
      <dsp:spPr>
        <a:xfrm>
          <a:off x="721236" y="1583923"/>
          <a:ext cx="2014204" cy="502449"/>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خیر عمومی یا عمران</a:t>
          </a:r>
          <a:endParaRPr lang="en-US" sz="1800" kern="1200" dirty="0">
            <a:solidFill>
              <a:schemeClr val="bg1"/>
            </a:solidFill>
            <a:cs typeface="B Yekan" pitchFamily="2" charset="-78"/>
          </a:endParaRPr>
        </a:p>
      </dsp:txBody>
      <dsp:txXfrm>
        <a:off x="735952" y="1598639"/>
        <a:ext cx="1984772" cy="4730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C9FB-3763-4D95-BCFF-F3B0270FCF21}">
      <dsp:nvSpPr>
        <dsp:cNvPr id="0" name=""/>
        <dsp:cNvSpPr/>
      </dsp:nvSpPr>
      <dsp:spPr>
        <a:xfrm>
          <a:off x="3998195" y="2248118"/>
          <a:ext cx="911135" cy="839580"/>
        </a:xfrm>
        <a:custGeom>
          <a:avLst/>
          <a:gdLst/>
          <a:ahLst/>
          <a:cxnLst/>
          <a:rect l="0" t="0" r="0" b="0"/>
          <a:pathLst>
            <a:path>
              <a:moveTo>
                <a:pt x="0" y="0"/>
              </a:moveTo>
              <a:lnTo>
                <a:pt x="0" y="839580"/>
              </a:lnTo>
              <a:lnTo>
                <a:pt x="911135" y="83958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4574C0-D2AF-4BD3-8BBF-607B8ADE9FF2}">
      <dsp:nvSpPr>
        <dsp:cNvPr id="0" name=""/>
        <dsp:cNvSpPr/>
      </dsp:nvSpPr>
      <dsp:spPr>
        <a:xfrm>
          <a:off x="3998195" y="2248118"/>
          <a:ext cx="898343" cy="263504"/>
        </a:xfrm>
        <a:custGeom>
          <a:avLst/>
          <a:gdLst/>
          <a:ahLst/>
          <a:cxnLst/>
          <a:rect l="0" t="0" r="0" b="0"/>
          <a:pathLst>
            <a:path>
              <a:moveTo>
                <a:pt x="0" y="0"/>
              </a:moveTo>
              <a:lnTo>
                <a:pt x="0" y="263504"/>
              </a:lnTo>
              <a:lnTo>
                <a:pt x="898343" y="26350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E1CA7D-8EEA-4FF6-B8DE-000154A16FC9}">
      <dsp:nvSpPr>
        <dsp:cNvPr id="0" name=""/>
        <dsp:cNvSpPr/>
      </dsp:nvSpPr>
      <dsp:spPr>
        <a:xfrm>
          <a:off x="3998195" y="2248118"/>
          <a:ext cx="911135" cy="1343633"/>
        </a:xfrm>
        <a:custGeom>
          <a:avLst/>
          <a:gdLst/>
          <a:ahLst/>
          <a:cxnLst/>
          <a:rect l="0" t="0" r="0" b="0"/>
          <a:pathLst>
            <a:path>
              <a:moveTo>
                <a:pt x="0" y="0"/>
              </a:moveTo>
              <a:lnTo>
                <a:pt x="0" y="1343633"/>
              </a:lnTo>
              <a:lnTo>
                <a:pt x="911135" y="134363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FBF8C3-6CE3-4215-B882-4134D18F2E31}">
      <dsp:nvSpPr>
        <dsp:cNvPr id="0" name=""/>
        <dsp:cNvSpPr/>
      </dsp:nvSpPr>
      <dsp:spPr>
        <a:xfrm>
          <a:off x="5499880" y="1440159"/>
          <a:ext cx="91440" cy="216022"/>
        </a:xfrm>
        <a:custGeom>
          <a:avLst/>
          <a:gdLst/>
          <a:ahLst/>
          <a:cxnLst/>
          <a:rect l="0" t="0" r="0" b="0"/>
          <a:pathLst>
            <a:path>
              <a:moveTo>
                <a:pt x="45720" y="0"/>
              </a:moveTo>
              <a:lnTo>
                <a:pt x="45720" y="2160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F28F9D-0E50-4F01-AB3E-0BEA03C2DC3F}">
      <dsp:nvSpPr>
        <dsp:cNvPr id="0" name=""/>
        <dsp:cNvSpPr/>
      </dsp:nvSpPr>
      <dsp:spPr>
        <a:xfrm>
          <a:off x="3720140" y="612699"/>
          <a:ext cx="1825459" cy="254467"/>
        </a:xfrm>
        <a:custGeom>
          <a:avLst/>
          <a:gdLst/>
          <a:ahLst/>
          <a:cxnLst/>
          <a:rect l="0" t="0" r="0" b="0"/>
          <a:pathLst>
            <a:path>
              <a:moveTo>
                <a:pt x="0" y="0"/>
              </a:moveTo>
              <a:lnTo>
                <a:pt x="1825459" y="0"/>
              </a:lnTo>
              <a:lnTo>
                <a:pt x="1825459" y="254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6937D3-3A99-4CC6-9E67-5B3066C6CDBC}">
      <dsp:nvSpPr>
        <dsp:cNvPr id="0" name=""/>
        <dsp:cNvSpPr/>
      </dsp:nvSpPr>
      <dsp:spPr>
        <a:xfrm>
          <a:off x="1894681" y="612699"/>
          <a:ext cx="1825459" cy="254467"/>
        </a:xfrm>
        <a:custGeom>
          <a:avLst/>
          <a:gdLst/>
          <a:ahLst/>
          <a:cxnLst/>
          <a:rect l="0" t="0" r="0" b="0"/>
          <a:pathLst>
            <a:path>
              <a:moveTo>
                <a:pt x="1825459" y="0"/>
              </a:moveTo>
              <a:lnTo>
                <a:pt x="0" y="0"/>
              </a:lnTo>
              <a:lnTo>
                <a:pt x="0" y="25446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3D163-7339-4D0F-8B30-E742D33FD08C}">
      <dsp:nvSpPr>
        <dsp:cNvPr id="0" name=""/>
        <dsp:cNvSpPr/>
      </dsp:nvSpPr>
      <dsp:spPr>
        <a:xfrm>
          <a:off x="2731206" y="1490"/>
          <a:ext cx="1977869" cy="6112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Yekan" pitchFamily="2" charset="-78"/>
            </a:rPr>
            <a:t>مطالعه سیر تاریخ</a:t>
          </a:r>
          <a:endParaRPr lang="en-US" sz="1800" kern="1200" dirty="0">
            <a:cs typeface="B Yekan" pitchFamily="2" charset="-78"/>
          </a:endParaRPr>
        </a:p>
      </dsp:txBody>
      <dsp:txXfrm>
        <a:off x="2731206" y="1490"/>
        <a:ext cx="1977869" cy="611208"/>
      </dsp:txXfrm>
    </dsp:sp>
    <dsp:sp modelId="{095BDC47-730D-42E7-9F09-7DE7EE9B8EE5}">
      <dsp:nvSpPr>
        <dsp:cNvPr id="0" name=""/>
        <dsp:cNvSpPr/>
      </dsp:nvSpPr>
      <dsp:spPr>
        <a:xfrm>
          <a:off x="369015" y="867167"/>
          <a:ext cx="3051331" cy="5729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dirty="0">
              <a:cs typeface="B Yekan" pitchFamily="2" charset="-78"/>
            </a:rPr>
            <a:t>سیر تحول عقل انسان</a:t>
          </a:r>
          <a:endParaRPr lang="en-US" sz="1800" kern="1200" dirty="0">
            <a:cs typeface="B Yekan" pitchFamily="2" charset="-78"/>
          </a:endParaRPr>
        </a:p>
      </dsp:txBody>
      <dsp:txXfrm>
        <a:off x="369015" y="867167"/>
        <a:ext cx="3051331" cy="572991"/>
      </dsp:txXfrm>
    </dsp:sp>
    <dsp:sp modelId="{BB97C9CF-817B-4BA0-BAF7-07BB2CE01973}">
      <dsp:nvSpPr>
        <dsp:cNvPr id="0" name=""/>
        <dsp:cNvSpPr/>
      </dsp:nvSpPr>
      <dsp:spPr>
        <a:xfrm>
          <a:off x="4019934" y="867167"/>
          <a:ext cx="3051331" cy="5729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Yekan" pitchFamily="2" charset="-78"/>
            </a:rPr>
            <a:t>سیر تحول ذات انسان (روح)</a:t>
          </a:r>
          <a:endParaRPr lang="en-US" sz="1800" kern="1200" dirty="0">
            <a:cs typeface="B Yekan" pitchFamily="2" charset="-78"/>
          </a:endParaRPr>
        </a:p>
      </dsp:txBody>
      <dsp:txXfrm>
        <a:off x="4019934" y="867167"/>
        <a:ext cx="3051331" cy="572991"/>
      </dsp:txXfrm>
    </dsp:sp>
    <dsp:sp modelId="{9F926E05-A70C-4835-8082-558207CDAB86}">
      <dsp:nvSpPr>
        <dsp:cNvPr id="0" name=""/>
        <dsp:cNvSpPr/>
      </dsp:nvSpPr>
      <dsp:spPr>
        <a:xfrm>
          <a:off x="3611344" y="1656182"/>
          <a:ext cx="3868512" cy="59193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Yekan" pitchFamily="2" charset="-78"/>
            </a:rPr>
            <a:t>متجلی در پدیدارهای فرهنگی اصیل</a:t>
          </a:r>
          <a:endParaRPr lang="en-US" sz="1800" kern="1200" dirty="0">
            <a:cs typeface="B Yekan" pitchFamily="2" charset="-78"/>
          </a:endParaRPr>
        </a:p>
      </dsp:txBody>
      <dsp:txXfrm>
        <a:off x="3611344" y="1656182"/>
        <a:ext cx="3868512" cy="591936"/>
      </dsp:txXfrm>
    </dsp:sp>
    <dsp:sp modelId="{5A0D9DD2-1EE9-47E7-971D-A38745C7C428}">
      <dsp:nvSpPr>
        <dsp:cNvPr id="0" name=""/>
        <dsp:cNvSpPr/>
      </dsp:nvSpPr>
      <dsp:spPr>
        <a:xfrm>
          <a:off x="4909330" y="3384379"/>
          <a:ext cx="1740974" cy="4147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Yekan" pitchFamily="2" charset="-78"/>
            </a:rPr>
            <a:t>هنر</a:t>
          </a:r>
          <a:endParaRPr lang="en-US" sz="1800" kern="1200" dirty="0">
            <a:cs typeface="B Yekan" pitchFamily="2" charset="-78"/>
          </a:endParaRPr>
        </a:p>
      </dsp:txBody>
      <dsp:txXfrm>
        <a:off x="4909330" y="3384379"/>
        <a:ext cx="1740974" cy="414743"/>
      </dsp:txXfrm>
    </dsp:sp>
    <dsp:sp modelId="{246A1100-3FB2-4CCA-AEE2-202B6B22D3BC}">
      <dsp:nvSpPr>
        <dsp:cNvPr id="0" name=""/>
        <dsp:cNvSpPr/>
      </dsp:nvSpPr>
      <dsp:spPr>
        <a:xfrm>
          <a:off x="4896539" y="2304250"/>
          <a:ext cx="1740974" cy="4147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Yekan" pitchFamily="2" charset="-78"/>
            </a:rPr>
            <a:t>دین</a:t>
          </a:r>
          <a:endParaRPr lang="en-US" sz="1800" kern="1200" dirty="0">
            <a:cs typeface="B Yekan" pitchFamily="2" charset="-78"/>
          </a:endParaRPr>
        </a:p>
      </dsp:txBody>
      <dsp:txXfrm>
        <a:off x="4896539" y="2304250"/>
        <a:ext cx="1740974" cy="414743"/>
      </dsp:txXfrm>
    </dsp:sp>
    <dsp:sp modelId="{C1879C17-A423-460E-B636-0514ABC65D17}">
      <dsp:nvSpPr>
        <dsp:cNvPr id="0" name=""/>
        <dsp:cNvSpPr/>
      </dsp:nvSpPr>
      <dsp:spPr>
        <a:xfrm>
          <a:off x="4909330" y="2880326"/>
          <a:ext cx="1740974" cy="4147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Yekan" pitchFamily="2" charset="-78"/>
            </a:rPr>
            <a:t>فلسفه</a:t>
          </a:r>
          <a:endParaRPr lang="en-US" sz="1800" kern="1200" dirty="0">
            <a:cs typeface="B Yekan" pitchFamily="2" charset="-78"/>
          </a:endParaRPr>
        </a:p>
      </dsp:txBody>
      <dsp:txXfrm>
        <a:off x="4909330" y="2880326"/>
        <a:ext cx="1740974" cy="41474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B29B5-A4D1-4172-96F8-7C23D7494E08}">
      <dsp:nvSpPr>
        <dsp:cNvPr id="0" name=""/>
        <dsp:cNvSpPr/>
      </dsp:nvSpPr>
      <dsp:spPr>
        <a:xfrm rot="5400000">
          <a:off x="8289213" y="307077"/>
          <a:ext cx="550000" cy="559496"/>
        </a:xfrm>
        <a:prstGeom prst="ellipse">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bg1"/>
              </a:solidFill>
              <a:cs typeface="B Yekan" pitchFamily="2" charset="-78"/>
            </a:rPr>
            <a:t>1</a:t>
          </a:r>
          <a:endParaRPr lang="en-US" sz="2000" kern="1200" dirty="0">
            <a:solidFill>
              <a:schemeClr val="bg1"/>
            </a:solidFill>
            <a:cs typeface="B Yekan" pitchFamily="2" charset="-78"/>
          </a:endParaRPr>
        </a:p>
      </dsp:txBody>
      <dsp:txXfrm rot="-5400000">
        <a:off x="8366401" y="392371"/>
        <a:ext cx="395624" cy="388908"/>
      </dsp:txXfrm>
    </dsp:sp>
    <dsp:sp modelId="{139359DE-F61A-4A7D-AB92-C3AE7BD91C41}">
      <dsp:nvSpPr>
        <dsp:cNvPr id="0" name=""/>
        <dsp:cNvSpPr/>
      </dsp:nvSpPr>
      <dsp:spPr>
        <a:xfrm rot="16200000">
          <a:off x="3882466" y="-3570641"/>
          <a:ext cx="519532" cy="8284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Yekan" pitchFamily="2" charset="-78"/>
            </a:rPr>
            <a:t>چالش صنعتی شدن که عواقب آن تنوع لذات مادی در دنیایی با فقر معنوی ست</a:t>
          </a:r>
          <a:endParaRPr lang="en-US" sz="2000" kern="1200" dirty="0">
            <a:solidFill>
              <a:srgbClr val="FF0000"/>
            </a:solidFill>
            <a:cs typeface="B Yekan" pitchFamily="2" charset="-78"/>
          </a:endParaRPr>
        </a:p>
      </dsp:txBody>
      <dsp:txXfrm rot="5400000">
        <a:off x="25361" y="337186"/>
        <a:ext cx="8259104" cy="468810"/>
      </dsp:txXfrm>
    </dsp:sp>
    <dsp:sp modelId="{0F6B43EA-1209-4E96-A2FD-D6532C1AAF32}">
      <dsp:nvSpPr>
        <dsp:cNvPr id="0" name=""/>
        <dsp:cNvSpPr/>
      </dsp:nvSpPr>
      <dsp:spPr>
        <a:xfrm rot="5400000">
          <a:off x="8289213" y="701449"/>
          <a:ext cx="550000" cy="559496"/>
        </a:xfrm>
        <a:prstGeom prst="ellipse">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bg1"/>
              </a:solidFill>
              <a:cs typeface="B Yekan" pitchFamily="2" charset="-78"/>
            </a:rPr>
            <a:t>2</a:t>
          </a:r>
          <a:endParaRPr lang="en-US" sz="2000" kern="1200" dirty="0">
            <a:solidFill>
              <a:schemeClr val="bg1"/>
            </a:solidFill>
            <a:cs typeface="B Yekan" pitchFamily="2" charset="-78"/>
          </a:endParaRPr>
        </a:p>
      </dsp:txBody>
      <dsp:txXfrm rot="-5400000">
        <a:off x="8366401" y="786743"/>
        <a:ext cx="395624" cy="388908"/>
      </dsp:txXfrm>
    </dsp:sp>
    <dsp:sp modelId="{89312F52-45B2-4C9F-88DC-D8BEE61CC3F2}">
      <dsp:nvSpPr>
        <dsp:cNvPr id="0" name=""/>
        <dsp:cNvSpPr/>
      </dsp:nvSpPr>
      <dsp:spPr>
        <a:xfrm rot="16200000">
          <a:off x="3882466" y="-3176269"/>
          <a:ext cx="519532" cy="8284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Yekan" pitchFamily="2" charset="-78"/>
            </a:rPr>
            <a:t>چالش ایدئولوژی رشد اقتصادی و عدم پیشرفت در حوزه های اخلاقی و روحی</a:t>
          </a:r>
          <a:endParaRPr lang="en-US" sz="2000" kern="1200" dirty="0">
            <a:solidFill>
              <a:srgbClr val="FF0000"/>
            </a:solidFill>
            <a:cs typeface="B Yekan" pitchFamily="2" charset="-78"/>
          </a:endParaRPr>
        </a:p>
      </dsp:txBody>
      <dsp:txXfrm rot="5400000">
        <a:off x="25361" y="731558"/>
        <a:ext cx="8259104" cy="468810"/>
      </dsp:txXfrm>
    </dsp:sp>
    <dsp:sp modelId="{49EA867D-5787-4487-8322-11BE7971F78B}">
      <dsp:nvSpPr>
        <dsp:cNvPr id="0" name=""/>
        <dsp:cNvSpPr/>
      </dsp:nvSpPr>
      <dsp:spPr>
        <a:xfrm rot="5400000">
          <a:off x="8289213" y="1095820"/>
          <a:ext cx="550000" cy="559496"/>
        </a:xfrm>
        <a:prstGeom prst="ellipse">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bg1"/>
              </a:solidFill>
              <a:cs typeface="B Yekan" pitchFamily="2" charset="-78"/>
            </a:rPr>
            <a:t>3</a:t>
          </a:r>
          <a:endParaRPr lang="en-US" sz="2000" kern="1200" dirty="0">
            <a:solidFill>
              <a:schemeClr val="bg1"/>
            </a:solidFill>
            <a:cs typeface="B Yekan" pitchFamily="2" charset="-78"/>
          </a:endParaRPr>
        </a:p>
      </dsp:txBody>
      <dsp:txXfrm rot="-5400000">
        <a:off x="8366401" y="1181114"/>
        <a:ext cx="395624" cy="388908"/>
      </dsp:txXfrm>
    </dsp:sp>
    <dsp:sp modelId="{D252E641-FF64-4705-B685-06A1D2D4B7EA}">
      <dsp:nvSpPr>
        <dsp:cNvPr id="0" name=""/>
        <dsp:cNvSpPr/>
      </dsp:nvSpPr>
      <dsp:spPr>
        <a:xfrm rot="16200000">
          <a:off x="3882466" y="-2781898"/>
          <a:ext cx="519532" cy="8284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Yekan" pitchFamily="2" charset="-78"/>
            </a:rPr>
            <a:t>چالش تاثیرات ویرانگر بر نظام جهانی و محاصره طبیعت</a:t>
          </a:r>
          <a:endParaRPr lang="en-US" sz="2000" kern="1200" dirty="0">
            <a:solidFill>
              <a:srgbClr val="FF0000"/>
            </a:solidFill>
            <a:cs typeface="B Yekan" pitchFamily="2" charset="-78"/>
          </a:endParaRPr>
        </a:p>
      </dsp:txBody>
      <dsp:txXfrm rot="5400000">
        <a:off x="25361" y="1125929"/>
        <a:ext cx="8259104" cy="468810"/>
      </dsp:txXfrm>
    </dsp:sp>
    <dsp:sp modelId="{F9384C28-066A-42FD-960E-30D2957238D9}">
      <dsp:nvSpPr>
        <dsp:cNvPr id="0" name=""/>
        <dsp:cNvSpPr/>
      </dsp:nvSpPr>
      <dsp:spPr>
        <a:xfrm rot="5400000">
          <a:off x="8289213" y="1490191"/>
          <a:ext cx="550000" cy="559496"/>
        </a:xfrm>
        <a:prstGeom prst="ellipse">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bg1"/>
              </a:solidFill>
              <a:cs typeface="B Yekan" pitchFamily="2" charset="-78"/>
            </a:rPr>
            <a:t>4</a:t>
          </a:r>
          <a:endParaRPr lang="en-US" sz="2000" kern="1200" dirty="0">
            <a:solidFill>
              <a:schemeClr val="bg1"/>
            </a:solidFill>
            <a:cs typeface="B Yekan" pitchFamily="2" charset="-78"/>
          </a:endParaRPr>
        </a:p>
      </dsp:txBody>
      <dsp:txXfrm rot="-5400000">
        <a:off x="8366401" y="1575485"/>
        <a:ext cx="395624" cy="388908"/>
      </dsp:txXfrm>
    </dsp:sp>
    <dsp:sp modelId="{C0E7B87D-DF55-4A6A-B2DD-3D6D859ADAFE}">
      <dsp:nvSpPr>
        <dsp:cNvPr id="0" name=""/>
        <dsp:cNvSpPr/>
      </dsp:nvSpPr>
      <dsp:spPr>
        <a:xfrm rot="16200000">
          <a:off x="3882466" y="-2387527"/>
          <a:ext cx="519532" cy="8284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Yekan" pitchFamily="2" charset="-78"/>
            </a:rPr>
            <a:t>چالش حاصل از فناوری و تحت کنترل در آمدن آینده ها توسط فناوری</a:t>
          </a:r>
          <a:endParaRPr lang="en-US" sz="2000" kern="1200" dirty="0">
            <a:solidFill>
              <a:srgbClr val="FF0000"/>
            </a:solidFill>
            <a:cs typeface="B Yekan" pitchFamily="2" charset="-78"/>
          </a:endParaRPr>
        </a:p>
      </dsp:txBody>
      <dsp:txXfrm rot="5400000">
        <a:off x="25361" y="1520300"/>
        <a:ext cx="8259104" cy="468810"/>
      </dsp:txXfrm>
    </dsp:sp>
    <dsp:sp modelId="{31473055-9A1F-44A6-B1B6-185F1F14F714}">
      <dsp:nvSpPr>
        <dsp:cNvPr id="0" name=""/>
        <dsp:cNvSpPr/>
      </dsp:nvSpPr>
      <dsp:spPr>
        <a:xfrm rot="5400000">
          <a:off x="8289213" y="1884562"/>
          <a:ext cx="550000" cy="559496"/>
        </a:xfrm>
        <a:prstGeom prst="ellipse">
          <a:avLst/>
        </a:prstGeom>
        <a:solidFill>
          <a:srgbClr val="7030A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bg1"/>
              </a:solidFill>
              <a:cs typeface="B Yekan" pitchFamily="2" charset="-78"/>
            </a:rPr>
            <a:t>5</a:t>
          </a:r>
          <a:endParaRPr lang="en-US" sz="2000" kern="1200" dirty="0">
            <a:solidFill>
              <a:schemeClr val="bg1"/>
            </a:solidFill>
            <a:cs typeface="B Yekan" pitchFamily="2" charset="-78"/>
          </a:endParaRPr>
        </a:p>
      </dsp:txBody>
      <dsp:txXfrm rot="-5400000">
        <a:off x="8366401" y="1969856"/>
        <a:ext cx="395624" cy="388908"/>
      </dsp:txXfrm>
    </dsp:sp>
    <dsp:sp modelId="{1C57D0B3-F3C2-41BE-9869-8C6F3BDF7FF5}">
      <dsp:nvSpPr>
        <dsp:cNvPr id="0" name=""/>
        <dsp:cNvSpPr/>
      </dsp:nvSpPr>
      <dsp:spPr>
        <a:xfrm rot="16200000">
          <a:off x="3882466" y="-1993156"/>
          <a:ext cx="519532" cy="828446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Yekan" pitchFamily="2" charset="-78"/>
            </a:rPr>
            <a:t>چالش تفکر کوتاه مدت و عدم دورنگری</a:t>
          </a:r>
          <a:endParaRPr lang="en-US" sz="2000" kern="1200" dirty="0">
            <a:solidFill>
              <a:srgbClr val="FF0000"/>
            </a:solidFill>
            <a:cs typeface="B Yekan" pitchFamily="2" charset="-78"/>
          </a:endParaRPr>
        </a:p>
      </dsp:txBody>
      <dsp:txXfrm rot="5400000">
        <a:off x="25361" y="1914671"/>
        <a:ext cx="8259104" cy="4688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7278-C69E-4512-9E19-E2CE5A83F865}">
      <dsp:nvSpPr>
        <dsp:cNvPr id="0" name=""/>
        <dsp:cNvSpPr/>
      </dsp:nvSpPr>
      <dsp:spPr>
        <a:xfrm>
          <a:off x="7731977" y="501178"/>
          <a:ext cx="1048716" cy="7483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Yekan" pitchFamily="2" charset="-78"/>
            </a:rPr>
            <a:t>ادراکات اعتباری</a:t>
          </a:r>
          <a:endParaRPr lang="en-US" sz="1800" kern="1200" dirty="0">
            <a:solidFill>
              <a:schemeClr val="tx1"/>
            </a:solidFill>
            <a:cs typeface="B Yekan" pitchFamily="2" charset="-78"/>
          </a:endParaRPr>
        </a:p>
      </dsp:txBody>
      <dsp:txXfrm>
        <a:off x="7753896" y="523097"/>
        <a:ext cx="1004878" cy="704536"/>
      </dsp:txXfrm>
    </dsp:sp>
    <dsp:sp modelId="{CDCE5C6A-4F25-42FE-B133-6C718B1947A2}">
      <dsp:nvSpPr>
        <dsp:cNvPr id="0" name=""/>
        <dsp:cNvSpPr/>
      </dsp:nvSpPr>
      <dsp:spPr>
        <a:xfrm rot="13012056">
          <a:off x="7191422" y="667885"/>
          <a:ext cx="600608" cy="54614"/>
        </a:xfrm>
        <a:custGeom>
          <a:avLst/>
          <a:gdLst/>
          <a:ahLst/>
          <a:cxnLst/>
          <a:rect l="0" t="0" r="0" b="0"/>
          <a:pathLst>
            <a:path>
              <a:moveTo>
                <a:pt x="0" y="27307"/>
              </a:moveTo>
              <a:lnTo>
                <a:pt x="600608" y="273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7476711" y="680177"/>
        <a:ext cx="30030" cy="30030"/>
      </dsp:txXfrm>
    </dsp:sp>
    <dsp:sp modelId="{F0BC176D-C006-45FC-98C9-92E3E48DE256}">
      <dsp:nvSpPr>
        <dsp:cNvPr id="0" name=""/>
        <dsp:cNvSpPr/>
      </dsp:nvSpPr>
      <dsp:spPr>
        <a:xfrm>
          <a:off x="5675412" y="251480"/>
          <a:ext cx="1576063" cy="52707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a:solidFill>
                <a:schemeClr val="tx1"/>
              </a:solidFill>
              <a:cs typeface="B Yekan" pitchFamily="2" charset="-78"/>
            </a:rPr>
            <a:t>قبل از اجتماع</a:t>
          </a:r>
          <a:endParaRPr lang="en-US" sz="1800" kern="1200" dirty="0">
            <a:solidFill>
              <a:schemeClr val="tx1"/>
            </a:solidFill>
            <a:cs typeface="B Yekan" pitchFamily="2" charset="-78"/>
          </a:endParaRPr>
        </a:p>
      </dsp:txBody>
      <dsp:txXfrm>
        <a:off x="5690850" y="266918"/>
        <a:ext cx="1545187" cy="496203"/>
      </dsp:txXfrm>
    </dsp:sp>
    <dsp:sp modelId="{3A350CFC-5F77-4951-9023-28C19A6D489A}">
      <dsp:nvSpPr>
        <dsp:cNvPr id="0" name=""/>
        <dsp:cNvSpPr/>
      </dsp:nvSpPr>
      <dsp:spPr>
        <a:xfrm rot="10800000">
          <a:off x="5420228" y="487712"/>
          <a:ext cx="255184" cy="54614"/>
        </a:xfrm>
        <a:custGeom>
          <a:avLst/>
          <a:gdLst/>
          <a:ahLst/>
          <a:cxnLst/>
          <a:rect l="0" t="0" r="0" b="0"/>
          <a:pathLst>
            <a:path>
              <a:moveTo>
                <a:pt x="0" y="27307"/>
              </a:moveTo>
              <a:lnTo>
                <a:pt x="255184" y="273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5541441" y="508640"/>
        <a:ext cx="12759" cy="12759"/>
      </dsp:txXfrm>
    </dsp:sp>
    <dsp:sp modelId="{25EA4650-651A-42C3-BC16-918DFC3FFF7B}">
      <dsp:nvSpPr>
        <dsp:cNvPr id="0" name=""/>
        <dsp:cNvSpPr/>
      </dsp:nvSpPr>
      <dsp:spPr>
        <a:xfrm>
          <a:off x="85596" y="182731"/>
          <a:ext cx="5334631" cy="664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bg1"/>
              </a:solidFill>
              <a:cs typeface="B Yekan" pitchFamily="2" charset="-78"/>
            </a:rPr>
            <a:t>افعالی که به هر شخصی قائم اند. پس ثابت می باشند (وجوب، حسن و قبح، اخف و اسهل، متابعت علم، استخدام و اجتماع)</a:t>
          </a:r>
          <a:endParaRPr lang="en-US" sz="1800" kern="1200" dirty="0">
            <a:solidFill>
              <a:schemeClr val="bg1"/>
            </a:solidFill>
            <a:cs typeface="B Yekan" pitchFamily="2" charset="-78"/>
          </a:endParaRPr>
        </a:p>
      </dsp:txBody>
      <dsp:txXfrm>
        <a:off x="105061" y="202196"/>
        <a:ext cx="5295701" cy="625646"/>
      </dsp:txXfrm>
    </dsp:sp>
    <dsp:sp modelId="{BE23B3F8-4F08-4C4E-8300-9074C5362638}">
      <dsp:nvSpPr>
        <dsp:cNvPr id="0" name=""/>
        <dsp:cNvSpPr/>
      </dsp:nvSpPr>
      <dsp:spPr>
        <a:xfrm rot="8587944">
          <a:off x="7191422" y="1028231"/>
          <a:ext cx="600608" cy="54614"/>
        </a:xfrm>
        <a:custGeom>
          <a:avLst/>
          <a:gdLst/>
          <a:ahLst/>
          <a:cxnLst/>
          <a:rect l="0" t="0" r="0" b="0"/>
          <a:pathLst>
            <a:path>
              <a:moveTo>
                <a:pt x="0" y="27307"/>
              </a:moveTo>
              <a:lnTo>
                <a:pt x="600608" y="273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7476711" y="1040523"/>
        <a:ext cx="30030" cy="30030"/>
      </dsp:txXfrm>
    </dsp:sp>
    <dsp:sp modelId="{9B3C7640-758E-4F3C-93E8-566A8C8C456F}">
      <dsp:nvSpPr>
        <dsp:cNvPr id="0" name=""/>
        <dsp:cNvSpPr/>
      </dsp:nvSpPr>
      <dsp:spPr>
        <a:xfrm>
          <a:off x="5675412" y="972171"/>
          <a:ext cx="1576063" cy="527079"/>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solidFill>
                <a:schemeClr val="tx1"/>
              </a:solidFill>
              <a:cs typeface="B Yekan" pitchFamily="2" charset="-78"/>
            </a:rPr>
            <a:t>بعد از اجتماع</a:t>
          </a:r>
          <a:endParaRPr lang="en-US" sz="1800" kern="1200" dirty="0">
            <a:solidFill>
              <a:schemeClr val="tx1"/>
            </a:solidFill>
            <a:cs typeface="B Yekan" pitchFamily="2" charset="-78"/>
          </a:endParaRPr>
        </a:p>
      </dsp:txBody>
      <dsp:txXfrm>
        <a:off x="5690850" y="987609"/>
        <a:ext cx="1545187" cy="496203"/>
      </dsp:txXfrm>
    </dsp:sp>
    <dsp:sp modelId="{DBA1A812-71C1-4FEB-9183-0A2DA55D0937}">
      <dsp:nvSpPr>
        <dsp:cNvPr id="0" name=""/>
        <dsp:cNvSpPr/>
      </dsp:nvSpPr>
      <dsp:spPr>
        <a:xfrm rot="10800000">
          <a:off x="5400596" y="1208404"/>
          <a:ext cx="274816" cy="54614"/>
        </a:xfrm>
        <a:custGeom>
          <a:avLst/>
          <a:gdLst/>
          <a:ahLst/>
          <a:cxnLst/>
          <a:rect l="0" t="0" r="0" b="0"/>
          <a:pathLst>
            <a:path>
              <a:moveTo>
                <a:pt x="0" y="27307"/>
              </a:moveTo>
              <a:lnTo>
                <a:pt x="274816" y="2730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5531134" y="1228840"/>
        <a:ext cx="13740" cy="13740"/>
      </dsp:txXfrm>
    </dsp:sp>
    <dsp:sp modelId="{E98C6DB9-4578-4BFD-A60F-AB65698B3251}">
      <dsp:nvSpPr>
        <dsp:cNvPr id="0" name=""/>
        <dsp:cNvSpPr/>
      </dsp:nvSpPr>
      <dsp:spPr>
        <a:xfrm>
          <a:off x="140381" y="925962"/>
          <a:ext cx="5260215" cy="6194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bg1"/>
              </a:solidFill>
              <a:cs typeface="B Yekan" pitchFamily="2" charset="-78"/>
            </a:rPr>
            <a:t>افعالی که به نوع اجتماع وابسته اند. پس متغیر می باشند (اصل ملک، کلام و سخن، ریاست و مرئوسیت، تساوی طرفین)</a:t>
          </a:r>
          <a:endParaRPr lang="en-US" sz="1800" kern="1200" dirty="0">
            <a:solidFill>
              <a:schemeClr val="bg1"/>
            </a:solidFill>
            <a:cs typeface="B Yekan" pitchFamily="2" charset="-78"/>
          </a:endParaRPr>
        </a:p>
      </dsp:txBody>
      <dsp:txXfrm>
        <a:off x="158525" y="944106"/>
        <a:ext cx="5223927" cy="5832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DD249-37E6-4F94-B074-C009DF7DE5EA}">
      <dsp:nvSpPr>
        <dsp:cNvPr id="0" name=""/>
        <dsp:cNvSpPr/>
      </dsp:nvSpPr>
      <dsp:spPr>
        <a:xfrm>
          <a:off x="1971129" y="-85471"/>
          <a:ext cx="1026292" cy="102629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Yekan" pitchFamily="2" charset="-78"/>
            </a:rPr>
            <a:t>نیاز</a:t>
          </a:r>
          <a:endParaRPr lang="en-US" sz="1800" b="1" kern="1200" dirty="0">
            <a:solidFill>
              <a:schemeClr val="tx1"/>
            </a:solidFill>
            <a:cs typeface="B Yekan" pitchFamily="2" charset="-78"/>
          </a:endParaRPr>
        </a:p>
      </dsp:txBody>
      <dsp:txXfrm>
        <a:off x="2121426" y="64826"/>
        <a:ext cx="725698" cy="725698"/>
      </dsp:txXfrm>
    </dsp:sp>
    <dsp:sp modelId="{6C2C55AF-375D-49B1-9C40-E544740CD91F}">
      <dsp:nvSpPr>
        <dsp:cNvPr id="0" name=""/>
        <dsp:cNvSpPr/>
      </dsp:nvSpPr>
      <dsp:spPr>
        <a:xfrm rot="2160000">
          <a:off x="2918008" y="628252"/>
          <a:ext cx="161419" cy="346373"/>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cs typeface="B Yekan" pitchFamily="2" charset="-78"/>
          </a:endParaRPr>
        </a:p>
      </dsp:txBody>
      <dsp:txXfrm>
        <a:off x="2922632" y="683295"/>
        <a:ext cx="112993" cy="207823"/>
      </dsp:txXfrm>
    </dsp:sp>
    <dsp:sp modelId="{A9A2E8FD-64C6-4843-999D-5A528ACBE350}">
      <dsp:nvSpPr>
        <dsp:cNvPr id="0" name=""/>
        <dsp:cNvSpPr/>
      </dsp:nvSpPr>
      <dsp:spPr>
        <a:xfrm>
          <a:off x="3006156" y="666519"/>
          <a:ext cx="1026292" cy="102629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Yekan" pitchFamily="2" charset="-78"/>
            </a:rPr>
            <a:t>احساس</a:t>
          </a:r>
          <a:endParaRPr lang="en-US" sz="1800" b="1" kern="1200" dirty="0">
            <a:solidFill>
              <a:schemeClr val="tx1"/>
            </a:solidFill>
            <a:cs typeface="B Yekan" pitchFamily="2" charset="-78"/>
          </a:endParaRPr>
        </a:p>
      </dsp:txBody>
      <dsp:txXfrm>
        <a:off x="3156453" y="816816"/>
        <a:ext cx="725698" cy="725698"/>
      </dsp:txXfrm>
    </dsp:sp>
    <dsp:sp modelId="{1F198710-9AB1-4D11-B34F-70B063AF15AB}">
      <dsp:nvSpPr>
        <dsp:cNvPr id="0" name=""/>
        <dsp:cNvSpPr/>
      </dsp:nvSpPr>
      <dsp:spPr>
        <a:xfrm rot="6480000">
          <a:off x="3242093" y="1611242"/>
          <a:ext cx="161419" cy="346373"/>
        </a:xfrm>
        <a:prstGeom prst="rightArrow">
          <a:avLst>
            <a:gd name="adj1" fmla="val 60000"/>
            <a:gd name="adj2" fmla="val 5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cs typeface="B Yekan" pitchFamily="2" charset="-78"/>
          </a:endParaRPr>
        </a:p>
      </dsp:txBody>
      <dsp:txXfrm rot="10800000">
        <a:off x="3273788" y="1657489"/>
        <a:ext cx="112993" cy="207823"/>
      </dsp:txXfrm>
    </dsp:sp>
    <dsp:sp modelId="{F691C3F3-120A-4A00-8A42-F4AD47921A69}">
      <dsp:nvSpPr>
        <dsp:cNvPr id="0" name=""/>
        <dsp:cNvSpPr/>
      </dsp:nvSpPr>
      <dsp:spPr>
        <a:xfrm>
          <a:off x="2610811" y="1883266"/>
          <a:ext cx="1026292" cy="102629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Yekan" pitchFamily="2" charset="-78"/>
            </a:rPr>
            <a:t>ادراک</a:t>
          </a:r>
        </a:p>
        <a:p>
          <a:pPr marL="0" lvl="0" indent="0" algn="ctr" defTabSz="800100">
            <a:lnSpc>
              <a:spcPct val="90000"/>
            </a:lnSpc>
            <a:spcBef>
              <a:spcPct val="0"/>
            </a:spcBef>
            <a:spcAft>
              <a:spcPct val="35000"/>
            </a:spcAft>
            <a:buNone/>
          </a:pPr>
          <a:r>
            <a:rPr lang="fa-IR" sz="1500" b="1" kern="1200" dirty="0">
              <a:solidFill>
                <a:schemeClr val="tx1"/>
              </a:solidFill>
              <a:cs typeface="B Yekan" pitchFamily="2" charset="-78"/>
            </a:rPr>
            <a:t>(اعتباری)</a:t>
          </a:r>
          <a:endParaRPr lang="en-US" sz="1500" b="1" kern="1200" dirty="0">
            <a:solidFill>
              <a:schemeClr val="tx1"/>
            </a:solidFill>
            <a:cs typeface="B Yekan" pitchFamily="2" charset="-78"/>
          </a:endParaRPr>
        </a:p>
      </dsp:txBody>
      <dsp:txXfrm>
        <a:off x="2761108" y="2033563"/>
        <a:ext cx="725698" cy="725698"/>
      </dsp:txXfrm>
    </dsp:sp>
    <dsp:sp modelId="{A7C5107D-C870-441A-B95F-0D035D95A756}">
      <dsp:nvSpPr>
        <dsp:cNvPr id="0" name=""/>
        <dsp:cNvSpPr/>
      </dsp:nvSpPr>
      <dsp:spPr>
        <a:xfrm rot="10800000">
          <a:off x="2407362" y="2223226"/>
          <a:ext cx="161419" cy="346373"/>
        </a:xfrm>
        <a:prstGeom prst="righ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cs typeface="B Yekan" pitchFamily="2" charset="-78"/>
          </a:endParaRPr>
        </a:p>
      </dsp:txBody>
      <dsp:txXfrm rot="10800000">
        <a:off x="2455788" y="2292501"/>
        <a:ext cx="112993" cy="207823"/>
      </dsp:txXfrm>
    </dsp:sp>
    <dsp:sp modelId="{A1E487CE-19A9-4A34-8A1A-E9731A75C461}">
      <dsp:nvSpPr>
        <dsp:cNvPr id="0" name=""/>
        <dsp:cNvSpPr/>
      </dsp:nvSpPr>
      <dsp:spPr>
        <a:xfrm>
          <a:off x="1331447" y="1883266"/>
          <a:ext cx="1026292" cy="102629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Yekan" pitchFamily="2" charset="-78"/>
            </a:rPr>
            <a:t>رفتار</a:t>
          </a:r>
        </a:p>
        <a:p>
          <a:pPr marL="0" lvl="0" indent="0" algn="ctr" defTabSz="800100">
            <a:lnSpc>
              <a:spcPct val="90000"/>
            </a:lnSpc>
            <a:spcBef>
              <a:spcPct val="0"/>
            </a:spcBef>
            <a:spcAft>
              <a:spcPct val="35000"/>
            </a:spcAft>
            <a:buNone/>
          </a:pPr>
          <a:r>
            <a:rPr lang="fa-IR" sz="1400" b="1" kern="1200" dirty="0">
              <a:solidFill>
                <a:schemeClr val="tx1"/>
              </a:solidFill>
              <a:cs typeface="B Yekan" pitchFamily="2" charset="-78"/>
            </a:rPr>
            <a:t>(حرکت)</a:t>
          </a:r>
          <a:endParaRPr lang="en-US" sz="1400" b="1" kern="1200" dirty="0">
            <a:solidFill>
              <a:schemeClr val="tx1"/>
            </a:solidFill>
            <a:cs typeface="B Yekan" pitchFamily="2" charset="-78"/>
          </a:endParaRPr>
        </a:p>
      </dsp:txBody>
      <dsp:txXfrm>
        <a:off x="1481744" y="2033563"/>
        <a:ext cx="725698" cy="725698"/>
      </dsp:txXfrm>
    </dsp:sp>
    <dsp:sp modelId="{F588E0B9-55BE-41EB-9DD8-353019EA59C0}">
      <dsp:nvSpPr>
        <dsp:cNvPr id="0" name=""/>
        <dsp:cNvSpPr/>
      </dsp:nvSpPr>
      <dsp:spPr>
        <a:xfrm rot="15120000">
          <a:off x="1567384" y="1618462"/>
          <a:ext cx="161419" cy="346373"/>
        </a:xfrm>
        <a:prstGeom prst="rightArrow">
          <a:avLst>
            <a:gd name="adj1" fmla="val 60000"/>
            <a:gd name="adj2" fmla="val 5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cs typeface="B Yekan" pitchFamily="2" charset="-78"/>
          </a:endParaRPr>
        </a:p>
      </dsp:txBody>
      <dsp:txXfrm rot="10800000">
        <a:off x="1599079" y="1710765"/>
        <a:ext cx="112993" cy="207823"/>
      </dsp:txXfrm>
    </dsp:sp>
    <dsp:sp modelId="{52A2814F-CE16-4979-89EC-D30595A0C41D}">
      <dsp:nvSpPr>
        <dsp:cNvPr id="0" name=""/>
        <dsp:cNvSpPr/>
      </dsp:nvSpPr>
      <dsp:spPr>
        <a:xfrm>
          <a:off x="936102" y="666519"/>
          <a:ext cx="1026292" cy="1026292"/>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Yekan" pitchFamily="2" charset="-78"/>
            </a:rPr>
            <a:t>حقیقت</a:t>
          </a:r>
          <a:endParaRPr lang="en-US" sz="1800" b="1" kern="1200" dirty="0">
            <a:solidFill>
              <a:schemeClr val="tx1"/>
            </a:solidFill>
            <a:cs typeface="B Yekan" pitchFamily="2" charset="-78"/>
          </a:endParaRPr>
        </a:p>
      </dsp:txBody>
      <dsp:txXfrm>
        <a:off x="1086399" y="816816"/>
        <a:ext cx="725698" cy="725698"/>
      </dsp:txXfrm>
    </dsp:sp>
    <dsp:sp modelId="{FBF6CAFD-F65F-45E2-9EE6-9A3B0959931C}">
      <dsp:nvSpPr>
        <dsp:cNvPr id="0" name=""/>
        <dsp:cNvSpPr/>
      </dsp:nvSpPr>
      <dsp:spPr>
        <a:xfrm rot="19440000">
          <a:off x="1882981" y="632714"/>
          <a:ext cx="161419" cy="346373"/>
        </a:xfrm>
        <a:prstGeom prst="rightArrow">
          <a:avLst>
            <a:gd name="adj1" fmla="val 60000"/>
            <a:gd name="adj2" fmla="val 5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cs typeface="B Yekan" pitchFamily="2" charset="-78"/>
          </a:endParaRPr>
        </a:p>
      </dsp:txBody>
      <dsp:txXfrm>
        <a:off x="1887605" y="716221"/>
        <a:ext cx="112993" cy="2078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7278-C69E-4512-9E19-E2CE5A83F865}">
      <dsp:nvSpPr>
        <dsp:cNvPr id="0" name=""/>
        <dsp:cNvSpPr/>
      </dsp:nvSpPr>
      <dsp:spPr>
        <a:xfrm>
          <a:off x="7212578" y="360040"/>
          <a:ext cx="1571644" cy="1031665"/>
        </a:xfrm>
        <a:prstGeom prst="roundRect">
          <a:avLst>
            <a:gd name="adj" fmla="val 10000"/>
          </a:avLst>
        </a:prstGeom>
        <a:solidFill>
          <a:srgbClr val="FFFF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Yekan" pitchFamily="2" charset="-78"/>
            </a:rPr>
            <a:t>ساختارهای اجتماعی، سیاسی و اقتصادی و ...</a:t>
          </a:r>
          <a:endParaRPr lang="en-US" sz="1800" kern="1200" dirty="0">
            <a:solidFill>
              <a:schemeClr val="tx1"/>
            </a:solidFill>
            <a:cs typeface="B Yekan" pitchFamily="2" charset="-78"/>
          </a:endParaRPr>
        </a:p>
      </dsp:txBody>
      <dsp:txXfrm>
        <a:off x="7242794" y="390256"/>
        <a:ext cx="1511212" cy="971233"/>
      </dsp:txXfrm>
    </dsp:sp>
    <dsp:sp modelId="{CDCE5C6A-4F25-42FE-B133-6C718B1947A2}">
      <dsp:nvSpPr>
        <dsp:cNvPr id="0" name=""/>
        <dsp:cNvSpPr/>
      </dsp:nvSpPr>
      <dsp:spPr>
        <a:xfrm rot="13012056">
          <a:off x="6647689" y="659053"/>
          <a:ext cx="627645" cy="57073"/>
        </a:xfrm>
        <a:custGeom>
          <a:avLst/>
          <a:gdLst/>
          <a:ahLst/>
          <a:cxnLst/>
          <a:rect l="0" t="0" r="0" b="0"/>
          <a:pathLst>
            <a:path>
              <a:moveTo>
                <a:pt x="0" y="28536"/>
              </a:moveTo>
              <a:lnTo>
                <a:pt x="627645" y="285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6945821" y="671898"/>
        <a:ext cx="31382" cy="31382"/>
      </dsp:txXfrm>
    </dsp:sp>
    <dsp:sp modelId="{F0BC176D-C006-45FC-98C9-92E3E48DE256}">
      <dsp:nvSpPr>
        <dsp:cNvPr id="0" name=""/>
        <dsp:cNvSpPr/>
      </dsp:nvSpPr>
      <dsp:spPr>
        <a:xfrm>
          <a:off x="5925577" y="223902"/>
          <a:ext cx="784869" cy="550806"/>
        </a:xfrm>
        <a:prstGeom prst="roundRect">
          <a:avLst>
            <a:gd name="adj" fmla="val 10000"/>
          </a:avLst>
        </a:prstGeom>
        <a:solidFill>
          <a:schemeClr val="accent2">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dirty="0">
              <a:solidFill>
                <a:schemeClr val="tx1"/>
              </a:solidFill>
              <a:cs typeface="B Yekan" pitchFamily="2" charset="-78"/>
            </a:rPr>
            <a:t>علم</a:t>
          </a:r>
          <a:endParaRPr lang="en-US" sz="1800" kern="1200" dirty="0">
            <a:solidFill>
              <a:schemeClr val="tx1"/>
            </a:solidFill>
            <a:cs typeface="B Yekan" pitchFamily="2" charset="-78"/>
          </a:endParaRPr>
        </a:p>
      </dsp:txBody>
      <dsp:txXfrm>
        <a:off x="5941710" y="240035"/>
        <a:ext cx="752603" cy="518540"/>
      </dsp:txXfrm>
    </dsp:sp>
    <dsp:sp modelId="{3A350CFC-5F77-4951-9023-28C19A6D489A}">
      <dsp:nvSpPr>
        <dsp:cNvPr id="0" name=""/>
        <dsp:cNvSpPr/>
      </dsp:nvSpPr>
      <dsp:spPr>
        <a:xfrm rot="10800000">
          <a:off x="5658906" y="470769"/>
          <a:ext cx="266671" cy="57073"/>
        </a:xfrm>
        <a:custGeom>
          <a:avLst/>
          <a:gdLst/>
          <a:ahLst/>
          <a:cxnLst/>
          <a:rect l="0" t="0" r="0" b="0"/>
          <a:pathLst>
            <a:path>
              <a:moveTo>
                <a:pt x="0" y="28536"/>
              </a:moveTo>
              <a:lnTo>
                <a:pt x="266671" y="285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5785575" y="492639"/>
        <a:ext cx="13333" cy="13333"/>
      </dsp:txXfrm>
    </dsp:sp>
    <dsp:sp modelId="{25EA4650-651A-42C3-BC16-918DFC3FFF7B}">
      <dsp:nvSpPr>
        <dsp:cNvPr id="0" name=""/>
        <dsp:cNvSpPr/>
      </dsp:nvSpPr>
      <dsp:spPr>
        <a:xfrm>
          <a:off x="84130" y="152059"/>
          <a:ext cx="5574776" cy="694493"/>
        </a:xfrm>
        <a:prstGeom prst="roundRect">
          <a:avLst>
            <a:gd name="adj" fmla="val 10000"/>
          </a:avLst>
        </a:prstGeom>
        <a:solidFill>
          <a:schemeClr val="accent4">
            <a:lumMod val="60000"/>
            <a:lumOff val="4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tx1"/>
              </a:solidFill>
              <a:cs typeface="B Yekan" pitchFamily="2" charset="-78"/>
            </a:rPr>
            <a:t>از جنس هست ها و نیست ها و قابل انتقال به غیر و ثابت در تمام جوامع </a:t>
          </a:r>
        </a:p>
      </dsp:txBody>
      <dsp:txXfrm>
        <a:off x="104471" y="172400"/>
        <a:ext cx="5534094" cy="653811"/>
      </dsp:txXfrm>
    </dsp:sp>
    <dsp:sp modelId="{BE23B3F8-4F08-4C4E-8300-9074C5362638}">
      <dsp:nvSpPr>
        <dsp:cNvPr id="0" name=""/>
        <dsp:cNvSpPr/>
      </dsp:nvSpPr>
      <dsp:spPr>
        <a:xfrm rot="8587944">
          <a:off x="6647689" y="1035619"/>
          <a:ext cx="627645" cy="57073"/>
        </a:xfrm>
        <a:custGeom>
          <a:avLst/>
          <a:gdLst/>
          <a:ahLst/>
          <a:cxnLst/>
          <a:rect l="0" t="0" r="0" b="0"/>
          <a:pathLst>
            <a:path>
              <a:moveTo>
                <a:pt x="0" y="28536"/>
              </a:moveTo>
              <a:lnTo>
                <a:pt x="627645" y="2853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6945821" y="1048465"/>
        <a:ext cx="31382" cy="31382"/>
      </dsp:txXfrm>
    </dsp:sp>
    <dsp:sp modelId="{9B3C7640-758E-4F3C-93E8-566A8C8C456F}">
      <dsp:nvSpPr>
        <dsp:cNvPr id="0" name=""/>
        <dsp:cNvSpPr/>
      </dsp:nvSpPr>
      <dsp:spPr>
        <a:xfrm>
          <a:off x="5925577" y="977036"/>
          <a:ext cx="784869" cy="550806"/>
        </a:xfrm>
        <a:prstGeom prst="roundRect">
          <a:avLst>
            <a:gd name="adj" fmla="val 10000"/>
          </a:avLst>
        </a:prstGeom>
        <a:solidFill>
          <a:schemeClr val="accent2">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Yekan" pitchFamily="2" charset="-78"/>
            </a:rPr>
            <a:t>نظام</a:t>
          </a:r>
          <a:endParaRPr lang="en-US" sz="1800" kern="1200" dirty="0">
            <a:solidFill>
              <a:schemeClr val="tx1"/>
            </a:solidFill>
            <a:cs typeface="B Yekan" pitchFamily="2" charset="-78"/>
          </a:endParaRPr>
        </a:p>
      </dsp:txBody>
      <dsp:txXfrm>
        <a:off x="5941710" y="993169"/>
        <a:ext cx="752603" cy="518540"/>
      </dsp:txXfrm>
    </dsp:sp>
    <dsp:sp modelId="{DBA1A812-71C1-4FEB-9183-0A2DA55D0937}">
      <dsp:nvSpPr>
        <dsp:cNvPr id="0" name=""/>
        <dsp:cNvSpPr/>
      </dsp:nvSpPr>
      <dsp:spPr>
        <a:xfrm rot="10800000">
          <a:off x="5638390" y="1223903"/>
          <a:ext cx="287187" cy="57073"/>
        </a:xfrm>
        <a:custGeom>
          <a:avLst/>
          <a:gdLst/>
          <a:ahLst/>
          <a:cxnLst/>
          <a:rect l="0" t="0" r="0" b="0"/>
          <a:pathLst>
            <a:path>
              <a:moveTo>
                <a:pt x="0" y="28536"/>
              </a:moveTo>
              <a:lnTo>
                <a:pt x="287187" y="2853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5774804" y="1245260"/>
        <a:ext cx="14359" cy="14359"/>
      </dsp:txXfrm>
    </dsp:sp>
    <dsp:sp modelId="{E98C6DB9-4578-4BFD-A60F-AB65698B3251}">
      <dsp:nvSpPr>
        <dsp:cNvPr id="0" name=""/>
        <dsp:cNvSpPr/>
      </dsp:nvSpPr>
      <dsp:spPr>
        <a:xfrm>
          <a:off x="141381" y="928747"/>
          <a:ext cx="5497009" cy="647385"/>
        </a:xfrm>
        <a:prstGeom prst="roundRect">
          <a:avLst>
            <a:gd name="adj" fmla="val 10000"/>
          </a:avLst>
        </a:prstGeom>
        <a:solidFill>
          <a:schemeClr val="accent4">
            <a:lumMod val="60000"/>
            <a:lumOff val="4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Yekan" pitchFamily="2" charset="-78"/>
            </a:rPr>
            <a:t>از جنس بایدها و نبایدها و متغیر و متناسب با مختصات فکری، فرهنگی و اجتماعی جامعه</a:t>
          </a:r>
          <a:endParaRPr lang="en-US" sz="1800" kern="1200" dirty="0">
            <a:solidFill>
              <a:schemeClr val="tx1"/>
            </a:solidFill>
            <a:cs typeface="B Yekan" pitchFamily="2" charset="-78"/>
          </a:endParaRPr>
        </a:p>
      </dsp:txBody>
      <dsp:txXfrm>
        <a:off x="160342" y="947708"/>
        <a:ext cx="5459087" cy="609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B082-BB58-4E63-AEB7-94735F7B2357}">
      <dsp:nvSpPr>
        <dsp:cNvPr id="0" name=""/>
        <dsp:cNvSpPr/>
      </dsp:nvSpPr>
      <dsp:spPr>
        <a:xfrm>
          <a:off x="3119113" y="1991021"/>
          <a:ext cx="1706589" cy="1706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اتوپیا</a:t>
          </a:r>
          <a:endParaRPr lang="en-US" sz="2000" kern="1200" dirty="0">
            <a:cs typeface="B Titr" panose="00000700000000000000" pitchFamily="2" charset="-78"/>
          </a:endParaRPr>
        </a:p>
      </dsp:txBody>
      <dsp:txXfrm>
        <a:off x="3202422" y="2074330"/>
        <a:ext cx="1539971" cy="1539971"/>
      </dsp:txXfrm>
    </dsp:sp>
    <dsp:sp modelId="{EE954641-3C11-4280-B9AC-3A280FEB2D80}">
      <dsp:nvSpPr>
        <dsp:cNvPr id="0" name=""/>
        <dsp:cNvSpPr/>
      </dsp:nvSpPr>
      <dsp:spPr>
        <a:xfrm rot="16200000">
          <a:off x="3548849" y="1567462"/>
          <a:ext cx="847117" cy="0"/>
        </a:xfrm>
        <a:custGeom>
          <a:avLst/>
          <a:gdLst/>
          <a:ahLst/>
          <a:cxnLst/>
          <a:rect l="0" t="0" r="0" b="0"/>
          <a:pathLst>
            <a:path>
              <a:moveTo>
                <a:pt x="0" y="0"/>
              </a:moveTo>
              <a:lnTo>
                <a:pt x="8471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70ADBA-458D-4565-9CAD-445664605ED7}">
      <dsp:nvSpPr>
        <dsp:cNvPr id="0" name=""/>
        <dsp:cNvSpPr/>
      </dsp:nvSpPr>
      <dsp:spPr>
        <a:xfrm>
          <a:off x="3400700" y="488"/>
          <a:ext cx="1143415" cy="1143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پارمنیدس</a:t>
          </a:r>
          <a:endParaRPr lang="en-US" sz="1800" kern="1200" dirty="0">
            <a:cs typeface="B Titr" panose="00000700000000000000" pitchFamily="2" charset="-78"/>
          </a:endParaRPr>
        </a:p>
      </dsp:txBody>
      <dsp:txXfrm>
        <a:off x="3456517" y="56305"/>
        <a:ext cx="1031781" cy="1031781"/>
      </dsp:txXfrm>
    </dsp:sp>
    <dsp:sp modelId="{2FCA106F-A2DF-4978-8EF9-A33F1BEAF749}">
      <dsp:nvSpPr>
        <dsp:cNvPr id="0" name=""/>
        <dsp:cNvSpPr/>
      </dsp:nvSpPr>
      <dsp:spPr>
        <a:xfrm rot="19800000">
          <a:off x="4783724" y="2194998"/>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1995-5787-4D7A-AF23-231FDB987D6E}">
      <dsp:nvSpPr>
        <dsp:cNvPr id="0" name=""/>
        <dsp:cNvSpPr/>
      </dsp:nvSpPr>
      <dsp:spPr>
        <a:xfrm>
          <a:off x="5368414" y="1136548"/>
          <a:ext cx="1143415" cy="1143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افلاطون</a:t>
          </a:r>
          <a:endParaRPr lang="en-US" sz="1800" kern="1200" dirty="0">
            <a:cs typeface="B Titr" panose="00000700000000000000" pitchFamily="2" charset="-78"/>
          </a:endParaRPr>
        </a:p>
      </dsp:txBody>
      <dsp:txXfrm>
        <a:off x="5424231" y="1192365"/>
        <a:ext cx="1031781" cy="1031781"/>
      </dsp:txXfrm>
    </dsp:sp>
    <dsp:sp modelId="{A4807A83-3BA5-4439-B743-13CB35320098}">
      <dsp:nvSpPr>
        <dsp:cNvPr id="0" name=""/>
        <dsp:cNvSpPr/>
      </dsp:nvSpPr>
      <dsp:spPr>
        <a:xfrm rot="1800000">
          <a:off x="4783724" y="3493633"/>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4CB0A-B4B8-4D64-BB21-E2408211F058}">
      <dsp:nvSpPr>
        <dsp:cNvPr id="0" name=""/>
        <dsp:cNvSpPr/>
      </dsp:nvSpPr>
      <dsp:spPr>
        <a:xfrm>
          <a:off x="5368414" y="3408668"/>
          <a:ext cx="1143415" cy="1143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آگوستین</a:t>
          </a:r>
          <a:endParaRPr lang="en-US" sz="1800" kern="1200" dirty="0">
            <a:cs typeface="B Titr" panose="00000700000000000000" pitchFamily="2" charset="-78"/>
          </a:endParaRPr>
        </a:p>
      </dsp:txBody>
      <dsp:txXfrm>
        <a:off x="5424231" y="3464485"/>
        <a:ext cx="1031781" cy="1031781"/>
      </dsp:txXfrm>
    </dsp:sp>
    <dsp:sp modelId="{DB8392E2-B2E3-459E-8BE3-501E1375BB60}">
      <dsp:nvSpPr>
        <dsp:cNvPr id="0" name=""/>
        <dsp:cNvSpPr/>
      </dsp:nvSpPr>
      <dsp:spPr>
        <a:xfrm rot="5400000">
          <a:off x="3548849" y="4121169"/>
          <a:ext cx="847117" cy="0"/>
        </a:xfrm>
        <a:custGeom>
          <a:avLst/>
          <a:gdLst/>
          <a:ahLst/>
          <a:cxnLst/>
          <a:rect l="0" t="0" r="0" b="0"/>
          <a:pathLst>
            <a:path>
              <a:moveTo>
                <a:pt x="0" y="0"/>
              </a:moveTo>
              <a:lnTo>
                <a:pt x="8471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9E8CF-FE3F-429F-B6A8-814280238A8D}">
      <dsp:nvSpPr>
        <dsp:cNvPr id="0" name=""/>
        <dsp:cNvSpPr/>
      </dsp:nvSpPr>
      <dsp:spPr>
        <a:xfrm>
          <a:off x="3400700" y="4544728"/>
          <a:ext cx="1143415" cy="114341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فرانسیس بیکن</a:t>
          </a:r>
          <a:endParaRPr lang="en-US" sz="1800" kern="1200" dirty="0">
            <a:cs typeface="B Titr" panose="00000700000000000000" pitchFamily="2" charset="-78"/>
          </a:endParaRPr>
        </a:p>
      </dsp:txBody>
      <dsp:txXfrm>
        <a:off x="3456517" y="4600545"/>
        <a:ext cx="1031781" cy="1031781"/>
      </dsp:txXfrm>
    </dsp:sp>
    <dsp:sp modelId="{6E36B731-9B41-4B6D-97A3-6C765619B71A}">
      <dsp:nvSpPr>
        <dsp:cNvPr id="0" name=""/>
        <dsp:cNvSpPr/>
      </dsp:nvSpPr>
      <dsp:spPr>
        <a:xfrm rot="9000000">
          <a:off x="2534423" y="3493633"/>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8CF0BA-CAB2-43B2-B97B-3772A11F11E4}">
      <dsp:nvSpPr>
        <dsp:cNvPr id="0" name=""/>
        <dsp:cNvSpPr/>
      </dsp:nvSpPr>
      <dsp:spPr>
        <a:xfrm>
          <a:off x="1432987" y="3408668"/>
          <a:ext cx="1143415" cy="11434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توماس مور</a:t>
          </a:r>
          <a:endParaRPr lang="en-US" sz="1800" kern="1200" dirty="0">
            <a:cs typeface="B Titr" panose="00000700000000000000" pitchFamily="2" charset="-78"/>
          </a:endParaRPr>
        </a:p>
      </dsp:txBody>
      <dsp:txXfrm>
        <a:off x="1488804" y="3464485"/>
        <a:ext cx="1031781" cy="1031781"/>
      </dsp:txXfrm>
    </dsp:sp>
    <dsp:sp modelId="{2D2B7860-5A4E-434F-BB27-4E18E3A031A7}">
      <dsp:nvSpPr>
        <dsp:cNvPr id="0" name=""/>
        <dsp:cNvSpPr/>
      </dsp:nvSpPr>
      <dsp:spPr>
        <a:xfrm rot="12600000">
          <a:off x="2534423" y="2194998"/>
          <a:ext cx="626668" cy="0"/>
        </a:xfrm>
        <a:custGeom>
          <a:avLst/>
          <a:gdLst/>
          <a:ahLst/>
          <a:cxnLst/>
          <a:rect l="0" t="0" r="0" b="0"/>
          <a:pathLst>
            <a:path>
              <a:moveTo>
                <a:pt x="0" y="0"/>
              </a:moveTo>
              <a:lnTo>
                <a:pt x="62666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EACC7-C5C7-4F4D-AB3C-58DFD3543EDF}">
      <dsp:nvSpPr>
        <dsp:cNvPr id="0" name=""/>
        <dsp:cNvSpPr/>
      </dsp:nvSpPr>
      <dsp:spPr>
        <a:xfrm>
          <a:off x="1432987" y="1136548"/>
          <a:ext cx="1143415" cy="1143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فارابی</a:t>
          </a:r>
          <a:endParaRPr lang="en-US" sz="1800" kern="1200" dirty="0">
            <a:cs typeface="B Titr" panose="00000700000000000000" pitchFamily="2" charset="-78"/>
          </a:endParaRPr>
        </a:p>
      </dsp:txBody>
      <dsp:txXfrm>
        <a:off x="1488804" y="1192365"/>
        <a:ext cx="1031781" cy="1031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B082-BB58-4E63-AEB7-94735F7B2357}">
      <dsp:nvSpPr>
        <dsp:cNvPr id="0" name=""/>
        <dsp:cNvSpPr/>
      </dsp:nvSpPr>
      <dsp:spPr>
        <a:xfrm>
          <a:off x="3119113" y="2646547"/>
          <a:ext cx="1706589" cy="1706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داستان های علمی تخیلی</a:t>
          </a:r>
          <a:endParaRPr lang="en-US" sz="2000" kern="1200" dirty="0">
            <a:cs typeface="B Titr" panose="00000700000000000000" pitchFamily="2" charset="-78"/>
          </a:endParaRPr>
        </a:p>
      </dsp:txBody>
      <dsp:txXfrm>
        <a:off x="3202422" y="2729856"/>
        <a:ext cx="1539971" cy="1539971"/>
      </dsp:txXfrm>
    </dsp:sp>
    <dsp:sp modelId="{2FCA106F-A2DF-4978-8EF9-A33F1BEAF749}">
      <dsp:nvSpPr>
        <dsp:cNvPr id="0" name=""/>
        <dsp:cNvSpPr/>
      </dsp:nvSpPr>
      <dsp:spPr>
        <a:xfrm rot="16200000">
          <a:off x="3373857" y="2047996"/>
          <a:ext cx="1197101" cy="0"/>
        </a:xfrm>
        <a:custGeom>
          <a:avLst/>
          <a:gdLst/>
          <a:ahLst/>
          <a:cxnLst/>
          <a:rect l="0" t="0" r="0" b="0"/>
          <a:pathLst>
            <a:path>
              <a:moveTo>
                <a:pt x="0" y="0"/>
              </a:moveTo>
              <a:lnTo>
                <a:pt x="119710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1995-5787-4D7A-AF23-231FDB987D6E}">
      <dsp:nvSpPr>
        <dsp:cNvPr id="0" name=""/>
        <dsp:cNvSpPr/>
      </dsp:nvSpPr>
      <dsp:spPr>
        <a:xfrm>
          <a:off x="3400700" y="306030"/>
          <a:ext cx="1143415" cy="114341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زامیاتین</a:t>
          </a:r>
          <a:endParaRPr lang="en-US" sz="1800" kern="1200" dirty="0">
            <a:cs typeface="B Titr" panose="00000700000000000000" pitchFamily="2" charset="-78"/>
          </a:endParaRPr>
        </a:p>
      </dsp:txBody>
      <dsp:txXfrm>
        <a:off x="3456517" y="361847"/>
        <a:ext cx="1031781" cy="1031781"/>
      </dsp:txXfrm>
    </dsp:sp>
    <dsp:sp modelId="{A4807A83-3BA5-4439-B743-13CB35320098}">
      <dsp:nvSpPr>
        <dsp:cNvPr id="0" name=""/>
        <dsp:cNvSpPr/>
      </dsp:nvSpPr>
      <dsp:spPr>
        <a:xfrm rot="1800000">
          <a:off x="4760279" y="4236655"/>
          <a:ext cx="976652" cy="0"/>
        </a:xfrm>
        <a:custGeom>
          <a:avLst/>
          <a:gdLst/>
          <a:ahLst/>
          <a:cxnLst/>
          <a:rect l="0" t="0" r="0" b="0"/>
          <a:pathLst>
            <a:path>
              <a:moveTo>
                <a:pt x="0" y="0"/>
              </a:moveTo>
              <a:lnTo>
                <a:pt x="97665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4CB0A-B4B8-4D64-BB21-E2408211F058}">
      <dsp:nvSpPr>
        <dsp:cNvPr id="0" name=""/>
        <dsp:cNvSpPr/>
      </dsp:nvSpPr>
      <dsp:spPr>
        <a:xfrm>
          <a:off x="5671509" y="4239186"/>
          <a:ext cx="1143415" cy="11434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هاکسلی</a:t>
          </a:r>
          <a:endParaRPr lang="en-US" sz="1800" kern="1200" dirty="0">
            <a:cs typeface="B Titr" panose="00000700000000000000" pitchFamily="2" charset="-78"/>
          </a:endParaRPr>
        </a:p>
      </dsp:txBody>
      <dsp:txXfrm>
        <a:off x="5727326" y="4295003"/>
        <a:ext cx="1031781" cy="1031781"/>
      </dsp:txXfrm>
    </dsp:sp>
    <dsp:sp modelId="{DB8392E2-B2E3-459E-8BE3-501E1375BB60}">
      <dsp:nvSpPr>
        <dsp:cNvPr id="0" name=""/>
        <dsp:cNvSpPr/>
      </dsp:nvSpPr>
      <dsp:spPr>
        <a:xfrm rot="9000000">
          <a:off x="2207884" y="4236655"/>
          <a:ext cx="976652" cy="0"/>
        </a:xfrm>
        <a:custGeom>
          <a:avLst/>
          <a:gdLst/>
          <a:ahLst/>
          <a:cxnLst/>
          <a:rect l="0" t="0" r="0" b="0"/>
          <a:pathLst>
            <a:path>
              <a:moveTo>
                <a:pt x="0" y="0"/>
              </a:moveTo>
              <a:lnTo>
                <a:pt x="976652"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9E8CF-FE3F-429F-B6A8-814280238A8D}">
      <dsp:nvSpPr>
        <dsp:cNvPr id="0" name=""/>
        <dsp:cNvSpPr/>
      </dsp:nvSpPr>
      <dsp:spPr>
        <a:xfrm>
          <a:off x="1129892" y="4239186"/>
          <a:ext cx="1143415" cy="1143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بولور-لیتون</a:t>
          </a:r>
          <a:endParaRPr lang="en-US" sz="1800" kern="1200" dirty="0">
            <a:cs typeface="B Titr" panose="00000700000000000000" pitchFamily="2" charset="-78"/>
          </a:endParaRPr>
        </a:p>
      </dsp:txBody>
      <dsp:txXfrm>
        <a:off x="1185709" y="4295003"/>
        <a:ext cx="1031781" cy="1031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4B058-1212-4840-82AD-004ED3EBCB20}">
      <dsp:nvSpPr>
        <dsp:cNvPr id="0" name=""/>
        <dsp:cNvSpPr/>
      </dsp:nvSpPr>
      <dsp:spPr>
        <a:xfrm>
          <a:off x="2336371" y="1411542"/>
          <a:ext cx="3272074" cy="32720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تاریخ گرایی</a:t>
          </a:r>
          <a:endParaRPr lang="en-US" sz="2000" kern="1200" dirty="0">
            <a:cs typeface="B Titr" panose="00000700000000000000" pitchFamily="2" charset="-78"/>
          </a:endParaRPr>
        </a:p>
      </dsp:txBody>
      <dsp:txXfrm>
        <a:off x="2815555" y="1890726"/>
        <a:ext cx="2313706" cy="2313706"/>
      </dsp:txXfrm>
    </dsp:sp>
    <dsp:sp modelId="{118EE09A-342C-4B24-906C-501E7827E17F}">
      <dsp:nvSpPr>
        <dsp:cNvPr id="0" name=""/>
        <dsp:cNvSpPr/>
      </dsp:nvSpPr>
      <dsp:spPr>
        <a:xfrm>
          <a:off x="3154389" y="100951"/>
          <a:ext cx="1636037" cy="163603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هگل</a:t>
          </a:r>
          <a:endParaRPr lang="en-US" sz="1800" kern="1200" dirty="0">
            <a:cs typeface="B Titr" panose="00000700000000000000" pitchFamily="2" charset="-78"/>
          </a:endParaRPr>
        </a:p>
      </dsp:txBody>
      <dsp:txXfrm>
        <a:off x="3393981" y="340543"/>
        <a:ext cx="1156853" cy="1156853"/>
      </dsp:txXfrm>
    </dsp:sp>
    <dsp:sp modelId="{50CFB66E-849F-4D53-AB4D-01AA45387196}">
      <dsp:nvSpPr>
        <dsp:cNvPr id="0" name=""/>
        <dsp:cNvSpPr/>
      </dsp:nvSpPr>
      <dsp:spPr>
        <a:xfrm>
          <a:off x="5178818" y="1571784"/>
          <a:ext cx="1636037" cy="163603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مارکس</a:t>
          </a:r>
          <a:endParaRPr lang="en-US" sz="1800" kern="1200" dirty="0">
            <a:cs typeface="B Titr" panose="00000700000000000000" pitchFamily="2" charset="-78"/>
          </a:endParaRPr>
        </a:p>
      </dsp:txBody>
      <dsp:txXfrm>
        <a:off x="5418410" y="1811376"/>
        <a:ext cx="1156853" cy="1156853"/>
      </dsp:txXfrm>
    </dsp:sp>
    <dsp:sp modelId="{718D12C2-79C2-42AF-9D75-E183D6FA9067}">
      <dsp:nvSpPr>
        <dsp:cNvPr id="0" name=""/>
        <dsp:cNvSpPr/>
      </dsp:nvSpPr>
      <dsp:spPr>
        <a:xfrm>
          <a:off x="4405555" y="3951643"/>
          <a:ext cx="1636037" cy="1636037"/>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آگوست کنت</a:t>
          </a:r>
          <a:endParaRPr lang="en-US" sz="1800" kern="1200" dirty="0">
            <a:cs typeface="B Titr" panose="00000700000000000000" pitchFamily="2" charset="-78"/>
          </a:endParaRPr>
        </a:p>
      </dsp:txBody>
      <dsp:txXfrm>
        <a:off x="4645147" y="4191235"/>
        <a:ext cx="1156853" cy="1156853"/>
      </dsp:txXfrm>
    </dsp:sp>
    <dsp:sp modelId="{F223B5D5-0AEB-409C-AE10-2572E002F1CC}">
      <dsp:nvSpPr>
        <dsp:cNvPr id="0" name=""/>
        <dsp:cNvSpPr/>
      </dsp:nvSpPr>
      <dsp:spPr>
        <a:xfrm>
          <a:off x="1903224" y="3951643"/>
          <a:ext cx="1636037" cy="1636037"/>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کندرسه</a:t>
          </a:r>
          <a:endParaRPr lang="en-US" sz="1800" kern="1200" dirty="0">
            <a:cs typeface="B Titr" panose="00000700000000000000" pitchFamily="2" charset="-78"/>
          </a:endParaRPr>
        </a:p>
      </dsp:txBody>
      <dsp:txXfrm>
        <a:off x="2142816" y="4191235"/>
        <a:ext cx="1156853" cy="1156853"/>
      </dsp:txXfrm>
    </dsp:sp>
    <dsp:sp modelId="{C2C134AA-6CCF-47F4-ABB5-4150984D76A4}">
      <dsp:nvSpPr>
        <dsp:cNvPr id="0" name=""/>
        <dsp:cNvSpPr/>
      </dsp:nvSpPr>
      <dsp:spPr>
        <a:xfrm>
          <a:off x="1129961" y="1571784"/>
          <a:ext cx="1636037" cy="163603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itr" panose="00000700000000000000" pitchFamily="2" charset="-78"/>
            </a:rPr>
            <a:t>پوپر</a:t>
          </a:r>
          <a:endParaRPr lang="en-US" sz="1800" kern="1200" dirty="0">
            <a:cs typeface="B Titr" panose="00000700000000000000" pitchFamily="2" charset="-78"/>
          </a:endParaRPr>
        </a:p>
      </dsp:txBody>
      <dsp:txXfrm>
        <a:off x="1369553" y="1811376"/>
        <a:ext cx="1156853" cy="1156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DB082-BB58-4E63-AEB7-94735F7B2357}">
      <dsp:nvSpPr>
        <dsp:cNvPr id="0" name=""/>
        <dsp:cNvSpPr/>
      </dsp:nvSpPr>
      <dsp:spPr>
        <a:xfrm>
          <a:off x="2931579" y="2029671"/>
          <a:ext cx="1706589" cy="17065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a-IR" sz="2000" kern="1200" dirty="0">
              <a:solidFill>
                <a:schemeClr val="tx1"/>
              </a:solidFill>
              <a:cs typeface="B Titr" panose="00000700000000000000" pitchFamily="2" charset="-78"/>
            </a:rPr>
            <a:t>تفکر سیستمی</a:t>
          </a:r>
          <a:endParaRPr lang="en-US" sz="2000" kern="1200" dirty="0">
            <a:solidFill>
              <a:schemeClr val="tx1"/>
            </a:solidFill>
            <a:cs typeface="B Titr" panose="00000700000000000000" pitchFamily="2" charset="-78"/>
          </a:endParaRPr>
        </a:p>
      </dsp:txBody>
      <dsp:txXfrm>
        <a:off x="3014888" y="2112980"/>
        <a:ext cx="1539971" cy="1539971"/>
      </dsp:txXfrm>
    </dsp:sp>
    <dsp:sp modelId="{2FCA106F-A2DF-4978-8EF9-A33F1BEAF749}">
      <dsp:nvSpPr>
        <dsp:cNvPr id="0" name=""/>
        <dsp:cNvSpPr/>
      </dsp:nvSpPr>
      <dsp:spPr>
        <a:xfrm rot="16251962">
          <a:off x="3512012" y="1739558"/>
          <a:ext cx="580291" cy="0"/>
        </a:xfrm>
        <a:custGeom>
          <a:avLst/>
          <a:gdLst/>
          <a:ahLst/>
          <a:cxnLst/>
          <a:rect l="0" t="0" r="0" b="0"/>
          <a:pathLst>
            <a:path>
              <a:moveTo>
                <a:pt x="0" y="0"/>
              </a:moveTo>
              <a:lnTo>
                <a:pt x="580291"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D71995-5787-4D7A-AF23-231FDB987D6E}">
      <dsp:nvSpPr>
        <dsp:cNvPr id="0" name=""/>
        <dsp:cNvSpPr/>
      </dsp:nvSpPr>
      <dsp:spPr>
        <a:xfrm>
          <a:off x="2852985" y="306030"/>
          <a:ext cx="1924401" cy="1143415"/>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Titr" panose="00000700000000000000" pitchFamily="2" charset="-78"/>
            </a:rPr>
            <a:t>رابطه میان جزء و کل</a:t>
          </a:r>
          <a:endParaRPr lang="en-US" sz="1800" kern="1200" dirty="0">
            <a:solidFill>
              <a:schemeClr val="tx1"/>
            </a:solidFill>
            <a:cs typeface="B Titr" panose="00000700000000000000" pitchFamily="2" charset="-78"/>
          </a:endParaRPr>
        </a:p>
      </dsp:txBody>
      <dsp:txXfrm>
        <a:off x="2908802" y="361847"/>
        <a:ext cx="1812767" cy="1031781"/>
      </dsp:txXfrm>
    </dsp:sp>
    <dsp:sp modelId="{A4807A83-3BA5-4439-B743-13CB35320098}">
      <dsp:nvSpPr>
        <dsp:cNvPr id="0" name=""/>
        <dsp:cNvSpPr/>
      </dsp:nvSpPr>
      <dsp:spPr>
        <a:xfrm rot="1684629">
          <a:off x="4596379" y="3505275"/>
          <a:ext cx="710193" cy="0"/>
        </a:xfrm>
        <a:custGeom>
          <a:avLst/>
          <a:gdLst/>
          <a:ahLst/>
          <a:cxnLst/>
          <a:rect l="0" t="0" r="0" b="0"/>
          <a:pathLst>
            <a:path>
              <a:moveTo>
                <a:pt x="0" y="0"/>
              </a:moveTo>
              <a:lnTo>
                <a:pt x="71019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84CB0A-B4B8-4D64-BB21-E2408211F058}">
      <dsp:nvSpPr>
        <dsp:cNvPr id="0" name=""/>
        <dsp:cNvSpPr/>
      </dsp:nvSpPr>
      <dsp:spPr>
        <a:xfrm>
          <a:off x="4975724" y="3672404"/>
          <a:ext cx="2721602" cy="1143415"/>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Titr" panose="00000700000000000000" pitchFamily="2" charset="-78"/>
            </a:rPr>
            <a:t>انتقال از تفکر ساختاری به فرایندی</a:t>
          </a:r>
          <a:endParaRPr lang="en-US" sz="1800" kern="1200" dirty="0">
            <a:solidFill>
              <a:schemeClr val="tx1"/>
            </a:solidFill>
            <a:cs typeface="B Titr" panose="00000700000000000000" pitchFamily="2" charset="-78"/>
          </a:endParaRPr>
        </a:p>
      </dsp:txBody>
      <dsp:txXfrm>
        <a:off x="5031541" y="3728221"/>
        <a:ext cx="2609968" cy="1031781"/>
      </dsp:txXfrm>
    </dsp:sp>
    <dsp:sp modelId="{DB8392E2-B2E3-459E-8BE3-501E1375BB60}">
      <dsp:nvSpPr>
        <dsp:cNvPr id="0" name=""/>
        <dsp:cNvSpPr/>
      </dsp:nvSpPr>
      <dsp:spPr>
        <a:xfrm rot="8976328">
          <a:off x="2267210" y="3563952"/>
          <a:ext cx="713393" cy="0"/>
        </a:xfrm>
        <a:custGeom>
          <a:avLst/>
          <a:gdLst/>
          <a:ahLst/>
          <a:cxnLst/>
          <a:rect l="0" t="0" r="0" b="0"/>
          <a:pathLst>
            <a:path>
              <a:moveTo>
                <a:pt x="0" y="0"/>
              </a:moveTo>
              <a:lnTo>
                <a:pt x="713393"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C9E8CF-FE3F-429F-B6A8-814280238A8D}">
      <dsp:nvSpPr>
        <dsp:cNvPr id="0" name=""/>
        <dsp:cNvSpPr/>
      </dsp:nvSpPr>
      <dsp:spPr>
        <a:xfrm>
          <a:off x="295212" y="3744423"/>
          <a:ext cx="2092712" cy="114341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Titr" panose="00000700000000000000" pitchFamily="2" charset="-78"/>
            </a:rPr>
            <a:t>استعاره دانش بعنوان یک ساختمان</a:t>
          </a:r>
          <a:endParaRPr lang="en-US" sz="1800" kern="1200" dirty="0">
            <a:solidFill>
              <a:schemeClr val="tx1"/>
            </a:solidFill>
            <a:cs typeface="B Titr" panose="00000700000000000000" pitchFamily="2" charset="-78"/>
          </a:endParaRPr>
        </a:p>
      </dsp:txBody>
      <dsp:txXfrm>
        <a:off x="351029" y="3800240"/>
        <a:ext cx="1981078" cy="1031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EFBC8-7EDB-4147-BA35-45744FE26431}">
      <dsp:nvSpPr>
        <dsp:cNvPr id="0" name=""/>
        <dsp:cNvSpPr/>
      </dsp:nvSpPr>
      <dsp:spPr>
        <a:xfrm>
          <a:off x="1411427" y="264159"/>
          <a:ext cx="3413760" cy="3413760"/>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r" defTabSz="889000">
            <a:lnSpc>
              <a:spcPct val="90000"/>
            </a:lnSpc>
            <a:spcBef>
              <a:spcPct val="0"/>
            </a:spcBef>
            <a:spcAft>
              <a:spcPct val="35000"/>
            </a:spcAft>
            <a:buNone/>
          </a:pPr>
          <a:r>
            <a:rPr lang="fa-IR" sz="2000" kern="1200" dirty="0">
              <a:cs typeface="B Titr" panose="00000700000000000000" pitchFamily="2" charset="-78"/>
            </a:rPr>
            <a:t>بازخور</a:t>
          </a:r>
          <a:endParaRPr lang="en-US" sz="2000" kern="1200" dirty="0">
            <a:cs typeface="B Titr" panose="00000700000000000000" pitchFamily="2" charset="-78"/>
          </a:endParaRPr>
        </a:p>
      </dsp:txBody>
      <dsp:txXfrm>
        <a:off x="3210560" y="987551"/>
        <a:ext cx="1219200" cy="1016000"/>
      </dsp:txXfrm>
    </dsp:sp>
    <dsp:sp modelId="{572781FD-357B-40A8-908A-44F0FA18D0B3}">
      <dsp:nvSpPr>
        <dsp:cNvPr id="0" name=""/>
        <dsp:cNvSpPr/>
      </dsp:nvSpPr>
      <dsp:spPr>
        <a:xfrm>
          <a:off x="1341120" y="386079"/>
          <a:ext cx="3413760" cy="3413760"/>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اطلاعات</a:t>
          </a:r>
          <a:endParaRPr lang="en-US" sz="2000" kern="1200" dirty="0">
            <a:cs typeface="B Titr" panose="00000700000000000000" pitchFamily="2" charset="-78"/>
          </a:endParaRPr>
        </a:p>
      </dsp:txBody>
      <dsp:txXfrm>
        <a:off x="2153920" y="2600960"/>
        <a:ext cx="1828800" cy="894080"/>
      </dsp:txXfrm>
    </dsp:sp>
    <dsp:sp modelId="{AB1354FC-34D1-4DD1-A4C5-0AF1D1C32A58}">
      <dsp:nvSpPr>
        <dsp:cNvPr id="0" name=""/>
        <dsp:cNvSpPr/>
      </dsp:nvSpPr>
      <dsp:spPr>
        <a:xfrm>
          <a:off x="1270812" y="264159"/>
          <a:ext cx="3413760" cy="3413760"/>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35000"/>
            </a:spcAft>
            <a:buNone/>
          </a:pPr>
          <a:r>
            <a:rPr lang="fa-IR" sz="2000" kern="1200" dirty="0">
              <a:cs typeface="B Titr" panose="00000700000000000000" pitchFamily="2" charset="-78"/>
            </a:rPr>
            <a:t>پویایی سیستمی</a:t>
          </a:r>
          <a:endParaRPr lang="en-US" sz="2000" kern="1200" dirty="0">
            <a:cs typeface="B Titr" panose="00000700000000000000" pitchFamily="2" charset="-78"/>
          </a:endParaRPr>
        </a:p>
      </dsp:txBody>
      <dsp:txXfrm>
        <a:off x="1666240" y="987551"/>
        <a:ext cx="1219200" cy="1016000"/>
      </dsp:txXfrm>
    </dsp:sp>
    <dsp:sp modelId="{05361C98-080C-48FA-A61C-7FAFAF4849C6}">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874930-7483-4B6C-BA46-3636B98E095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5F8A3E-F91A-409A-96CC-26931F9CF86F}">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95B96-F216-4D66-B957-2C143F76D6F8}">
      <dsp:nvSpPr>
        <dsp:cNvPr id="0" name=""/>
        <dsp:cNvSpPr/>
      </dsp:nvSpPr>
      <dsp:spPr>
        <a:xfrm>
          <a:off x="6114225" y="-1008615"/>
          <a:ext cx="7849878" cy="7849878"/>
        </a:xfrm>
        <a:prstGeom prst="blockArc">
          <a:avLst>
            <a:gd name="adj1" fmla="val 8100000"/>
            <a:gd name="adj2" fmla="val 13500000"/>
            <a:gd name="adj3" fmla="val 275"/>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3A89A-2F0F-451C-BEE3-3E68939C410F}">
      <dsp:nvSpPr>
        <dsp:cNvPr id="0" name=""/>
        <dsp:cNvSpPr/>
      </dsp:nvSpPr>
      <dsp:spPr>
        <a:xfrm>
          <a:off x="83120" y="448413"/>
          <a:ext cx="6629173" cy="89729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marL="0" lvl="0" indent="0" algn="r" defTabSz="800100" rtl="1">
            <a:lnSpc>
              <a:spcPct val="90000"/>
            </a:lnSpc>
            <a:spcBef>
              <a:spcPct val="0"/>
            </a:spcBef>
            <a:spcAft>
              <a:spcPct val="35000"/>
            </a:spcAft>
            <a:buNone/>
          </a:pPr>
          <a:r>
            <a:rPr lang="fa-IR" sz="1800" kern="1200" dirty="0">
              <a:solidFill>
                <a:schemeClr val="tx1"/>
              </a:solidFill>
              <a:cs typeface="B Titr" panose="00000700000000000000" pitchFamily="2" charset="-78"/>
            </a:rPr>
            <a:t>شناخت شناسی میان رشته ای و بین رشته ای</a:t>
          </a:r>
          <a:endParaRPr lang="en-US" sz="1800" kern="1200" dirty="0">
            <a:solidFill>
              <a:schemeClr val="tx1"/>
            </a:solidFill>
            <a:cs typeface="B Titr" panose="00000700000000000000" pitchFamily="2" charset="-78"/>
          </a:endParaRPr>
        </a:p>
      </dsp:txBody>
      <dsp:txXfrm>
        <a:off x="83120" y="448413"/>
        <a:ext cx="6629173" cy="897294"/>
      </dsp:txXfrm>
    </dsp:sp>
    <dsp:sp modelId="{1C4778A2-E5E2-42AE-9C9B-1406507B23D3}">
      <dsp:nvSpPr>
        <dsp:cNvPr id="0" name=""/>
        <dsp:cNvSpPr/>
      </dsp:nvSpPr>
      <dsp:spPr>
        <a:xfrm>
          <a:off x="6151484" y="336252"/>
          <a:ext cx="1121618" cy="112161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140FD-0447-4FD0-B534-960797986E34}">
      <dsp:nvSpPr>
        <dsp:cNvPr id="0" name=""/>
        <dsp:cNvSpPr/>
      </dsp:nvSpPr>
      <dsp:spPr>
        <a:xfrm>
          <a:off x="83120" y="1794589"/>
          <a:ext cx="6114733" cy="897294"/>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marL="0" lvl="0" indent="0" algn="r" defTabSz="800100" rtl="1">
            <a:lnSpc>
              <a:spcPct val="90000"/>
            </a:lnSpc>
            <a:spcBef>
              <a:spcPct val="0"/>
            </a:spcBef>
            <a:spcAft>
              <a:spcPct val="35000"/>
            </a:spcAft>
            <a:buNone/>
          </a:pPr>
          <a:r>
            <a:rPr lang="fa-IR" sz="1800" kern="1200" dirty="0">
              <a:solidFill>
                <a:schemeClr val="tx1"/>
              </a:solidFill>
              <a:cs typeface="B Titr" panose="00000700000000000000" pitchFamily="2" charset="-78"/>
            </a:rPr>
            <a:t>مفاهیم کنترل آینده</a:t>
          </a:r>
          <a:endParaRPr lang="en-US" sz="1800" kern="1200" dirty="0">
            <a:solidFill>
              <a:schemeClr val="tx1"/>
            </a:solidFill>
            <a:cs typeface="B Titr" panose="00000700000000000000" pitchFamily="2" charset="-78"/>
          </a:endParaRPr>
        </a:p>
      </dsp:txBody>
      <dsp:txXfrm>
        <a:off x="83120" y="1794589"/>
        <a:ext cx="6114733" cy="897294"/>
      </dsp:txXfrm>
    </dsp:sp>
    <dsp:sp modelId="{26AA1302-5FF3-4BCC-9968-7BB098918166}">
      <dsp:nvSpPr>
        <dsp:cNvPr id="0" name=""/>
        <dsp:cNvSpPr/>
      </dsp:nvSpPr>
      <dsp:spPr>
        <a:xfrm>
          <a:off x="5637045" y="1682427"/>
          <a:ext cx="1121618" cy="1121618"/>
        </a:xfrm>
        <a:prstGeom prst="ellipse">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13467447-FAFD-48BD-B150-5D11503951A3}">
      <dsp:nvSpPr>
        <dsp:cNvPr id="0" name=""/>
        <dsp:cNvSpPr/>
      </dsp:nvSpPr>
      <dsp:spPr>
        <a:xfrm>
          <a:off x="83120" y="3140764"/>
          <a:ext cx="6114733" cy="897294"/>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marL="0" lvl="0" indent="0" algn="r" defTabSz="800100" rtl="1">
            <a:lnSpc>
              <a:spcPct val="90000"/>
            </a:lnSpc>
            <a:spcBef>
              <a:spcPct val="0"/>
            </a:spcBef>
            <a:spcAft>
              <a:spcPct val="35000"/>
            </a:spcAft>
            <a:buNone/>
          </a:pPr>
          <a:r>
            <a:rPr lang="fa-IR" sz="1800" kern="1200" dirty="0">
              <a:solidFill>
                <a:schemeClr val="tx1"/>
              </a:solidFill>
              <a:cs typeface="B Titr" panose="00000700000000000000" pitchFamily="2" charset="-78"/>
            </a:rPr>
            <a:t>رویکردهای مدل سازی سیستمی همچون مدل سازی کامپیوتری</a:t>
          </a:r>
          <a:endParaRPr lang="en-US" sz="1800" kern="1200" dirty="0">
            <a:solidFill>
              <a:schemeClr val="tx1"/>
            </a:solidFill>
            <a:cs typeface="B Titr" panose="00000700000000000000" pitchFamily="2" charset="-78"/>
          </a:endParaRPr>
        </a:p>
      </dsp:txBody>
      <dsp:txXfrm>
        <a:off x="83120" y="3140764"/>
        <a:ext cx="6114733" cy="897294"/>
      </dsp:txXfrm>
    </dsp:sp>
    <dsp:sp modelId="{82CB6A03-DA6F-4C8E-A2DA-E2887C694B67}">
      <dsp:nvSpPr>
        <dsp:cNvPr id="0" name=""/>
        <dsp:cNvSpPr/>
      </dsp:nvSpPr>
      <dsp:spPr>
        <a:xfrm>
          <a:off x="5637045" y="3028602"/>
          <a:ext cx="1121618" cy="1121618"/>
        </a:xfrm>
        <a:prstGeom prst="ellipse">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016F439F-282D-4E3B-8E0F-98D84A7208B4}">
      <dsp:nvSpPr>
        <dsp:cNvPr id="0" name=""/>
        <dsp:cNvSpPr/>
      </dsp:nvSpPr>
      <dsp:spPr>
        <a:xfrm>
          <a:off x="83120" y="4486939"/>
          <a:ext cx="6629173" cy="89729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712228" bIns="45720" numCol="1" spcCol="1270" anchor="ctr" anchorCtr="0">
          <a:noAutofit/>
        </a:bodyPr>
        <a:lstStyle/>
        <a:p>
          <a:pPr marL="0" lvl="0" indent="0" algn="r" defTabSz="800100" rtl="1">
            <a:lnSpc>
              <a:spcPct val="90000"/>
            </a:lnSpc>
            <a:spcBef>
              <a:spcPct val="0"/>
            </a:spcBef>
            <a:spcAft>
              <a:spcPct val="35000"/>
            </a:spcAft>
            <a:buNone/>
          </a:pPr>
          <a:r>
            <a:rPr lang="fa-IR" sz="1800" kern="1200" dirty="0">
              <a:solidFill>
                <a:schemeClr val="tx1"/>
              </a:solidFill>
              <a:cs typeface="B Titr" panose="00000700000000000000" pitchFamily="2" charset="-78"/>
            </a:rPr>
            <a:t>ایده گذار فراصنعتی (جامعه مبتنی بر  اطلاعات و دانش)</a:t>
          </a:r>
          <a:endParaRPr lang="en-US" sz="1800" kern="1200" dirty="0">
            <a:solidFill>
              <a:schemeClr val="tx1"/>
            </a:solidFill>
            <a:cs typeface="B Titr" panose="00000700000000000000" pitchFamily="2" charset="-78"/>
          </a:endParaRPr>
        </a:p>
      </dsp:txBody>
      <dsp:txXfrm>
        <a:off x="83120" y="4486939"/>
        <a:ext cx="6629173" cy="897294"/>
      </dsp:txXfrm>
    </dsp:sp>
    <dsp:sp modelId="{86483BD8-A9C3-48E3-87AC-770040A05BA6}">
      <dsp:nvSpPr>
        <dsp:cNvPr id="0" name=""/>
        <dsp:cNvSpPr/>
      </dsp:nvSpPr>
      <dsp:spPr>
        <a:xfrm>
          <a:off x="6151484" y="4374777"/>
          <a:ext cx="1121618" cy="1121618"/>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69397-2E51-4B7B-9780-FC61BDCB3DBF}">
      <dsp:nvSpPr>
        <dsp:cNvPr id="0" name=""/>
        <dsp:cNvSpPr/>
      </dsp:nvSpPr>
      <dsp:spPr>
        <a:xfrm rot="5400000">
          <a:off x="513588" y="1080945"/>
          <a:ext cx="1539146" cy="2561104"/>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CD272-494A-4B1C-BB10-05B072CE511E}">
      <dsp:nvSpPr>
        <dsp:cNvPr id="0" name=""/>
        <dsp:cNvSpPr/>
      </dsp:nvSpPr>
      <dsp:spPr>
        <a:xfrm>
          <a:off x="256666" y="1846163"/>
          <a:ext cx="2312179" cy="202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fa-IR" sz="1600" kern="1200" dirty="0">
              <a:cs typeface="B Titr" panose="00000700000000000000" pitchFamily="2" charset="-78"/>
            </a:rPr>
            <a:t>1945-1960</a:t>
          </a:r>
        </a:p>
        <a:p>
          <a:pPr marL="0" lvl="0" indent="0" algn="ctr" defTabSz="711200" rtl="1">
            <a:lnSpc>
              <a:spcPct val="90000"/>
            </a:lnSpc>
            <a:spcBef>
              <a:spcPct val="0"/>
            </a:spcBef>
            <a:spcAft>
              <a:spcPct val="35000"/>
            </a:spcAft>
            <a:buNone/>
          </a:pPr>
          <a:r>
            <a:rPr lang="fa-IR" sz="1600" kern="1200" dirty="0">
              <a:cs typeface="B Titr" panose="00000700000000000000" pitchFamily="2" charset="-78"/>
            </a:rPr>
            <a:t>دوره تحقیقات علمی و عقلانی شدن آینده ها</a:t>
          </a:r>
          <a:endParaRPr lang="en-US" sz="1600" kern="1200" dirty="0">
            <a:cs typeface="B Titr" panose="00000700000000000000" pitchFamily="2" charset="-78"/>
          </a:endParaRPr>
        </a:p>
      </dsp:txBody>
      <dsp:txXfrm>
        <a:off x="256666" y="1846163"/>
        <a:ext cx="2312179" cy="2026761"/>
      </dsp:txXfrm>
    </dsp:sp>
    <dsp:sp modelId="{C99DAD13-FFEB-4865-84BD-838E3BC5A287}">
      <dsp:nvSpPr>
        <dsp:cNvPr id="0" name=""/>
        <dsp:cNvSpPr/>
      </dsp:nvSpPr>
      <dsp:spPr>
        <a:xfrm>
          <a:off x="2132586" y="892393"/>
          <a:ext cx="436260" cy="436260"/>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064B4B-35AD-4FFE-822B-EBBC63C3B32A}">
      <dsp:nvSpPr>
        <dsp:cNvPr id="0" name=""/>
        <dsp:cNvSpPr/>
      </dsp:nvSpPr>
      <dsp:spPr>
        <a:xfrm rot="5400000">
          <a:off x="3344148" y="380520"/>
          <a:ext cx="1539146" cy="2561104"/>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B5A14-CE53-4EAD-AD8A-DA28D1CF886D}">
      <dsp:nvSpPr>
        <dsp:cNvPr id="0" name=""/>
        <dsp:cNvSpPr/>
      </dsp:nvSpPr>
      <dsp:spPr>
        <a:xfrm>
          <a:off x="3087226" y="1145739"/>
          <a:ext cx="2312179" cy="202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fa-IR" sz="1600" kern="1200" dirty="0">
              <a:cs typeface="B Titr" panose="00000700000000000000" pitchFamily="2" charset="-78"/>
            </a:rPr>
            <a:t>1970-1980</a:t>
          </a:r>
        </a:p>
        <a:p>
          <a:pPr marL="0" lvl="0" indent="0" algn="ctr" defTabSz="711200" rtl="1">
            <a:lnSpc>
              <a:spcPct val="90000"/>
            </a:lnSpc>
            <a:spcBef>
              <a:spcPct val="0"/>
            </a:spcBef>
            <a:spcAft>
              <a:spcPct val="35000"/>
            </a:spcAft>
            <a:buNone/>
          </a:pPr>
          <a:r>
            <a:rPr lang="fa-IR" sz="1600" kern="1200" dirty="0">
              <a:cs typeface="B Titr" panose="00000700000000000000" pitchFamily="2" charset="-78"/>
            </a:rPr>
            <a:t>دوره نهادهای جهانی و صنعتی سازی آینده ها</a:t>
          </a:r>
          <a:endParaRPr lang="en-US" sz="1600" kern="1200" dirty="0">
            <a:cs typeface="B Titr" panose="00000700000000000000" pitchFamily="2" charset="-78"/>
          </a:endParaRPr>
        </a:p>
      </dsp:txBody>
      <dsp:txXfrm>
        <a:off x="3087226" y="1145739"/>
        <a:ext cx="2312179" cy="2026761"/>
      </dsp:txXfrm>
    </dsp:sp>
    <dsp:sp modelId="{F1D66AE1-96FB-48EB-A67C-C7325F1AD918}">
      <dsp:nvSpPr>
        <dsp:cNvPr id="0" name=""/>
        <dsp:cNvSpPr/>
      </dsp:nvSpPr>
      <dsp:spPr>
        <a:xfrm>
          <a:off x="4963146" y="191969"/>
          <a:ext cx="436260" cy="436260"/>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D18E62-C62B-4B20-A404-53FEA44FA5A2}">
      <dsp:nvSpPr>
        <dsp:cNvPr id="0" name=""/>
        <dsp:cNvSpPr/>
      </dsp:nvSpPr>
      <dsp:spPr>
        <a:xfrm rot="5400000">
          <a:off x="6174708" y="-319904"/>
          <a:ext cx="1539146" cy="2561104"/>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B67C1-B314-4AE6-AE55-DC8A0FAAEF28}">
      <dsp:nvSpPr>
        <dsp:cNvPr id="0" name=""/>
        <dsp:cNvSpPr/>
      </dsp:nvSpPr>
      <dsp:spPr>
        <a:xfrm>
          <a:off x="5917786" y="445314"/>
          <a:ext cx="2312179" cy="2026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fa-IR" sz="1600" kern="1200" dirty="0">
              <a:cs typeface="B Titr" panose="00000700000000000000" pitchFamily="2" charset="-78"/>
            </a:rPr>
            <a:t>1990-اکنون</a:t>
          </a:r>
        </a:p>
        <a:p>
          <a:pPr marL="0" lvl="0" indent="0" algn="ctr" defTabSz="711200" rtl="1">
            <a:lnSpc>
              <a:spcPct val="90000"/>
            </a:lnSpc>
            <a:spcBef>
              <a:spcPct val="0"/>
            </a:spcBef>
            <a:spcAft>
              <a:spcPct val="35000"/>
            </a:spcAft>
            <a:buNone/>
          </a:pPr>
          <a:r>
            <a:rPr lang="fa-IR" sz="1600" kern="1200" dirty="0">
              <a:cs typeface="B Titr" panose="00000700000000000000" pitchFamily="2" charset="-78"/>
            </a:rPr>
            <a:t>رویکرد نئولیبرال و پراکندگی آینده ها</a:t>
          </a:r>
          <a:endParaRPr lang="en-US" sz="1600" kern="1200" dirty="0">
            <a:cs typeface="B Titr" panose="00000700000000000000" pitchFamily="2" charset="-78"/>
          </a:endParaRPr>
        </a:p>
      </dsp:txBody>
      <dsp:txXfrm>
        <a:off x="5917786" y="445314"/>
        <a:ext cx="2312179" cy="20267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7278-C69E-4512-9E19-E2CE5A83F865}">
      <dsp:nvSpPr>
        <dsp:cNvPr id="0" name=""/>
        <dsp:cNvSpPr/>
      </dsp:nvSpPr>
      <dsp:spPr>
        <a:xfrm>
          <a:off x="7673266" y="480173"/>
          <a:ext cx="1109413" cy="791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Yekan" pitchFamily="2" charset="-78"/>
            </a:rPr>
            <a:t>نظام فکری ابن خلدون</a:t>
          </a:r>
          <a:endParaRPr lang="en-US" sz="1800" kern="1200" dirty="0">
            <a:solidFill>
              <a:schemeClr val="tx1"/>
            </a:solidFill>
            <a:cs typeface="B Yekan" pitchFamily="2" charset="-78"/>
          </a:endParaRPr>
        </a:p>
      </dsp:txBody>
      <dsp:txXfrm>
        <a:off x="7696454" y="503361"/>
        <a:ext cx="1063037" cy="745312"/>
      </dsp:txXfrm>
    </dsp:sp>
    <dsp:sp modelId="{CDCE5C6A-4F25-42FE-B133-6C718B1947A2}">
      <dsp:nvSpPr>
        <dsp:cNvPr id="0" name=""/>
        <dsp:cNvSpPr/>
      </dsp:nvSpPr>
      <dsp:spPr>
        <a:xfrm rot="13012056">
          <a:off x="7101425" y="656529"/>
          <a:ext cx="635369" cy="57775"/>
        </a:xfrm>
        <a:custGeom>
          <a:avLst/>
          <a:gdLst/>
          <a:ahLst/>
          <a:cxnLst/>
          <a:rect l="0" t="0" r="0" b="0"/>
          <a:pathLst>
            <a:path>
              <a:moveTo>
                <a:pt x="0" y="28887"/>
              </a:moveTo>
              <a:lnTo>
                <a:pt x="635369" y="288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7403226" y="669533"/>
        <a:ext cx="31768" cy="31768"/>
      </dsp:txXfrm>
    </dsp:sp>
    <dsp:sp modelId="{F0BC176D-C006-45FC-98C9-92E3E48DE256}">
      <dsp:nvSpPr>
        <dsp:cNvPr id="0" name=""/>
        <dsp:cNvSpPr/>
      </dsp:nvSpPr>
      <dsp:spPr>
        <a:xfrm>
          <a:off x="5497672" y="216023"/>
          <a:ext cx="1667282" cy="5575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dirty="0">
              <a:solidFill>
                <a:schemeClr val="tx1"/>
              </a:solidFill>
              <a:cs typeface="B Yekan" pitchFamily="2" charset="-78"/>
            </a:rPr>
            <a:t>رابطه علت و معلول</a:t>
          </a:r>
          <a:endParaRPr lang="en-US" sz="1800" kern="1200" dirty="0">
            <a:solidFill>
              <a:schemeClr val="tx1"/>
            </a:solidFill>
            <a:cs typeface="B Yekan" pitchFamily="2" charset="-78"/>
          </a:endParaRPr>
        </a:p>
      </dsp:txBody>
      <dsp:txXfrm>
        <a:off x="5514003" y="232354"/>
        <a:ext cx="1634620" cy="524923"/>
      </dsp:txXfrm>
    </dsp:sp>
    <dsp:sp modelId="{3A350CFC-5F77-4951-9023-28C19A6D489A}">
      <dsp:nvSpPr>
        <dsp:cNvPr id="0" name=""/>
        <dsp:cNvSpPr/>
      </dsp:nvSpPr>
      <dsp:spPr>
        <a:xfrm rot="10800000">
          <a:off x="5227718" y="465928"/>
          <a:ext cx="269953" cy="57775"/>
        </a:xfrm>
        <a:custGeom>
          <a:avLst/>
          <a:gdLst/>
          <a:ahLst/>
          <a:cxnLst/>
          <a:rect l="0" t="0" r="0" b="0"/>
          <a:pathLst>
            <a:path>
              <a:moveTo>
                <a:pt x="0" y="28887"/>
              </a:moveTo>
              <a:lnTo>
                <a:pt x="269953" y="288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5355946" y="488067"/>
        <a:ext cx="13497" cy="13497"/>
      </dsp:txXfrm>
    </dsp:sp>
    <dsp:sp modelId="{25EA4650-651A-42C3-BC16-918DFC3FFF7B}">
      <dsp:nvSpPr>
        <dsp:cNvPr id="0" name=""/>
        <dsp:cNvSpPr/>
      </dsp:nvSpPr>
      <dsp:spPr>
        <a:xfrm>
          <a:off x="86262" y="143295"/>
          <a:ext cx="5141456" cy="7030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tx1"/>
              </a:solidFill>
              <a:cs typeface="B Yekan" pitchFamily="2" charset="-78"/>
            </a:rPr>
            <a:t>تعیین مسیر و معنای جریانات واقعی به نحو عرضی</a:t>
          </a:r>
          <a:endParaRPr lang="en-US" sz="1800" kern="1200" dirty="0">
            <a:solidFill>
              <a:schemeClr val="tx1"/>
            </a:solidFill>
            <a:cs typeface="B Yekan" pitchFamily="2" charset="-78"/>
          </a:endParaRPr>
        </a:p>
      </dsp:txBody>
      <dsp:txXfrm>
        <a:off x="106853" y="163886"/>
        <a:ext cx="5100274" cy="661859"/>
      </dsp:txXfrm>
    </dsp:sp>
    <dsp:sp modelId="{BE23B3F8-4F08-4C4E-8300-9074C5362638}">
      <dsp:nvSpPr>
        <dsp:cNvPr id="0" name=""/>
        <dsp:cNvSpPr/>
      </dsp:nvSpPr>
      <dsp:spPr>
        <a:xfrm rot="8587944">
          <a:off x="7101425" y="1037731"/>
          <a:ext cx="635369" cy="57775"/>
        </a:xfrm>
        <a:custGeom>
          <a:avLst/>
          <a:gdLst/>
          <a:ahLst/>
          <a:cxnLst/>
          <a:rect l="0" t="0" r="0" b="0"/>
          <a:pathLst>
            <a:path>
              <a:moveTo>
                <a:pt x="0" y="28887"/>
              </a:moveTo>
              <a:lnTo>
                <a:pt x="635369" y="2888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7403226" y="1050734"/>
        <a:ext cx="31768" cy="31768"/>
      </dsp:txXfrm>
    </dsp:sp>
    <dsp:sp modelId="{9B3C7640-758E-4F3C-93E8-566A8C8C456F}">
      <dsp:nvSpPr>
        <dsp:cNvPr id="0" name=""/>
        <dsp:cNvSpPr/>
      </dsp:nvSpPr>
      <dsp:spPr>
        <a:xfrm>
          <a:off x="5497672" y="978426"/>
          <a:ext cx="1667282" cy="5575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Yekan" pitchFamily="2" charset="-78"/>
            </a:rPr>
            <a:t>عبرت</a:t>
          </a:r>
          <a:endParaRPr lang="en-US" sz="1800" kern="1200" dirty="0">
            <a:solidFill>
              <a:schemeClr val="tx1"/>
            </a:solidFill>
            <a:cs typeface="B Yekan" pitchFamily="2" charset="-78"/>
          </a:endParaRPr>
        </a:p>
      </dsp:txBody>
      <dsp:txXfrm>
        <a:off x="5514003" y="994757"/>
        <a:ext cx="1634620" cy="524923"/>
      </dsp:txXfrm>
    </dsp:sp>
    <dsp:sp modelId="{DBA1A812-71C1-4FEB-9183-0A2DA55D0937}">
      <dsp:nvSpPr>
        <dsp:cNvPr id="0" name=""/>
        <dsp:cNvSpPr/>
      </dsp:nvSpPr>
      <dsp:spPr>
        <a:xfrm rot="10800000">
          <a:off x="5227718" y="1228331"/>
          <a:ext cx="269953" cy="57775"/>
        </a:xfrm>
        <a:custGeom>
          <a:avLst/>
          <a:gdLst/>
          <a:ahLst/>
          <a:cxnLst/>
          <a:rect l="0" t="0" r="0" b="0"/>
          <a:pathLst>
            <a:path>
              <a:moveTo>
                <a:pt x="0" y="28887"/>
              </a:moveTo>
              <a:lnTo>
                <a:pt x="269953" y="288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Yekan" pitchFamily="2" charset="-78"/>
          </a:endParaRPr>
        </a:p>
      </dsp:txBody>
      <dsp:txXfrm rot="10800000">
        <a:off x="5355946" y="1250470"/>
        <a:ext cx="13497" cy="13497"/>
      </dsp:txXfrm>
    </dsp:sp>
    <dsp:sp modelId="{E98C6DB9-4578-4BFD-A60F-AB65698B3251}">
      <dsp:nvSpPr>
        <dsp:cNvPr id="0" name=""/>
        <dsp:cNvSpPr/>
      </dsp:nvSpPr>
      <dsp:spPr>
        <a:xfrm>
          <a:off x="86262" y="929543"/>
          <a:ext cx="5141456" cy="6553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Yekan" pitchFamily="2" charset="-78"/>
            </a:rPr>
            <a:t>پلی از ظاهر به باطن، نمایان کننده مراتب فهم امور، ایجاد رابطه  طولی و پیوند میان تاریخ و حکمت</a:t>
          </a:r>
          <a:endParaRPr lang="en-US" sz="1800" kern="1200" dirty="0">
            <a:solidFill>
              <a:schemeClr val="tx1"/>
            </a:solidFill>
            <a:cs typeface="B Yekan" pitchFamily="2" charset="-78"/>
          </a:endParaRPr>
        </a:p>
      </dsp:txBody>
      <dsp:txXfrm>
        <a:off x="105457" y="948738"/>
        <a:ext cx="5103066" cy="61696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fa-IR" dirty="0"/>
              <a:t>564565465</a:t>
            </a:r>
            <a:endParaRPr lang="en-US" dirty="0"/>
          </a:p>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8721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09F32-4407-4AA7-822B-3D4A609CB755}"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24867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09F32-4407-4AA7-822B-3D4A609CB75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422572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09F32-4407-4AA7-822B-3D4A609CB755}" type="datetimeFigureOut">
              <a:rPr lang="en-US" smtClean="0"/>
              <a:t>7/20/2016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2122327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fa-IR" dirty="0"/>
              <a:t>564565465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152368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a-IR" dirty="0"/>
          </a:p>
        </p:txBody>
      </p:sp>
      <p:sp>
        <p:nvSpPr>
          <p:cNvPr id="3" name="Date Placeholder 2"/>
          <p:cNvSpPr>
            <a:spLocks noGrp="1"/>
          </p:cNvSpPr>
          <p:nvPr>
            <p:ph type="dt" sz="half" idx="10"/>
          </p:nvPr>
        </p:nvSpPr>
        <p:spPr/>
        <p:txBody>
          <a:bodyPr/>
          <a:lstStyle/>
          <a:p>
            <a:r>
              <a:rPr lang="fa-IR"/>
              <a:t>564565465</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811201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fa-IR" dirty="0"/>
              <a:t>564565465</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82934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09F32-4407-4AA7-822B-3D4A609CB755}"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164073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09F32-4407-4AA7-822B-3D4A609CB755}" type="datetimeFigureOut">
              <a:rPr lang="en-US" smtClean="0"/>
              <a:t>7/20/2016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167100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09F32-4407-4AA7-822B-3D4A609CB755}" type="datetimeFigureOut">
              <a:rPr lang="en-US" smtClean="0"/>
              <a:t>7/20/2016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218747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09F32-4407-4AA7-822B-3D4A609CB755}" type="datetimeFigureOut">
              <a:rPr lang="en-US" smtClean="0"/>
              <a:t>7/20/2016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54075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09F32-4407-4AA7-822B-3D4A609CB755}" type="datetimeFigureOut">
              <a:rPr lang="en-US" smtClean="0"/>
              <a:t>7/20/2016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0386FB-E6BD-4D9E-A8EB-D90D767A942E}" type="slidenum">
              <a:rPr lang="en-US" smtClean="0"/>
              <a:t>‹#›</a:t>
            </a:fld>
            <a:endParaRPr lang="en-US"/>
          </a:p>
        </p:txBody>
      </p:sp>
    </p:spTree>
    <p:extLst>
      <p:ext uri="{BB962C8B-B14F-4D97-AF65-F5344CB8AC3E}">
        <p14:creationId xmlns:p14="http://schemas.microsoft.com/office/powerpoint/2010/main" val="161462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a-IR" dirty="0"/>
              <a:t>564565465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386FB-E6BD-4D9E-A8EB-D90D767A942E}" type="slidenum">
              <a:rPr lang="en-US" smtClean="0"/>
              <a:t>‹#›</a:t>
            </a:fld>
            <a:endParaRPr lang="en-US"/>
          </a:p>
        </p:txBody>
      </p:sp>
    </p:spTree>
    <p:extLst>
      <p:ext uri="{BB962C8B-B14F-4D97-AF65-F5344CB8AC3E}">
        <p14:creationId xmlns:p14="http://schemas.microsoft.com/office/powerpoint/2010/main" val="156161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62.png"/><Relationship Id="rId2" Type="http://schemas.openxmlformats.org/officeDocument/2006/relationships/diagramData" Target="../diagrams/data14.xml"/><Relationship Id="rId1" Type="http://schemas.openxmlformats.org/officeDocument/2006/relationships/slideLayout" Target="../slideLayouts/slideLayout1.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62.png"/><Relationship Id="rId2" Type="http://schemas.openxmlformats.org/officeDocument/2006/relationships/diagramData" Target="../diagrams/data16.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1.png"/><Relationship Id="rId5" Type="http://schemas.openxmlformats.org/officeDocument/2006/relationships/diagramColors" Target="../diagrams/colors2.xml"/><Relationship Id="rId10" Type="http://schemas.openxmlformats.org/officeDocument/2006/relationships/image" Target="../media/image10.png"/><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20.png"/><Relationship Id="rId5" Type="http://schemas.openxmlformats.org/officeDocument/2006/relationships/diagramColors" Target="../diagrams/colors4.xml"/><Relationship Id="rId10" Type="http://schemas.openxmlformats.org/officeDocument/2006/relationships/image" Target="../media/image19.png"/><Relationship Id="rId4" Type="http://schemas.openxmlformats.org/officeDocument/2006/relationships/diagramQuickStyle" Target="../diagrams/quickStyle4.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233244" y="3789040"/>
            <a:ext cx="6336704" cy="129614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2400" dirty="0">
                <a:solidFill>
                  <a:srgbClr val="002060"/>
                </a:solidFill>
                <a:latin typeface="IranNastaliq" panose="02020505000000020003" pitchFamily="18" charset="0"/>
                <a:cs typeface="B Titr" panose="00000700000000000000" pitchFamily="2" charset="-78"/>
              </a:rPr>
              <a:t>مروری بر مکاتب آینده پژوهی و تحولات آن</a:t>
            </a:r>
          </a:p>
        </p:txBody>
      </p:sp>
      <p:grpSp>
        <p:nvGrpSpPr>
          <p:cNvPr id="3" name="Group 2"/>
          <p:cNvGrpSpPr/>
          <p:nvPr/>
        </p:nvGrpSpPr>
        <p:grpSpPr>
          <a:xfrm>
            <a:off x="1691540" y="188640"/>
            <a:ext cx="5231901" cy="3312368"/>
            <a:chOff x="1835695" y="506534"/>
            <a:chExt cx="6240013" cy="4074594"/>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5" y="506534"/>
              <a:ext cx="6240013" cy="40745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514646"/>
              <a:ext cx="2864086" cy="2130378"/>
            </a:xfrm>
            <a:prstGeom prst="rect">
              <a:avLst/>
            </a:prstGeom>
          </p:spPr>
        </p:pic>
      </p:grpSp>
      <p:sp>
        <p:nvSpPr>
          <p:cNvPr id="7" name="Rectangle 6"/>
          <p:cNvSpPr/>
          <p:nvPr/>
        </p:nvSpPr>
        <p:spPr>
          <a:xfrm>
            <a:off x="1840864" y="5961246"/>
            <a:ext cx="1555234" cy="646331"/>
          </a:xfrm>
          <a:prstGeom prst="rect">
            <a:avLst/>
          </a:prstGeom>
        </p:spPr>
        <p:txBody>
          <a:bodyPr wrap="none">
            <a:spAutoFit/>
          </a:bodyPr>
          <a:lstStyle/>
          <a:p>
            <a:r>
              <a:rPr lang="fa-IR" sz="3600" b="1" dirty="0">
                <a:latin typeface="IranNastaliq" panose="02020505000000020003" pitchFamily="18" charset="0"/>
                <a:cs typeface="IranNastaliq" panose="02020505000000020003" pitchFamily="18" charset="0"/>
              </a:rPr>
              <a:t>تهیه و ارائه به همت:</a:t>
            </a:r>
            <a:endParaRPr lang="en-US" sz="3600" dirty="0">
              <a:latin typeface="IranNastaliq" panose="02020505000000020003" pitchFamily="18" charset="0"/>
              <a:cs typeface="IranNastaliq" panose="02020505000000020003" pitchFamily="18" charset="0"/>
            </a:endParaRPr>
          </a:p>
        </p:txBody>
      </p:sp>
      <p:grpSp>
        <p:nvGrpSpPr>
          <p:cNvPr id="2" name="Group 1"/>
          <p:cNvGrpSpPr/>
          <p:nvPr/>
        </p:nvGrpSpPr>
        <p:grpSpPr>
          <a:xfrm>
            <a:off x="251520" y="5373216"/>
            <a:ext cx="1440020" cy="1252576"/>
            <a:chOff x="251520" y="5317268"/>
            <a:chExt cx="1440020" cy="1308524"/>
          </a:xfrm>
        </p:grpSpPr>
        <p:pic>
          <p:nvPicPr>
            <p:cNvPr id="10" name="Picture 2" descr="Logo-new-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5317268"/>
              <a:ext cx="1440020" cy="982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p:nvPr/>
          </p:nvPicPr>
          <p:blipFill rotWithShape="1">
            <a:blip r:embed="rId5" cstate="print">
              <a:extLst>
                <a:ext uri="{28A0092B-C50C-407E-A947-70E740481C1C}">
                  <a14:useLocalDpi xmlns:a14="http://schemas.microsoft.com/office/drawing/2010/main" val="0"/>
                </a:ext>
              </a:extLst>
            </a:blip>
            <a:srcRect t="77131"/>
            <a:stretch/>
          </p:blipFill>
          <p:spPr>
            <a:xfrm>
              <a:off x="292952" y="6397192"/>
              <a:ext cx="1398588" cy="228600"/>
            </a:xfrm>
            <a:prstGeom prst="rect">
              <a:avLst/>
            </a:prstGeom>
          </p:spPr>
        </p:pic>
      </p:grpSp>
    </p:spTree>
    <p:extLst>
      <p:ext uri="{BB962C8B-B14F-4D97-AF65-F5344CB8AC3E}">
        <p14:creationId xmlns:p14="http://schemas.microsoft.com/office/powerpoint/2010/main" val="40009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4469920"/>
              </p:ext>
            </p:extLst>
          </p:nvPr>
        </p:nvGraphicFramePr>
        <p:xfrm>
          <a:off x="1554347" y="28994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own Arrow 7"/>
          <p:cNvSpPr/>
          <p:nvPr/>
        </p:nvSpPr>
        <p:spPr>
          <a:xfrm rot="14623851">
            <a:off x="6129050" y="953788"/>
            <a:ext cx="792088" cy="648072"/>
          </a:xfrm>
          <a:prstGeom prst="downArrow">
            <a:avLst>
              <a:gd name="adj1" fmla="val 426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3819595" y="4842223"/>
            <a:ext cx="1620180" cy="1224136"/>
            <a:chOff x="971600" y="620688"/>
            <a:chExt cx="1152128" cy="864096"/>
          </a:xfrm>
        </p:grpSpPr>
        <p:sp>
          <p:nvSpPr>
            <p:cNvPr id="39" name="Oval 38"/>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TextBox 39"/>
            <p:cNvSpPr txBox="1"/>
            <p:nvPr/>
          </p:nvSpPr>
          <p:spPr>
            <a:xfrm>
              <a:off x="971600" y="722346"/>
              <a:ext cx="1152128" cy="586586"/>
            </a:xfrm>
            <a:prstGeom prst="rect">
              <a:avLst/>
            </a:prstGeom>
            <a:noFill/>
          </p:spPr>
          <p:txBody>
            <a:bodyPr wrap="square" rtlCol="0">
              <a:spAutoFit/>
            </a:bodyPr>
            <a:lstStyle/>
            <a:p>
              <a:pPr algn="ctr">
                <a:lnSpc>
                  <a:spcPct val="150000"/>
                </a:lnSpc>
              </a:pPr>
              <a:r>
                <a:rPr lang="fa-IR" sz="1600" b="1" dirty="0">
                  <a:cs typeface="B Titr" panose="00000700000000000000" pitchFamily="2" charset="-78"/>
                </a:rPr>
                <a:t>نیروی پیشران برای تغییرات اجتماعی</a:t>
              </a:r>
              <a:endParaRPr lang="en-US" sz="1600" b="1" dirty="0">
                <a:cs typeface="B Titr" panose="00000700000000000000" pitchFamily="2" charset="-78"/>
              </a:endParaRPr>
            </a:p>
          </p:txBody>
        </p:sp>
      </p:grpSp>
      <p:sp>
        <p:nvSpPr>
          <p:cNvPr id="41" name="Down Arrow 40"/>
          <p:cNvSpPr/>
          <p:nvPr/>
        </p:nvSpPr>
        <p:spPr>
          <a:xfrm>
            <a:off x="4233641" y="4194151"/>
            <a:ext cx="792088" cy="648072"/>
          </a:xfrm>
          <a:prstGeom prst="downArrow">
            <a:avLst>
              <a:gd name="adj1" fmla="val 426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6539382">
            <a:off x="2158506" y="1074223"/>
            <a:ext cx="792088" cy="648072"/>
          </a:xfrm>
          <a:prstGeom prst="downArrow">
            <a:avLst>
              <a:gd name="adj1" fmla="val 426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6912260" y="306260"/>
            <a:ext cx="1620180" cy="1224136"/>
            <a:chOff x="971600" y="620688"/>
            <a:chExt cx="1152128" cy="864096"/>
          </a:xfrm>
        </p:grpSpPr>
        <p:sp>
          <p:nvSpPr>
            <p:cNvPr id="45" name="Oval 44"/>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 name="TextBox 45"/>
            <p:cNvSpPr txBox="1"/>
            <p:nvPr/>
          </p:nvSpPr>
          <p:spPr>
            <a:xfrm>
              <a:off x="971600" y="722346"/>
              <a:ext cx="1152128" cy="564860"/>
            </a:xfrm>
            <a:prstGeom prst="rect">
              <a:avLst/>
            </a:prstGeom>
            <a:noFill/>
          </p:spPr>
          <p:txBody>
            <a:bodyPr wrap="square" rtlCol="0">
              <a:spAutoFit/>
            </a:bodyPr>
            <a:lstStyle/>
            <a:p>
              <a:pPr algn="ctr">
                <a:lnSpc>
                  <a:spcPct val="150000"/>
                </a:lnSpc>
              </a:pPr>
              <a:r>
                <a:rPr lang="fa-IR" sz="1600" b="1" dirty="0">
                  <a:cs typeface="B Titr" panose="00000700000000000000" pitchFamily="2" charset="-78"/>
                </a:rPr>
                <a:t>حلقه های علت و معلولی</a:t>
              </a:r>
              <a:endParaRPr lang="en-US" sz="1600" b="1" dirty="0">
                <a:cs typeface="B Titr" panose="00000700000000000000" pitchFamily="2" charset="-78"/>
              </a:endParaRPr>
            </a:p>
          </p:txBody>
        </p:sp>
      </p:grpSp>
      <p:grpSp>
        <p:nvGrpSpPr>
          <p:cNvPr id="48" name="Group 47"/>
          <p:cNvGrpSpPr/>
          <p:nvPr/>
        </p:nvGrpSpPr>
        <p:grpSpPr>
          <a:xfrm>
            <a:off x="618243" y="559561"/>
            <a:ext cx="1620180" cy="1224136"/>
            <a:chOff x="971600" y="620688"/>
            <a:chExt cx="1152128" cy="864096"/>
          </a:xfrm>
        </p:grpSpPr>
        <p:sp>
          <p:nvSpPr>
            <p:cNvPr id="49" name="Oval 48"/>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TextBox 49"/>
            <p:cNvSpPr txBox="1"/>
            <p:nvPr/>
          </p:nvSpPr>
          <p:spPr>
            <a:xfrm>
              <a:off x="971600" y="722346"/>
              <a:ext cx="1152128" cy="564860"/>
            </a:xfrm>
            <a:prstGeom prst="rect">
              <a:avLst/>
            </a:prstGeom>
            <a:noFill/>
          </p:spPr>
          <p:txBody>
            <a:bodyPr wrap="square" rtlCol="0">
              <a:spAutoFit/>
            </a:bodyPr>
            <a:lstStyle/>
            <a:p>
              <a:pPr algn="ctr">
                <a:lnSpc>
                  <a:spcPct val="150000"/>
                </a:lnSpc>
              </a:pPr>
              <a:r>
                <a:rPr lang="fa-IR" sz="1600" b="1" dirty="0">
                  <a:cs typeface="B Titr" panose="00000700000000000000" pitchFamily="2" charset="-78"/>
                </a:rPr>
                <a:t>پیچیدگی سیستم و عدم قطعیت</a:t>
              </a:r>
              <a:endParaRPr lang="en-US" sz="1600" b="1" dirty="0">
                <a:cs typeface="B Titr" panose="00000700000000000000" pitchFamily="2" charset="-78"/>
              </a:endParaRPr>
            </a:p>
          </p:txBody>
        </p:sp>
      </p:grpSp>
      <p:sp>
        <p:nvSpPr>
          <p:cNvPr id="9" name="Rectangle 8"/>
          <p:cNvSpPr/>
          <p:nvPr/>
        </p:nvSpPr>
        <p:spPr>
          <a:xfrm>
            <a:off x="353486" y="6066359"/>
            <a:ext cx="8552397" cy="646331"/>
          </a:xfrm>
          <a:prstGeom prst="rect">
            <a:avLst/>
          </a:prstGeom>
        </p:spPr>
        <p:txBody>
          <a:bodyPr wrap="square">
            <a:spAutoFit/>
          </a:bodyPr>
          <a:lstStyle/>
          <a:p>
            <a:r>
              <a:rPr lang="en-US" b="1" dirty="0" err="1"/>
              <a:t>Castellani</a:t>
            </a:r>
            <a:r>
              <a:rPr lang="en-US" b="1" dirty="0"/>
              <a:t>, B., &amp; </a:t>
            </a:r>
            <a:r>
              <a:rPr lang="en-US" b="1" dirty="0" err="1"/>
              <a:t>Hafferty</a:t>
            </a:r>
            <a:r>
              <a:rPr lang="en-US" b="1" dirty="0"/>
              <a:t>, F. (2009). Sociology and complexity science: A new field of inquiry. Berlin: Springer </a:t>
            </a:r>
            <a:r>
              <a:rPr lang="en-US" b="1" dirty="0" err="1"/>
              <a:t>Verlag</a:t>
            </a:r>
            <a:r>
              <a:rPr lang="en-US" b="1" dirty="0"/>
              <a:t> </a:t>
            </a:r>
          </a:p>
        </p:txBody>
      </p:sp>
      <p:grpSp>
        <p:nvGrpSpPr>
          <p:cNvPr id="52" name="Group 51"/>
          <p:cNvGrpSpPr/>
          <p:nvPr/>
        </p:nvGrpSpPr>
        <p:grpSpPr>
          <a:xfrm>
            <a:off x="3959932" y="1772816"/>
            <a:ext cx="1332148" cy="1224136"/>
            <a:chOff x="971600" y="620688"/>
            <a:chExt cx="1152128" cy="864096"/>
          </a:xfrm>
        </p:grpSpPr>
        <p:sp>
          <p:nvSpPr>
            <p:cNvPr id="53" name="Oval 52"/>
            <p:cNvSpPr/>
            <p:nvPr/>
          </p:nvSpPr>
          <p:spPr>
            <a:xfrm>
              <a:off x="971600" y="620688"/>
              <a:ext cx="1152128" cy="864096"/>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TextBox 53"/>
            <p:cNvSpPr txBox="1"/>
            <p:nvPr/>
          </p:nvSpPr>
          <p:spPr>
            <a:xfrm>
              <a:off x="971600" y="722346"/>
              <a:ext cx="1152128" cy="564860"/>
            </a:xfrm>
            <a:prstGeom prst="rect">
              <a:avLst/>
            </a:prstGeom>
            <a:noFill/>
          </p:spPr>
          <p:txBody>
            <a:bodyPr wrap="square" rtlCol="0">
              <a:spAutoFit/>
            </a:bodyPr>
            <a:lstStyle/>
            <a:p>
              <a:pPr algn="ctr">
                <a:lnSpc>
                  <a:spcPct val="150000"/>
                </a:lnSpc>
              </a:pPr>
              <a:r>
                <a:rPr lang="fa-IR" sz="1600" b="1" dirty="0">
                  <a:cs typeface="B Titr" panose="00000700000000000000" pitchFamily="2" charset="-78"/>
                </a:rPr>
                <a:t>الزامات رویکرد سیستمی</a:t>
              </a:r>
              <a:endParaRPr lang="en-US" sz="1600" b="1" dirty="0">
                <a:cs typeface="B Titr" panose="00000700000000000000" pitchFamily="2" charset="-78"/>
              </a:endParaRPr>
            </a:p>
          </p:txBody>
        </p:sp>
      </p:grpSp>
    </p:spTree>
    <p:extLst>
      <p:ext uri="{BB962C8B-B14F-4D97-AF65-F5344CB8AC3E}">
        <p14:creationId xmlns:p14="http://schemas.microsoft.com/office/powerpoint/2010/main" val="19035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85749423"/>
              </p:ext>
            </p:extLst>
          </p:nvPr>
        </p:nvGraphicFramePr>
        <p:xfrm>
          <a:off x="155575" y="89695"/>
          <a:ext cx="7368753"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948264" y="1889895"/>
            <a:ext cx="2095401" cy="201622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85874" y="2313231"/>
            <a:ext cx="1620180" cy="1169551"/>
          </a:xfrm>
          <a:prstGeom prst="rect">
            <a:avLst/>
          </a:prstGeom>
          <a:noFill/>
        </p:spPr>
        <p:txBody>
          <a:bodyPr wrap="square" rtlCol="0">
            <a:spAutoFit/>
          </a:bodyPr>
          <a:lstStyle/>
          <a:p>
            <a:pPr algn="ctr">
              <a:lnSpc>
                <a:spcPct val="150000"/>
              </a:lnSpc>
            </a:pPr>
            <a:r>
              <a:rPr lang="fa-IR" sz="1600" b="1" dirty="0">
                <a:cs typeface="B Titr" panose="00000700000000000000" pitchFamily="2" charset="-78"/>
              </a:rPr>
              <a:t>تاثیر تفکر سیستمی بر توسعه آینده پژوهی از پنج مسیر</a:t>
            </a:r>
            <a:endParaRPr lang="en-US" sz="1600" b="1" dirty="0">
              <a:cs typeface="B Titr" panose="00000700000000000000" pitchFamily="2" charset="-78"/>
            </a:endParaRPr>
          </a:p>
        </p:txBody>
      </p:sp>
      <p:sp>
        <p:nvSpPr>
          <p:cNvPr id="6" name="Rectangle 5"/>
          <p:cNvSpPr/>
          <p:nvPr/>
        </p:nvSpPr>
        <p:spPr>
          <a:xfrm>
            <a:off x="251520" y="6077844"/>
            <a:ext cx="8792145" cy="369332"/>
          </a:xfrm>
          <a:prstGeom prst="rect">
            <a:avLst/>
          </a:prstGeom>
        </p:spPr>
        <p:txBody>
          <a:bodyPr wrap="square">
            <a:spAutoFit/>
          </a:bodyPr>
          <a:lstStyle/>
          <a:p>
            <a:r>
              <a:rPr lang="en-US" b="1" dirty="0"/>
              <a:t>Bishop, P. (2008). Teaching systems thinking. Futures Research Quarterly, 24(2), 7–38 </a:t>
            </a:r>
          </a:p>
        </p:txBody>
      </p:sp>
    </p:spTree>
    <p:extLst>
      <p:ext uri="{BB962C8B-B14F-4D97-AF65-F5344CB8AC3E}">
        <p14:creationId xmlns:p14="http://schemas.microsoft.com/office/powerpoint/2010/main" val="217751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296241991"/>
              </p:ext>
            </p:extLst>
          </p:nvPr>
        </p:nvGraphicFramePr>
        <p:xfrm>
          <a:off x="611560" y="3037408"/>
          <a:ext cx="82325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TextBox 25"/>
          <p:cNvSpPr txBox="1"/>
          <p:nvPr/>
        </p:nvSpPr>
        <p:spPr>
          <a:xfrm>
            <a:off x="3023824" y="160338"/>
            <a:ext cx="3240360" cy="369332"/>
          </a:xfrm>
          <a:prstGeom prst="rect">
            <a:avLst/>
          </a:prstGeom>
          <a:noFill/>
        </p:spPr>
        <p:txBody>
          <a:bodyPr wrap="square" rtlCol="0">
            <a:spAutoFit/>
          </a:bodyPr>
          <a:lstStyle/>
          <a:p>
            <a:pPr algn="ctr"/>
            <a:r>
              <a:rPr lang="fa-IR" b="1" dirty="0">
                <a:cs typeface="B Titr" panose="00000700000000000000" pitchFamily="2" charset="-78"/>
              </a:rPr>
              <a:t>دوره های تغییرات آینده پژوهی</a:t>
            </a:r>
            <a:endParaRPr lang="en-US" b="1" dirty="0">
              <a:cs typeface="B Titr" panose="00000700000000000000" pitchFamily="2" charset="-78"/>
            </a:endParaRPr>
          </a:p>
        </p:txBody>
      </p:sp>
      <p:grpSp>
        <p:nvGrpSpPr>
          <p:cNvPr id="27" name="Group 26"/>
          <p:cNvGrpSpPr/>
          <p:nvPr/>
        </p:nvGrpSpPr>
        <p:grpSpPr>
          <a:xfrm>
            <a:off x="827583" y="1652388"/>
            <a:ext cx="1872208" cy="2784724"/>
            <a:chOff x="7673266" y="480173"/>
            <a:chExt cx="1109413" cy="791688"/>
          </a:xfrm>
        </p:grpSpPr>
        <p:sp>
          <p:nvSpPr>
            <p:cNvPr id="28" name="Rounded Rectangle 27"/>
            <p:cNvSpPr/>
            <p:nvPr/>
          </p:nvSpPr>
          <p:spPr>
            <a:xfrm>
              <a:off x="7673266" y="480173"/>
              <a:ext cx="1109413" cy="791688"/>
            </a:xfrm>
            <a:prstGeom prst="roundRect">
              <a:avLst>
                <a:gd name="adj" fmla="val 10000"/>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7696454" y="503361"/>
              <a:ext cx="1063037" cy="745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600" kern="1200" dirty="0">
                  <a:solidFill>
                    <a:schemeClr val="tx1"/>
                  </a:solidFill>
                  <a:cs typeface="B Yekan" pitchFamily="2" charset="-78"/>
                </a:rPr>
                <a:t>ظهور علم پیش بینی</a:t>
              </a:r>
            </a:p>
            <a:p>
              <a:pPr lvl="0" algn="ctr" defTabSz="800100">
                <a:lnSpc>
                  <a:spcPct val="90000"/>
                </a:lnSpc>
                <a:spcBef>
                  <a:spcPct val="0"/>
                </a:spcBef>
                <a:spcAft>
                  <a:spcPct val="35000"/>
                </a:spcAft>
              </a:pPr>
              <a:r>
                <a:rPr lang="fa-IR" sz="1600" dirty="0">
                  <a:solidFill>
                    <a:schemeClr val="tx1"/>
                  </a:solidFill>
                  <a:cs typeface="B Yekan" pitchFamily="2" charset="-78"/>
                </a:rPr>
                <a:t>بهره گیری از روش های علمی برای پیش بینی و خلق آینده</a:t>
              </a:r>
            </a:p>
            <a:p>
              <a:pPr lvl="0" algn="ctr" defTabSz="800100">
                <a:lnSpc>
                  <a:spcPct val="90000"/>
                </a:lnSpc>
                <a:spcBef>
                  <a:spcPct val="0"/>
                </a:spcBef>
                <a:spcAft>
                  <a:spcPct val="35000"/>
                </a:spcAft>
              </a:pPr>
              <a:r>
                <a:rPr lang="fa-IR" sz="1600" dirty="0">
                  <a:solidFill>
                    <a:schemeClr val="tx1"/>
                  </a:solidFill>
                  <a:cs typeface="B Yekan" pitchFamily="2" charset="-78"/>
                </a:rPr>
                <a:t>متاثر شدن از جنگ سرد</a:t>
              </a:r>
            </a:p>
            <a:p>
              <a:pPr lvl="0" algn="ctr" defTabSz="800100">
                <a:lnSpc>
                  <a:spcPct val="90000"/>
                </a:lnSpc>
                <a:spcBef>
                  <a:spcPct val="0"/>
                </a:spcBef>
                <a:spcAft>
                  <a:spcPct val="35000"/>
                </a:spcAft>
              </a:pPr>
              <a:r>
                <a:rPr lang="fa-IR" sz="1600" dirty="0">
                  <a:solidFill>
                    <a:schemeClr val="tx1"/>
                  </a:solidFill>
                  <a:cs typeface="B Yekan" pitchFamily="2" charset="-78"/>
                </a:rPr>
                <a:t> رشد اقتصادی و نیاز به فناوری جدید و ساختارهای سیاسی و  مدیریتی (تفکر راهبردی)</a:t>
              </a:r>
              <a:endParaRPr lang="en-US" sz="1600" kern="1200" dirty="0">
                <a:solidFill>
                  <a:schemeClr val="tx1"/>
                </a:solidFill>
                <a:cs typeface="B Yekan" pitchFamily="2" charset="-78"/>
              </a:endParaRPr>
            </a:p>
          </p:txBody>
        </p:sp>
      </p:grpSp>
      <p:sp>
        <p:nvSpPr>
          <p:cNvPr id="11" name="Rectangle 10"/>
          <p:cNvSpPr/>
          <p:nvPr/>
        </p:nvSpPr>
        <p:spPr>
          <a:xfrm>
            <a:off x="155575" y="6187854"/>
            <a:ext cx="8592889" cy="646331"/>
          </a:xfrm>
          <a:prstGeom prst="rect">
            <a:avLst/>
          </a:prstGeom>
        </p:spPr>
        <p:txBody>
          <a:bodyPr wrap="square">
            <a:spAutoFit/>
          </a:bodyPr>
          <a:lstStyle/>
          <a:p>
            <a:r>
              <a:rPr lang="en-US" dirty="0"/>
              <a:t>Son, </a:t>
            </a:r>
            <a:r>
              <a:rPr lang="en-US" dirty="0" err="1"/>
              <a:t>Hyeonju</a:t>
            </a:r>
            <a:r>
              <a:rPr lang="en-US" dirty="0"/>
              <a:t>. "The history of Western futures studies: An exploration of the intellectual traditions and three-phase periodization." </a:t>
            </a:r>
            <a:r>
              <a:rPr lang="en-US" i="1" dirty="0"/>
              <a:t>Futures</a:t>
            </a:r>
            <a:r>
              <a:rPr lang="en-US" dirty="0"/>
              <a:t> 66 (2015): 120-137.</a:t>
            </a:r>
          </a:p>
        </p:txBody>
      </p:sp>
      <p:sp>
        <p:nvSpPr>
          <p:cNvPr id="33" name="Rounded Rectangle 4"/>
          <p:cNvSpPr/>
          <p:nvPr/>
        </p:nvSpPr>
        <p:spPr>
          <a:xfrm>
            <a:off x="3747032" y="1062982"/>
            <a:ext cx="1793945" cy="2643805"/>
          </a:xfrm>
          <a:prstGeom prst="rect">
            <a:avLst/>
          </a:prstGeom>
          <a:solidFill>
            <a:schemeClr val="accent4">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600" kern="1200" dirty="0">
                <a:solidFill>
                  <a:schemeClr val="tx1"/>
                </a:solidFill>
                <a:cs typeface="B Yekan" pitchFamily="2" charset="-78"/>
              </a:rPr>
              <a:t>مباحث جهانی و فعالیت های مرتبط با آینده جهان</a:t>
            </a:r>
          </a:p>
          <a:p>
            <a:pPr lvl="0" algn="ctr" defTabSz="800100">
              <a:lnSpc>
                <a:spcPct val="90000"/>
              </a:lnSpc>
              <a:spcBef>
                <a:spcPct val="0"/>
              </a:spcBef>
              <a:spcAft>
                <a:spcPct val="35000"/>
              </a:spcAft>
            </a:pPr>
            <a:r>
              <a:rPr lang="fa-IR" sz="1600" dirty="0">
                <a:solidFill>
                  <a:schemeClr val="tx1"/>
                </a:solidFill>
                <a:cs typeface="B Yekan" pitchFamily="2" charset="-78"/>
              </a:rPr>
              <a:t>توسعه آینده های هنجاری</a:t>
            </a:r>
          </a:p>
          <a:p>
            <a:pPr lvl="0" algn="ctr" defTabSz="800100">
              <a:lnSpc>
                <a:spcPct val="90000"/>
              </a:lnSpc>
              <a:spcBef>
                <a:spcPct val="0"/>
              </a:spcBef>
              <a:spcAft>
                <a:spcPct val="35000"/>
              </a:spcAft>
            </a:pPr>
            <a:r>
              <a:rPr lang="fa-IR" sz="1600" kern="1200" dirty="0">
                <a:solidFill>
                  <a:schemeClr val="tx1"/>
                </a:solidFill>
                <a:cs typeface="B Yekan" pitchFamily="2" charset="-78"/>
              </a:rPr>
              <a:t>ورود جامعه کسب و کار به تفکر آینده نگر</a:t>
            </a:r>
          </a:p>
          <a:p>
            <a:pPr lvl="0" algn="ctr" defTabSz="800100">
              <a:lnSpc>
                <a:spcPct val="90000"/>
              </a:lnSpc>
              <a:spcBef>
                <a:spcPct val="0"/>
              </a:spcBef>
              <a:spcAft>
                <a:spcPct val="35000"/>
              </a:spcAft>
            </a:pPr>
            <a:r>
              <a:rPr lang="fa-IR" sz="1600" dirty="0">
                <a:solidFill>
                  <a:schemeClr val="tx1"/>
                </a:solidFill>
                <a:cs typeface="B Yekan" pitchFamily="2" charset="-78"/>
              </a:rPr>
              <a:t>بسیاری از شرکت ها مفاهیم آینده پژوهی را مزیت رقابتی خود قرار دادند</a:t>
            </a:r>
            <a:endParaRPr lang="en-US" sz="1600" kern="1200" dirty="0">
              <a:solidFill>
                <a:schemeClr val="tx1"/>
              </a:solidFill>
              <a:cs typeface="B Yekan" pitchFamily="2" charset="-78"/>
            </a:endParaRPr>
          </a:p>
        </p:txBody>
      </p:sp>
      <p:sp>
        <p:nvSpPr>
          <p:cNvPr id="36" name="Rounded Rectangle 4"/>
          <p:cNvSpPr/>
          <p:nvPr/>
        </p:nvSpPr>
        <p:spPr>
          <a:xfrm>
            <a:off x="6544681" y="232346"/>
            <a:ext cx="2131775" cy="2908622"/>
          </a:xfrm>
          <a:prstGeom prst="rect">
            <a:avLst/>
          </a:prstGeom>
          <a:solidFill>
            <a:schemeClr val="accent6">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600" kern="1200" dirty="0">
                <a:solidFill>
                  <a:schemeClr val="tx1"/>
                </a:solidFill>
                <a:cs typeface="B Yekan" pitchFamily="2" charset="-78"/>
              </a:rPr>
              <a:t>عوامل اصلی: </a:t>
            </a:r>
          </a:p>
          <a:p>
            <a:pPr lvl="0" algn="ctr" defTabSz="800100">
              <a:lnSpc>
                <a:spcPct val="90000"/>
              </a:lnSpc>
              <a:spcBef>
                <a:spcPct val="0"/>
              </a:spcBef>
              <a:spcAft>
                <a:spcPct val="35000"/>
              </a:spcAft>
            </a:pPr>
            <a:r>
              <a:rPr lang="fa-IR" sz="1600" kern="1200" dirty="0">
                <a:solidFill>
                  <a:schemeClr val="tx1"/>
                </a:solidFill>
                <a:cs typeface="B Yekan" pitchFamily="2" charset="-78"/>
              </a:rPr>
              <a:t>توسعه فناوری اطلاعات</a:t>
            </a:r>
          </a:p>
          <a:p>
            <a:pPr lvl="0" algn="ctr" defTabSz="800100">
              <a:lnSpc>
                <a:spcPct val="90000"/>
              </a:lnSpc>
              <a:spcBef>
                <a:spcPct val="0"/>
              </a:spcBef>
              <a:spcAft>
                <a:spcPct val="35000"/>
              </a:spcAft>
            </a:pPr>
            <a:r>
              <a:rPr lang="fa-IR" sz="1600" dirty="0">
                <a:solidFill>
                  <a:schemeClr val="tx1"/>
                </a:solidFill>
                <a:cs typeface="B Yekan" pitchFamily="2" charset="-78"/>
              </a:rPr>
              <a:t>کاهش ریسک محیطی</a:t>
            </a:r>
          </a:p>
          <a:p>
            <a:pPr lvl="0" algn="ctr" defTabSz="800100">
              <a:lnSpc>
                <a:spcPct val="90000"/>
              </a:lnSpc>
              <a:spcBef>
                <a:spcPct val="0"/>
              </a:spcBef>
              <a:spcAft>
                <a:spcPct val="35000"/>
              </a:spcAft>
            </a:pPr>
            <a:r>
              <a:rPr lang="fa-IR" sz="1600" dirty="0">
                <a:solidFill>
                  <a:schemeClr val="tx1"/>
                </a:solidFill>
                <a:cs typeface="B Yekan" pitchFamily="2" charset="-78"/>
              </a:rPr>
              <a:t>پراکندگی به ارتباط ضعیف میان آینده پژوهان و عدم وفاق در مطالعات آینده</a:t>
            </a:r>
          </a:p>
          <a:p>
            <a:pPr lvl="0" algn="ctr" defTabSz="800100">
              <a:lnSpc>
                <a:spcPct val="90000"/>
              </a:lnSpc>
              <a:spcBef>
                <a:spcPct val="0"/>
              </a:spcBef>
              <a:spcAft>
                <a:spcPct val="35000"/>
              </a:spcAft>
            </a:pPr>
            <a:r>
              <a:rPr lang="fa-IR" sz="1600" dirty="0">
                <a:solidFill>
                  <a:schemeClr val="tx1"/>
                </a:solidFill>
                <a:cs typeface="B Yekan" pitchFamily="2" charset="-78"/>
              </a:rPr>
              <a:t>و تنوع مطالعات مربوط است</a:t>
            </a:r>
          </a:p>
          <a:p>
            <a:pPr lvl="0" algn="ctr" defTabSz="800100">
              <a:lnSpc>
                <a:spcPct val="90000"/>
              </a:lnSpc>
              <a:spcBef>
                <a:spcPct val="0"/>
              </a:spcBef>
              <a:spcAft>
                <a:spcPct val="35000"/>
              </a:spcAft>
            </a:pPr>
            <a:r>
              <a:rPr lang="fa-IR" sz="1600" dirty="0">
                <a:solidFill>
                  <a:schemeClr val="tx1"/>
                </a:solidFill>
                <a:cs typeface="B Yekan" pitchFamily="2" charset="-78"/>
              </a:rPr>
              <a:t>که موجب غلبه آینده نگری و پیشرفت مطالعات انتقادی آینده شده است</a:t>
            </a:r>
          </a:p>
        </p:txBody>
      </p:sp>
    </p:spTree>
    <p:extLst>
      <p:ext uri="{BB962C8B-B14F-4D97-AF65-F5344CB8AC3E}">
        <p14:creationId xmlns:p14="http://schemas.microsoft.com/office/powerpoint/2010/main" val="174964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1352603"/>
            <a:ext cx="2677736" cy="2571750"/>
            <a:chOff x="559502" y="277330"/>
            <a:chExt cx="2677736" cy="257175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063" y="277330"/>
              <a:ext cx="17811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02" y="1360068"/>
              <a:ext cx="1148088" cy="142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5000" y="819442"/>
              <a:ext cx="792088" cy="369332"/>
            </a:xfrm>
            <a:prstGeom prst="rect">
              <a:avLst/>
            </a:prstGeom>
            <a:noFill/>
          </p:spPr>
          <p:txBody>
            <a:bodyPr wrap="square" rtlCol="0">
              <a:spAutoFit/>
            </a:bodyPr>
            <a:lstStyle/>
            <a:p>
              <a:r>
                <a:rPr lang="fa-IR" b="1" dirty="0"/>
                <a:t>1961</a:t>
              </a:r>
              <a:endParaRPr lang="en-US" b="1" dirty="0"/>
            </a:p>
          </p:txBody>
        </p:sp>
      </p:grpSp>
      <p:grpSp>
        <p:nvGrpSpPr>
          <p:cNvPr id="11" name="Group 10"/>
          <p:cNvGrpSpPr/>
          <p:nvPr/>
        </p:nvGrpSpPr>
        <p:grpSpPr>
          <a:xfrm>
            <a:off x="6201702" y="1423560"/>
            <a:ext cx="2644236" cy="2429837"/>
            <a:chOff x="3323257" y="1129837"/>
            <a:chExt cx="2644236" cy="2429837"/>
          </a:xfrm>
        </p:grpSpPr>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081" y="1129837"/>
              <a:ext cx="1613412" cy="242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3257" y="2358674"/>
              <a:ext cx="1134803" cy="120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494614" y="1936894"/>
              <a:ext cx="792088" cy="369332"/>
            </a:xfrm>
            <a:prstGeom prst="rect">
              <a:avLst/>
            </a:prstGeom>
            <a:noFill/>
          </p:spPr>
          <p:txBody>
            <a:bodyPr wrap="square" rtlCol="0">
              <a:spAutoFit/>
            </a:bodyPr>
            <a:lstStyle/>
            <a:p>
              <a:r>
                <a:rPr lang="fa-IR" b="1" dirty="0"/>
                <a:t>1962</a:t>
              </a:r>
              <a:endParaRPr lang="en-US" b="1" dirty="0"/>
            </a:p>
          </p:txBody>
        </p:sp>
      </p:grpSp>
      <p:grpSp>
        <p:nvGrpSpPr>
          <p:cNvPr id="2" name="Group 1"/>
          <p:cNvGrpSpPr/>
          <p:nvPr/>
        </p:nvGrpSpPr>
        <p:grpSpPr>
          <a:xfrm>
            <a:off x="163458" y="4387803"/>
            <a:ext cx="2183192" cy="2324100"/>
            <a:chOff x="840921" y="4387803"/>
            <a:chExt cx="2183192" cy="2324100"/>
          </a:xfrm>
        </p:grpSpPr>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2463" y="4387803"/>
              <a:ext cx="17716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6419" y="5268891"/>
              <a:ext cx="1169858" cy="1373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40921" y="4666800"/>
              <a:ext cx="792088" cy="369332"/>
            </a:xfrm>
            <a:prstGeom prst="rect">
              <a:avLst/>
            </a:prstGeom>
            <a:noFill/>
          </p:spPr>
          <p:txBody>
            <a:bodyPr wrap="square" rtlCol="0">
              <a:spAutoFit/>
            </a:bodyPr>
            <a:lstStyle/>
            <a:p>
              <a:r>
                <a:rPr lang="fa-IR" b="1" dirty="0"/>
                <a:t>1964</a:t>
              </a:r>
              <a:endParaRPr lang="en-US" b="1" dirty="0"/>
            </a:p>
          </p:txBody>
        </p:sp>
      </p:grpSp>
      <p:grpSp>
        <p:nvGrpSpPr>
          <p:cNvPr id="3" name="Group 2"/>
          <p:cNvGrpSpPr/>
          <p:nvPr/>
        </p:nvGrpSpPr>
        <p:grpSpPr>
          <a:xfrm>
            <a:off x="3016806" y="3717032"/>
            <a:ext cx="2619870" cy="3094389"/>
            <a:chOff x="3974407" y="2641557"/>
            <a:chExt cx="2619870" cy="3094389"/>
          </a:xfrm>
        </p:grpSpPr>
        <p:pic>
          <p:nvPicPr>
            <p:cNvPr id="1039" name="Picture 15" descr="http://ecx.images-amazon.com/images/I/5183CKC1Q2L._SX309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5711" y="2641557"/>
              <a:ext cx="1928566" cy="309438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4407" y="4002886"/>
              <a:ext cx="1200563" cy="169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974407" y="3428978"/>
              <a:ext cx="792088" cy="369332"/>
            </a:xfrm>
            <a:prstGeom prst="rect">
              <a:avLst/>
            </a:prstGeom>
            <a:noFill/>
          </p:spPr>
          <p:txBody>
            <a:bodyPr wrap="square" rtlCol="0">
              <a:spAutoFit/>
            </a:bodyPr>
            <a:lstStyle/>
            <a:p>
              <a:r>
                <a:rPr lang="fa-IR" b="1" dirty="0"/>
                <a:t>1964</a:t>
              </a:r>
              <a:endParaRPr lang="en-US" b="1" dirty="0"/>
            </a:p>
          </p:txBody>
        </p:sp>
      </p:grpSp>
      <p:grpSp>
        <p:nvGrpSpPr>
          <p:cNvPr id="9" name="Group 8"/>
          <p:cNvGrpSpPr/>
          <p:nvPr/>
        </p:nvGrpSpPr>
        <p:grpSpPr>
          <a:xfrm>
            <a:off x="6201702" y="4230041"/>
            <a:ext cx="2718809" cy="2390775"/>
            <a:chOff x="6201702" y="4248402"/>
            <a:chExt cx="2718809" cy="2390775"/>
          </a:xfrm>
        </p:grpSpPr>
        <p:pic>
          <p:nvPicPr>
            <p:cNvPr id="1040"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8886" y="4248402"/>
              <a:ext cx="15716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1702" y="5027014"/>
              <a:ext cx="1178610" cy="159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461868" y="4523752"/>
              <a:ext cx="792088" cy="369332"/>
            </a:xfrm>
            <a:prstGeom prst="rect">
              <a:avLst/>
            </a:prstGeom>
            <a:noFill/>
          </p:spPr>
          <p:txBody>
            <a:bodyPr wrap="square" rtlCol="0">
              <a:spAutoFit/>
            </a:bodyPr>
            <a:lstStyle/>
            <a:p>
              <a:r>
                <a:rPr lang="fa-IR" b="1" dirty="0"/>
                <a:t>1965</a:t>
              </a:r>
              <a:endParaRPr lang="en-US" b="1" dirty="0"/>
            </a:p>
          </p:txBody>
        </p:sp>
      </p:grpSp>
      <p:grpSp>
        <p:nvGrpSpPr>
          <p:cNvPr id="22" name="Group 21"/>
          <p:cNvGrpSpPr/>
          <p:nvPr/>
        </p:nvGrpSpPr>
        <p:grpSpPr>
          <a:xfrm>
            <a:off x="2391551" y="366160"/>
            <a:ext cx="4561684" cy="825761"/>
            <a:chOff x="256666" y="1846163"/>
            <a:chExt cx="2312179" cy="2026761"/>
          </a:xfrm>
        </p:grpSpPr>
        <p:sp>
          <p:nvSpPr>
            <p:cNvPr id="23" name="Rectangle 22"/>
            <p:cNvSpPr/>
            <p:nvPr/>
          </p:nvSpPr>
          <p:spPr>
            <a:xfrm>
              <a:off x="256666" y="1846163"/>
              <a:ext cx="2312179" cy="20267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256666" y="1846163"/>
              <a:ext cx="2312179" cy="2026761"/>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a:cs typeface="B Titr" panose="00000700000000000000" pitchFamily="2" charset="-78"/>
                </a:rPr>
                <a:t>1945-1960</a:t>
              </a:r>
            </a:p>
            <a:p>
              <a:pPr lvl="0" algn="ctr" defTabSz="800100" rtl="1">
                <a:lnSpc>
                  <a:spcPct val="90000"/>
                </a:lnSpc>
                <a:spcBef>
                  <a:spcPct val="0"/>
                </a:spcBef>
                <a:spcAft>
                  <a:spcPct val="35000"/>
                </a:spcAft>
              </a:pPr>
              <a:r>
                <a:rPr lang="fa-IR" sz="1800" kern="1200" dirty="0">
                  <a:cs typeface="B Titr" panose="00000700000000000000" pitchFamily="2" charset="-78"/>
                </a:rPr>
                <a:t>دوره تحقیقات علمی و عقلانی شدن آینده ها</a:t>
              </a:r>
              <a:endParaRPr lang="en-US" sz="1800" kern="1200" dirty="0">
                <a:cs typeface="B Titr" panose="00000700000000000000" pitchFamily="2" charset="-78"/>
              </a:endParaRPr>
            </a:p>
          </p:txBody>
        </p:sp>
      </p:grpSp>
    </p:spTree>
    <p:extLst>
      <p:ext uri="{BB962C8B-B14F-4D97-AF65-F5344CB8AC3E}">
        <p14:creationId xmlns:p14="http://schemas.microsoft.com/office/powerpoint/2010/main" val="36592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0259" y="1459198"/>
            <a:ext cx="2795743" cy="2256518"/>
            <a:chOff x="210259" y="1459198"/>
            <a:chExt cx="2795743" cy="2256518"/>
          </a:xfrm>
        </p:grpSpPr>
        <p:sp>
          <p:nvSpPr>
            <p:cNvPr id="7" name="TextBox 6"/>
            <p:cNvSpPr txBox="1"/>
            <p:nvPr/>
          </p:nvSpPr>
          <p:spPr>
            <a:xfrm>
              <a:off x="405493" y="2321297"/>
              <a:ext cx="792088" cy="369332"/>
            </a:xfrm>
            <a:prstGeom prst="rect">
              <a:avLst/>
            </a:prstGeom>
            <a:noFill/>
          </p:spPr>
          <p:txBody>
            <a:bodyPr wrap="square" rtlCol="0">
              <a:spAutoFit/>
            </a:bodyPr>
            <a:lstStyle/>
            <a:p>
              <a:r>
                <a:rPr lang="fa-IR" b="1" dirty="0"/>
                <a:t>1967</a:t>
              </a:r>
              <a:endParaRPr lang="en-US" b="1" dirty="0"/>
            </a:p>
          </p:txBody>
        </p:sp>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052" y="1459198"/>
              <a:ext cx="150495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59" y="2844179"/>
              <a:ext cx="1309687" cy="87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5257988" y="1361728"/>
            <a:ext cx="2740468" cy="2447082"/>
            <a:chOff x="4204552" y="1361728"/>
            <a:chExt cx="2740468" cy="2447082"/>
          </a:xfrm>
        </p:grpSpPr>
        <p:sp>
          <p:nvSpPr>
            <p:cNvPr id="15" name="TextBox 14"/>
            <p:cNvSpPr txBox="1"/>
            <p:nvPr/>
          </p:nvSpPr>
          <p:spPr>
            <a:xfrm>
              <a:off x="4438306" y="1826301"/>
              <a:ext cx="792088" cy="369332"/>
            </a:xfrm>
            <a:prstGeom prst="rect">
              <a:avLst/>
            </a:prstGeom>
            <a:noFill/>
          </p:spPr>
          <p:txBody>
            <a:bodyPr wrap="square" rtlCol="0">
              <a:spAutoFit/>
            </a:bodyPr>
            <a:lstStyle/>
            <a:p>
              <a:r>
                <a:rPr lang="fa-IR" b="1" dirty="0"/>
                <a:t>1970</a:t>
              </a:r>
              <a:endParaRPr lang="en-US" b="1"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148" y="1361728"/>
              <a:ext cx="1480872" cy="243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4552" y="2352825"/>
              <a:ext cx="1259596" cy="145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567" y="3898863"/>
            <a:ext cx="1840037" cy="269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047" y="5537815"/>
            <a:ext cx="1517040" cy="1053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80208" y="4950460"/>
            <a:ext cx="792088" cy="369332"/>
          </a:xfrm>
          <a:prstGeom prst="rect">
            <a:avLst/>
          </a:prstGeom>
          <a:noFill/>
        </p:spPr>
        <p:txBody>
          <a:bodyPr wrap="square" rtlCol="0">
            <a:spAutoFit/>
          </a:bodyPr>
          <a:lstStyle/>
          <a:p>
            <a:r>
              <a:rPr lang="fa-IR" b="1" dirty="0"/>
              <a:t>1969</a:t>
            </a:r>
            <a:endParaRPr lang="en-US" b="1" dirty="0"/>
          </a:p>
        </p:txBody>
      </p:sp>
      <p:grpSp>
        <p:nvGrpSpPr>
          <p:cNvPr id="2" name="Group 1"/>
          <p:cNvGrpSpPr/>
          <p:nvPr/>
        </p:nvGrpSpPr>
        <p:grpSpPr>
          <a:xfrm>
            <a:off x="5405873" y="4124404"/>
            <a:ext cx="3342591" cy="2390775"/>
            <a:chOff x="3922554" y="4124404"/>
            <a:chExt cx="3342591" cy="2390775"/>
          </a:xfrm>
        </p:grpSpPr>
        <p:pic>
          <p:nvPicPr>
            <p:cNvPr id="205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3520" y="4124404"/>
              <a:ext cx="15716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22554" y="5340126"/>
              <a:ext cx="1771651" cy="1133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4412335" y="4945073"/>
              <a:ext cx="792088" cy="369332"/>
            </a:xfrm>
            <a:prstGeom prst="rect">
              <a:avLst/>
            </a:prstGeom>
            <a:noFill/>
          </p:spPr>
          <p:txBody>
            <a:bodyPr wrap="square" rtlCol="0">
              <a:spAutoFit/>
            </a:bodyPr>
            <a:lstStyle/>
            <a:p>
              <a:r>
                <a:rPr lang="fa-IR" b="1" dirty="0"/>
                <a:t>1969</a:t>
              </a:r>
              <a:endParaRPr lang="en-US" b="1" dirty="0"/>
            </a:p>
          </p:txBody>
        </p:sp>
      </p:grpSp>
      <p:grpSp>
        <p:nvGrpSpPr>
          <p:cNvPr id="34" name="Group 33"/>
          <p:cNvGrpSpPr/>
          <p:nvPr/>
        </p:nvGrpSpPr>
        <p:grpSpPr>
          <a:xfrm>
            <a:off x="2123625" y="312737"/>
            <a:ext cx="4561684" cy="825761"/>
            <a:chOff x="256666" y="1846163"/>
            <a:chExt cx="2312179" cy="2026761"/>
          </a:xfrm>
        </p:grpSpPr>
        <p:sp>
          <p:nvSpPr>
            <p:cNvPr id="35" name="Rectangle 34"/>
            <p:cNvSpPr/>
            <p:nvPr/>
          </p:nvSpPr>
          <p:spPr>
            <a:xfrm>
              <a:off x="256666" y="1846163"/>
              <a:ext cx="2312179" cy="2026761"/>
            </a:xfrm>
            <a:prstGeom prst="rect">
              <a:avLst/>
            </a:prstGeom>
            <a:solidFill>
              <a:schemeClr val="accent2">
                <a:lumMod val="40000"/>
                <a:lumOff val="60000"/>
              </a:schemeClr>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56666" y="1846163"/>
              <a:ext cx="2312179" cy="20267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a:cs typeface="B Titr" panose="00000700000000000000" pitchFamily="2" charset="-78"/>
                </a:rPr>
                <a:t>1945-1960</a:t>
              </a:r>
            </a:p>
            <a:p>
              <a:pPr lvl="0" algn="ctr" defTabSz="800100" rtl="1">
                <a:lnSpc>
                  <a:spcPct val="90000"/>
                </a:lnSpc>
                <a:spcBef>
                  <a:spcPct val="0"/>
                </a:spcBef>
                <a:spcAft>
                  <a:spcPct val="35000"/>
                </a:spcAft>
              </a:pPr>
              <a:r>
                <a:rPr lang="fa-IR" sz="1800" kern="1200" dirty="0">
                  <a:cs typeface="B Titr" panose="00000700000000000000" pitchFamily="2" charset="-78"/>
                </a:rPr>
                <a:t>دوره تحقیقات علمی و عقلانی شدن آینده ها</a:t>
              </a:r>
              <a:endParaRPr lang="en-US" sz="1800" kern="1200" dirty="0">
                <a:cs typeface="B Titr" panose="00000700000000000000" pitchFamily="2" charset="-78"/>
              </a:endParaRPr>
            </a:p>
          </p:txBody>
        </p:sp>
      </p:grpSp>
    </p:spTree>
    <p:extLst>
      <p:ext uri="{BB962C8B-B14F-4D97-AF65-F5344CB8AC3E}">
        <p14:creationId xmlns:p14="http://schemas.microsoft.com/office/powerpoint/2010/main" val="23350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3779912" y="1417666"/>
            <a:ext cx="1658162" cy="369332"/>
          </a:xfrm>
          <a:prstGeom prst="rect">
            <a:avLst/>
          </a:prstGeom>
          <a:noFill/>
        </p:spPr>
        <p:txBody>
          <a:bodyPr wrap="square" rtlCol="0">
            <a:spAutoFit/>
          </a:bodyPr>
          <a:lstStyle/>
          <a:p>
            <a:r>
              <a:rPr lang="fa-IR" b="1" dirty="0"/>
              <a:t>بحران نفتی 1973</a:t>
            </a:r>
            <a:endParaRPr lang="en-US" b="1" dirty="0"/>
          </a:p>
        </p:txBody>
      </p:sp>
      <p:grpSp>
        <p:nvGrpSpPr>
          <p:cNvPr id="34" name="Group 33"/>
          <p:cNvGrpSpPr/>
          <p:nvPr/>
        </p:nvGrpSpPr>
        <p:grpSpPr>
          <a:xfrm>
            <a:off x="2123625" y="312737"/>
            <a:ext cx="4561684" cy="825761"/>
            <a:chOff x="256666" y="1846163"/>
            <a:chExt cx="2312179" cy="2026761"/>
          </a:xfrm>
        </p:grpSpPr>
        <p:sp>
          <p:nvSpPr>
            <p:cNvPr id="35" name="Rectangle 34"/>
            <p:cNvSpPr/>
            <p:nvPr/>
          </p:nvSpPr>
          <p:spPr>
            <a:xfrm>
              <a:off x="256666" y="1846163"/>
              <a:ext cx="2312179" cy="20267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56666" y="1846163"/>
              <a:ext cx="2312179" cy="2026761"/>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a:cs typeface="B Titr" panose="00000700000000000000" pitchFamily="2" charset="-78"/>
                </a:rPr>
                <a:t>1980-1970</a:t>
              </a:r>
            </a:p>
            <a:p>
              <a:pPr lvl="0" algn="ctr" defTabSz="800100" rtl="1">
                <a:lnSpc>
                  <a:spcPct val="90000"/>
                </a:lnSpc>
                <a:spcBef>
                  <a:spcPct val="0"/>
                </a:spcBef>
                <a:spcAft>
                  <a:spcPct val="35000"/>
                </a:spcAft>
              </a:pPr>
              <a:r>
                <a:rPr lang="fa-IR" sz="1800" kern="1200" dirty="0">
                  <a:cs typeface="B Titr" panose="00000700000000000000" pitchFamily="2" charset="-78"/>
                </a:rPr>
                <a:t>دوره نهادهای جهانی و صنعتی سازی آینده ها</a:t>
              </a:r>
              <a:endParaRPr lang="en-US" sz="1800" kern="1200" dirty="0">
                <a:cs typeface="B Titr" panose="00000700000000000000" pitchFamily="2" charset="-78"/>
              </a:endParaRPr>
            </a:p>
          </p:txBody>
        </p:sp>
      </p:gr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1445816"/>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858259"/>
            <a:ext cx="1339565" cy="114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782107"/>
            <a:ext cx="2642871" cy="213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1105" y="2389334"/>
            <a:ext cx="2723456" cy="153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a:off x="2699792" y="2412878"/>
            <a:ext cx="6120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00101" y="3553852"/>
            <a:ext cx="4402008" cy="523220"/>
          </a:xfrm>
          <a:prstGeom prst="rect">
            <a:avLst/>
          </a:prstGeom>
          <a:solidFill>
            <a:schemeClr val="accent6">
              <a:lumMod val="40000"/>
              <a:lumOff val="60000"/>
            </a:schemeClr>
          </a:solidFill>
        </p:spPr>
        <p:txBody>
          <a:bodyPr wrap="square" rtlCol="0">
            <a:spAutoFit/>
          </a:bodyPr>
          <a:lstStyle/>
          <a:p>
            <a:pPr algn="r">
              <a:lnSpc>
                <a:spcPct val="200000"/>
              </a:lnSpc>
            </a:pPr>
            <a:r>
              <a:rPr lang="fa-IR" sz="1600" b="1" dirty="0">
                <a:cs typeface="B Titr" panose="00000700000000000000" pitchFamily="2" charset="-78"/>
              </a:rPr>
              <a:t>بحران ها، شیوه تفکر در خصوص آینده را تغییر داد</a:t>
            </a:r>
          </a:p>
        </p:txBody>
      </p:sp>
      <p:sp>
        <p:nvSpPr>
          <p:cNvPr id="32" name="TextBox 31"/>
          <p:cNvSpPr txBox="1"/>
          <p:nvPr/>
        </p:nvSpPr>
        <p:spPr>
          <a:xfrm>
            <a:off x="107504" y="2367582"/>
            <a:ext cx="829081" cy="369332"/>
          </a:xfrm>
          <a:prstGeom prst="rect">
            <a:avLst/>
          </a:prstGeom>
          <a:noFill/>
        </p:spPr>
        <p:txBody>
          <a:bodyPr wrap="square" rtlCol="0">
            <a:spAutoFit/>
          </a:bodyPr>
          <a:lstStyle/>
          <a:p>
            <a:r>
              <a:rPr lang="fa-IR" b="1" dirty="0"/>
              <a:t>1972</a:t>
            </a:r>
            <a:endParaRPr lang="en-US" b="1" dirty="0"/>
          </a:p>
        </p:txBody>
      </p:sp>
      <p:sp>
        <p:nvSpPr>
          <p:cNvPr id="33" name="TextBox 32"/>
          <p:cNvSpPr txBox="1"/>
          <p:nvPr/>
        </p:nvSpPr>
        <p:spPr>
          <a:xfrm>
            <a:off x="6397165" y="1449705"/>
            <a:ext cx="2331335" cy="738664"/>
          </a:xfrm>
          <a:prstGeom prst="rect">
            <a:avLst/>
          </a:prstGeom>
          <a:noFill/>
        </p:spPr>
        <p:txBody>
          <a:bodyPr wrap="square" rtlCol="0">
            <a:spAutoFit/>
          </a:bodyPr>
          <a:lstStyle/>
          <a:p>
            <a:pPr algn="ctr" rtl="1">
              <a:lnSpc>
                <a:spcPct val="150000"/>
              </a:lnSpc>
            </a:pPr>
            <a:r>
              <a:rPr lang="fa-IR" sz="1400" b="1" dirty="0">
                <a:cs typeface="B Titr" panose="00000700000000000000" pitchFamily="2" charset="-78"/>
              </a:rPr>
              <a:t>سناریو پردازی شل برای بحران نفتی و موفقیت شگفت انگیز آن</a:t>
            </a:r>
            <a:endParaRPr lang="en-US" sz="1400" b="1" dirty="0">
              <a:cs typeface="B Titr" panose="00000700000000000000" pitchFamily="2" charset="-78"/>
            </a:endParaRPr>
          </a:p>
        </p:txBody>
      </p:sp>
      <p:pic>
        <p:nvPicPr>
          <p:cNvPr id="297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0480" y="4437112"/>
            <a:ext cx="1519337" cy="227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68" y="5464350"/>
            <a:ext cx="1341614" cy="124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148731" y="4509120"/>
            <a:ext cx="1021749" cy="923330"/>
          </a:xfrm>
          <a:prstGeom prst="rect">
            <a:avLst/>
          </a:prstGeom>
          <a:noFill/>
        </p:spPr>
        <p:txBody>
          <a:bodyPr wrap="square" rtlCol="0">
            <a:spAutoFit/>
          </a:bodyPr>
          <a:lstStyle/>
          <a:p>
            <a:r>
              <a:rPr lang="en-US" b="1" dirty="0"/>
              <a:t>Herman Kahn</a:t>
            </a:r>
          </a:p>
          <a:p>
            <a:r>
              <a:rPr lang="en-US" b="1" dirty="0"/>
              <a:t>1976</a:t>
            </a:r>
          </a:p>
        </p:txBody>
      </p:sp>
      <p:pic>
        <p:nvPicPr>
          <p:cNvPr id="2970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0042" y="4439842"/>
            <a:ext cx="1409876" cy="227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2843808" y="6156012"/>
            <a:ext cx="1021749" cy="369332"/>
          </a:xfrm>
          <a:prstGeom prst="rect">
            <a:avLst/>
          </a:prstGeom>
          <a:noFill/>
        </p:spPr>
        <p:txBody>
          <a:bodyPr wrap="square" rtlCol="0">
            <a:spAutoFit/>
          </a:bodyPr>
          <a:lstStyle/>
          <a:p>
            <a:r>
              <a:rPr lang="en-US" b="1" dirty="0"/>
              <a:t>1980</a:t>
            </a:r>
          </a:p>
        </p:txBody>
      </p:sp>
      <p:pic>
        <p:nvPicPr>
          <p:cNvPr id="2970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4467" y="4446426"/>
            <a:ext cx="1463677" cy="224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4584721" y="5363924"/>
            <a:ext cx="1021749" cy="369332"/>
          </a:xfrm>
          <a:prstGeom prst="rect">
            <a:avLst/>
          </a:prstGeom>
          <a:noFill/>
        </p:spPr>
        <p:txBody>
          <a:bodyPr wrap="square" rtlCol="0">
            <a:spAutoFit/>
          </a:bodyPr>
          <a:lstStyle/>
          <a:p>
            <a:r>
              <a:rPr lang="en-US" b="1" dirty="0"/>
              <a:t>1982</a:t>
            </a:r>
          </a:p>
        </p:txBody>
      </p:sp>
      <p:sp>
        <p:nvSpPr>
          <p:cNvPr id="42" name="TextBox 41"/>
          <p:cNvSpPr txBox="1"/>
          <p:nvPr/>
        </p:nvSpPr>
        <p:spPr>
          <a:xfrm>
            <a:off x="6685309" y="4909230"/>
            <a:ext cx="2201004" cy="1015663"/>
          </a:xfrm>
          <a:prstGeom prst="rect">
            <a:avLst/>
          </a:prstGeom>
          <a:solidFill>
            <a:schemeClr val="accent6">
              <a:lumMod val="40000"/>
              <a:lumOff val="60000"/>
            </a:schemeClr>
          </a:solidFill>
        </p:spPr>
        <p:txBody>
          <a:bodyPr wrap="square" rtlCol="0">
            <a:spAutoFit/>
          </a:bodyPr>
          <a:lstStyle/>
          <a:p>
            <a:pPr algn="r">
              <a:lnSpc>
                <a:spcPct val="200000"/>
              </a:lnSpc>
            </a:pPr>
            <a:r>
              <a:rPr lang="fa-IR" sz="1600" b="1" dirty="0">
                <a:cs typeface="B Titr" panose="00000700000000000000" pitchFamily="2" charset="-78"/>
              </a:rPr>
              <a:t>شکل گیری جامعه فراصنعتی</a:t>
            </a:r>
          </a:p>
          <a:p>
            <a:pPr algn="r">
              <a:lnSpc>
                <a:spcPct val="200000"/>
              </a:lnSpc>
            </a:pPr>
            <a:r>
              <a:rPr lang="fa-IR" sz="1600" b="1" dirty="0">
                <a:cs typeface="B Titr" panose="00000700000000000000" pitchFamily="2" charset="-78"/>
              </a:rPr>
              <a:t>(جامعه برنامه ریزی شده)</a:t>
            </a:r>
          </a:p>
        </p:txBody>
      </p:sp>
    </p:spTree>
    <p:extLst>
      <p:ext uri="{BB962C8B-B14F-4D97-AF65-F5344CB8AC3E}">
        <p14:creationId xmlns:p14="http://schemas.microsoft.com/office/powerpoint/2010/main" val="26495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123625" y="312737"/>
            <a:ext cx="4561684" cy="825761"/>
            <a:chOff x="256666" y="1846163"/>
            <a:chExt cx="2312179" cy="2026761"/>
          </a:xfrm>
          <a:solidFill>
            <a:schemeClr val="accent4">
              <a:lumMod val="40000"/>
              <a:lumOff val="60000"/>
            </a:schemeClr>
          </a:solidFill>
        </p:grpSpPr>
        <p:sp>
          <p:nvSpPr>
            <p:cNvPr id="35" name="Rectangle 34"/>
            <p:cNvSpPr/>
            <p:nvPr/>
          </p:nvSpPr>
          <p:spPr>
            <a:xfrm>
              <a:off x="256666" y="1846163"/>
              <a:ext cx="2312179" cy="2026761"/>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tangle 35"/>
            <p:cNvSpPr/>
            <p:nvPr/>
          </p:nvSpPr>
          <p:spPr>
            <a:xfrm>
              <a:off x="256666" y="1846163"/>
              <a:ext cx="2312179" cy="2026761"/>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rtl="1">
                <a:lnSpc>
                  <a:spcPct val="90000"/>
                </a:lnSpc>
                <a:spcBef>
                  <a:spcPct val="0"/>
                </a:spcBef>
                <a:spcAft>
                  <a:spcPct val="35000"/>
                </a:spcAft>
              </a:pPr>
              <a:r>
                <a:rPr lang="fa-IR" sz="1800" kern="1200" dirty="0">
                  <a:cs typeface="B Titr" panose="00000700000000000000" pitchFamily="2" charset="-78"/>
                </a:rPr>
                <a:t>...-1990</a:t>
              </a:r>
            </a:p>
            <a:p>
              <a:pPr lvl="0" algn="ctr" defTabSz="800100" rtl="1">
                <a:lnSpc>
                  <a:spcPct val="90000"/>
                </a:lnSpc>
                <a:spcBef>
                  <a:spcPct val="0"/>
                </a:spcBef>
                <a:spcAft>
                  <a:spcPct val="35000"/>
                </a:spcAft>
              </a:pPr>
              <a:r>
                <a:rPr lang="fa-IR" sz="1800" kern="1200" dirty="0">
                  <a:cs typeface="B Titr" panose="00000700000000000000" pitchFamily="2" charset="-78"/>
                </a:rPr>
                <a:t>دوره رویکرد نئولیبرال و پراکندگی آینده ها</a:t>
              </a:r>
              <a:endParaRPr lang="en-US" sz="1800" kern="1200" dirty="0">
                <a:cs typeface="B Titr" panose="00000700000000000000" pitchFamily="2" charset="-78"/>
              </a:endParaRPr>
            </a:p>
          </p:txBody>
        </p:sp>
      </p:grpSp>
      <p:sp>
        <p:nvSpPr>
          <p:cNvPr id="33" name="TextBox 32"/>
          <p:cNvSpPr txBox="1"/>
          <p:nvPr/>
        </p:nvSpPr>
        <p:spPr>
          <a:xfrm>
            <a:off x="3707904" y="1463001"/>
            <a:ext cx="4660557" cy="461665"/>
          </a:xfrm>
          <a:prstGeom prst="rect">
            <a:avLst/>
          </a:prstGeom>
          <a:noFill/>
        </p:spPr>
        <p:txBody>
          <a:bodyPr wrap="square" rtlCol="0">
            <a:spAutoFit/>
          </a:bodyPr>
          <a:lstStyle/>
          <a:p>
            <a:pPr algn="ctr" rtl="1">
              <a:lnSpc>
                <a:spcPct val="150000"/>
              </a:lnSpc>
            </a:pPr>
            <a:r>
              <a:rPr lang="fa-IR" sz="1600" b="1" dirty="0">
                <a:cs typeface="B Titr" panose="00000700000000000000" pitchFamily="2" charset="-78"/>
              </a:rPr>
              <a:t>توسعه آینده پژوهی انتقادی (وندل بل و اسلاتر، عنایت الله ...)</a:t>
            </a:r>
            <a:endParaRPr lang="en-US" sz="1600" b="1" dirty="0">
              <a:cs typeface="B Titr" panose="00000700000000000000" pitchFamily="2" charset="-78"/>
            </a:endParaRPr>
          </a:p>
        </p:txBody>
      </p:sp>
      <p:sp>
        <p:nvSpPr>
          <p:cNvPr id="42" name="TextBox 41"/>
          <p:cNvSpPr txBox="1"/>
          <p:nvPr/>
        </p:nvSpPr>
        <p:spPr>
          <a:xfrm>
            <a:off x="3353504" y="1952722"/>
            <a:ext cx="5369356" cy="584775"/>
          </a:xfrm>
          <a:prstGeom prst="rect">
            <a:avLst/>
          </a:prstGeom>
          <a:solidFill>
            <a:schemeClr val="accent6">
              <a:lumMod val="40000"/>
              <a:lumOff val="60000"/>
            </a:schemeClr>
          </a:solidFill>
        </p:spPr>
        <p:txBody>
          <a:bodyPr wrap="square" rtlCol="0">
            <a:spAutoFit/>
          </a:bodyPr>
          <a:lstStyle/>
          <a:p>
            <a:pPr algn="r">
              <a:lnSpc>
                <a:spcPct val="200000"/>
              </a:lnSpc>
            </a:pPr>
            <a:r>
              <a:rPr lang="fa-IR" sz="1600" b="1" dirty="0">
                <a:cs typeface="B Titr" panose="00000700000000000000" pitchFamily="2" charset="-78"/>
              </a:rPr>
              <a:t>آینده پژوهی اسلاتر ، متاثر از هابرماس و گفتمان انتقادی اوست. </a:t>
            </a: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657" y="3055119"/>
            <a:ext cx="2771800" cy="447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899489" y="2504495"/>
            <a:ext cx="1224136" cy="461665"/>
          </a:xfrm>
          <a:prstGeom prst="rect">
            <a:avLst/>
          </a:prstGeom>
          <a:noFill/>
        </p:spPr>
        <p:txBody>
          <a:bodyPr wrap="square" rtlCol="0">
            <a:spAutoFit/>
          </a:bodyPr>
          <a:lstStyle/>
          <a:p>
            <a:pPr algn="ctr" rtl="1">
              <a:lnSpc>
                <a:spcPct val="150000"/>
              </a:lnSpc>
            </a:pPr>
            <a:r>
              <a:rPr lang="fa-IR" sz="1600" b="1" dirty="0">
                <a:cs typeface="B Titr" panose="00000700000000000000" pitchFamily="2" charset="-78"/>
              </a:rPr>
              <a:t>افق 2020</a:t>
            </a:r>
            <a:endParaRPr lang="en-US" sz="1600" b="1" dirty="0">
              <a:cs typeface="B Titr" panose="00000700000000000000" pitchFamily="2" charset="-78"/>
            </a:endParaRPr>
          </a:p>
        </p:txBody>
      </p:sp>
      <p:pic>
        <p:nvPicPr>
          <p:cNvPr id="389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826" y="3019198"/>
            <a:ext cx="2368576" cy="966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3220179" y="2593454"/>
            <a:ext cx="2368576" cy="461665"/>
          </a:xfrm>
          <a:prstGeom prst="rect">
            <a:avLst/>
          </a:prstGeom>
          <a:noFill/>
        </p:spPr>
        <p:txBody>
          <a:bodyPr wrap="square" rtlCol="0">
            <a:spAutoFit/>
          </a:bodyPr>
          <a:lstStyle/>
          <a:p>
            <a:pPr algn="ctr" rtl="1">
              <a:lnSpc>
                <a:spcPct val="150000"/>
              </a:lnSpc>
            </a:pPr>
            <a:r>
              <a:rPr lang="en-US" sz="1600" b="1" dirty="0">
                <a:cs typeface="B Titr" panose="00000700000000000000" pitchFamily="2" charset="-78"/>
              </a:rPr>
              <a:t>The Future of Mobility</a:t>
            </a:r>
          </a:p>
        </p:txBody>
      </p:sp>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28" y="3063224"/>
            <a:ext cx="2614623" cy="141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6038182" y="2658728"/>
            <a:ext cx="2368576" cy="792781"/>
          </a:xfrm>
          <a:prstGeom prst="rect">
            <a:avLst/>
          </a:prstGeom>
          <a:noFill/>
        </p:spPr>
        <p:txBody>
          <a:bodyPr wrap="square" rtlCol="0">
            <a:spAutoFit/>
          </a:bodyPr>
          <a:lstStyle/>
          <a:p>
            <a:pPr algn="ctr" rtl="1">
              <a:lnSpc>
                <a:spcPct val="150000"/>
              </a:lnSpc>
            </a:pPr>
            <a:r>
              <a:rPr lang="en-US" sz="1600" b="1" dirty="0">
                <a:cs typeface="B Titr" panose="00000700000000000000" pitchFamily="2" charset="-78"/>
              </a:rPr>
              <a:t>Energy Scenarios </a:t>
            </a:r>
          </a:p>
          <a:p>
            <a:pPr algn="ctr" rtl="1">
              <a:lnSpc>
                <a:spcPct val="150000"/>
              </a:lnSpc>
            </a:pPr>
            <a:r>
              <a:rPr lang="en-US" sz="1600" b="1" dirty="0">
                <a:cs typeface="B Titr" panose="00000700000000000000" pitchFamily="2" charset="-78"/>
              </a:rPr>
              <a:t>Shell</a:t>
            </a:r>
          </a:p>
        </p:txBody>
      </p:sp>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 y="4219887"/>
            <a:ext cx="1571942" cy="2635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2"/>
          <p:cNvSpPr txBox="1"/>
          <p:nvPr/>
        </p:nvSpPr>
        <p:spPr>
          <a:xfrm>
            <a:off x="1673321" y="4870143"/>
            <a:ext cx="1224136" cy="423449"/>
          </a:xfrm>
          <a:prstGeom prst="rect">
            <a:avLst/>
          </a:prstGeom>
          <a:noFill/>
        </p:spPr>
        <p:txBody>
          <a:bodyPr wrap="square" rtlCol="0">
            <a:spAutoFit/>
          </a:bodyPr>
          <a:lstStyle/>
          <a:p>
            <a:pPr algn="ctr" rtl="1">
              <a:lnSpc>
                <a:spcPct val="150000"/>
              </a:lnSpc>
            </a:pPr>
            <a:r>
              <a:rPr lang="en-US" sz="1600" b="1" dirty="0">
                <a:cs typeface="B Titr" panose="00000700000000000000" pitchFamily="2" charset="-78"/>
              </a:rPr>
              <a:t>World Bank</a:t>
            </a:r>
          </a:p>
        </p:txBody>
      </p:sp>
      <p:sp>
        <p:nvSpPr>
          <p:cNvPr id="44" name="TextBox 43"/>
          <p:cNvSpPr txBox="1"/>
          <p:nvPr/>
        </p:nvSpPr>
        <p:spPr>
          <a:xfrm>
            <a:off x="1763688" y="5245471"/>
            <a:ext cx="6315783" cy="1077218"/>
          </a:xfrm>
          <a:prstGeom prst="rect">
            <a:avLst/>
          </a:prstGeom>
          <a:solidFill>
            <a:schemeClr val="accent5">
              <a:lumMod val="40000"/>
              <a:lumOff val="60000"/>
            </a:schemeClr>
          </a:solidFill>
        </p:spPr>
        <p:txBody>
          <a:bodyPr wrap="square" rtlCol="0">
            <a:spAutoFit/>
          </a:bodyPr>
          <a:lstStyle/>
          <a:p>
            <a:pPr algn="r">
              <a:lnSpc>
                <a:spcPct val="200000"/>
              </a:lnSpc>
            </a:pPr>
            <a:r>
              <a:rPr lang="fa-IR" sz="1600" b="1" dirty="0">
                <a:cs typeface="B Titr" panose="00000700000000000000" pitchFamily="2" charset="-78"/>
              </a:rPr>
              <a:t>مقولات محوری جامعه جهانی آینده دارای چهار پیشران می باشند:</a:t>
            </a:r>
          </a:p>
          <a:p>
            <a:pPr algn="r">
              <a:lnSpc>
                <a:spcPct val="200000"/>
              </a:lnSpc>
            </a:pPr>
            <a:r>
              <a:rPr lang="fa-IR" sz="1600" b="1" dirty="0">
                <a:cs typeface="B Titr" panose="00000700000000000000" pitchFamily="2" charset="-78"/>
              </a:rPr>
              <a:t>روند جمعیتی ، ذخیره سازی ( پس انداز) ، رفتار سرمایه گذاری ، نقش تغییرات فناوری </a:t>
            </a:r>
          </a:p>
        </p:txBody>
      </p:sp>
      <p:sp>
        <p:nvSpPr>
          <p:cNvPr id="16" name="Footer Placeholder 1"/>
          <p:cNvSpPr>
            <a:spLocks noGrp="1"/>
          </p:cNvSpPr>
          <p:nvPr>
            <p:ph type="ftr" sz="quarter" idx="11"/>
          </p:nvPr>
        </p:nvSpPr>
        <p:spPr>
          <a:xfrm>
            <a:off x="153538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294511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692696"/>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5" name="TextBox 4"/>
          <p:cNvSpPr txBox="1"/>
          <p:nvPr/>
        </p:nvSpPr>
        <p:spPr>
          <a:xfrm>
            <a:off x="827584" y="1628800"/>
            <a:ext cx="7624238" cy="646331"/>
          </a:xfrm>
          <a:prstGeom prst="rect">
            <a:avLst/>
          </a:prstGeom>
          <a:solidFill>
            <a:schemeClr val="accent6">
              <a:lumMod val="40000"/>
              <a:lumOff val="60000"/>
            </a:schemeClr>
          </a:solidFill>
        </p:spPr>
        <p:txBody>
          <a:bodyPr wrap="square" rtlCol="0">
            <a:spAutoFit/>
          </a:bodyPr>
          <a:lstStyle/>
          <a:p>
            <a:pPr algn="r">
              <a:lnSpc>
                <a:spcPct val="200000"/>
              </a:lnSpc>
            </a:pPr>
            <a:r>
              <a:rPr lang="fa-IR" b="1" dirty="0">
                <a:cs typeface="B Titr" panose="00000700000000000000" pitchFamily="2" charset="-78"/>
              </a:rPr>
              <a:t>آینده پژوهی از نبود نظریه معرفتی مناسب که مورد اجماع نقش آفرینان باشد، رنج می برد.</a:t>
            </a:r>
          </a:p>
        </p:txBody>
      </p:sp>
      <p:sp>
        <p:nvSpPr>
          <p:cNvPr id="6" name="TextBox 5"/>
          <p:cNvSpPr txBox="1"/>
          <p:nvPr/>
        </p:nvSpPr>
        <p:spPr>
          <a:xfrm>
            <a:off x="1074462" y="2444695"/>
            <a:ext cx="7377360" cy="1200329"/>
          </a:xfrm>
          <a:prstGeom prst="rect">
            <a:avLst/>
          </a:prstGeom>
          <a:solidFill>
            <a:schemeClr val="accent3">
              <a:lumMod val="40000"/>
              <a:lumOff val="60000"/>
            </a:schemeClr>
          </a:solidFill>
        </p:spPr>
        <p:txBody>
          <a:bodyPr wrap="square" rtlCol="0">
            <a:spAutoFit/>
          </a:bodyPr>
          <a:lstStyle/>
          <a:p>
            <a:pPr algn="r" rtl="1">
              <a:lnSpc>
                <a:spcPct val="200000"/>
              </a:lnSpc>
            </a:pPr>
            <a:r>
              <a:rPr lang="fa-IR" b="1" dirty="0">
                <a:cs typeface="B Titr" panose="00000700000000000000" pitchFamily="2" charset="-78"/>
              </a:rPr>
              <a:t>اکثر آینده پژوهان، تحت تاثیر دو نظریه هستند: پوزیتیویسم و پست مدرنیسم</a:t>
            </a:r>
          </a:p>
          <a:p>
            <a:pPr algn="r" rtl="1">
              <a:lnSpc>
                <a:spcPct val="200000"/>
              </a:lnSpc>
            </a:pPr>
            <a:r>
              <a:rPr lang="fa-IR" b="1" dirty="0">
                <a:cs typeface="B Titr" panose="00000700000000000000" pitchFamily="2" charset="-78"/>
              </a:rPr>
              <a:t> پوزیتیویسم : دانشمندان علوم تجربی و اجتماعی که در سنت پوزیتیویسم آموزش دیدند. </a:t>
            </a:r>
          </a:p>
        </p:txBody>
      </p:sp>
      <p:sp>
        <p:nvSpPr>
          <p:cNvPr id="2" name="Rounded Rectangle 1"/>
          <p:cNvSpPr/>
          <p:nvPr/>
        </p:nvSpPr>
        <p:spPr>
          <a:xfrm>
            <a:off x="3464012" y="3999540"/>
            <a:ext cx="2351382" cy="8658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شاخص های تفکر پوزیتیویسم در آینده پژوهی</a:t>
            </a:r>
            <a:endParaRPr lang="en-US" sz="1600" dirty="0">
              <a:solidFill>
                <a:schemeClr val="tx1"/>
              </a:solidFill>
              <a:cs typeface="B Titr" panose="00000700000000000000" pitchFamily="2" charset="-78"/>
            </a:endParaRPr>
          </a:p>
        </p:txBody>
      </p:sp>
      <p:sp>
        <p:nvSpPr>
          <p:cNvPr id="7" name="Rounded Rectangle 6"/>
          <p:cNvSpPr/>
          <p:nvPr/>
        </p:nvSpPr>
        <p:spPr>
          <a:xfrm>
            <a:off x="7596336" y="5649117"/>
            <a:ext cx="1343270"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زبان ریاضیاتی</a:t>
            </a:r>
            <a:endParaRPr lang="en-US" sz="1600" dirty="0">
              <a:solidFill>
                <a:schemeClr val="tx1"/>
              </a:solidFill>
              <a:cs typeface="B Titr" panose="00000700000000000000" pitchFamily="2" charset="-78"/>
            </a:endParaRPr>
          </a:p>
        </p:txBody>
      </p:sp>
      <p:sp>
        <p:nvSpPr>
          <p:cNvPr id="8" name="Rounded Rectangle 7"/>
          <p:cNvSpPr/>
          <p:nvPr/>
        </p:nvSpPr>
        <p:spPr>
          <a:xfrm>
            <a:off x="6084167" y="5661247"/>
            <a:ext cx="1239089"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علیت</a:t>
            </a:r>
            <a:endParaRPr lang="en-US" sz="1600" dirty="0">
              <a:solidFill>
                <a:schemeClr val="tx1"/>
              </a:solidFill>
              <a:cs typeface="B Titr" panose="00000700000000000000" pitchFamily="2" charset="-78"/>
            </a:endParaRPr>
          </a:p>
        </p:txBody>
      </p:sp>
      <p:sp>
        <p:nvSpPr>
          <p:cNvPr id="9" name="Rounded Rectangle 8"/>
          <p:cNvSpPr/>
          <p:nvPr/>
        </p:nvSpPr>
        <p:spPr>
          <a:xfrm>
            <a:off x="4639702" y="5678280"/>
            <a:ext cx="1275567"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تجربه گرایی</a:t>
            </a:r>
            <a:endParaRPr lang="en-US" sz="1600" dirty="0">
              <a:solidFill>
                <a:schemeClr val="tx1"/>
              </a:solidFill>
              <a:cs typeface="B Titr" panose="00000700000000000000" pitchFamily="2" charset="-78"/>
            </a:endParaRPr>
          </a:p>
        </p:txBody>
      </p:sp>
      <p:sp>
        <p:nvSpPr>
          <p:cNvPr id="10" name="Rounded Rectangle 9"/>
          <p:cNvSpPr/>
          <p:nvPr/>
        </p:nvSpPr>
        <p:spPr>
          <a:xfrm>
            <a:off x="3131840" y="5678280"/>
            <a:ext cx="1343270"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آزمون پذیری</a:t>
            </a:r>
            <a:endParaRPr lang="en-US" sz="1600" dirty="0">
              <a:solidFill>
                <a:schemeClr val="tx1"/>
              </a:solidFill>
              <a:cs typeface="B Titr" panose="00000700000000000000" pitchFamily="2" charset="-78"/>
            </a:endParaRPr>
          </a:p>
        </p:txBody>
      </p:sp>
      <p:sp>
        <p:nvSpPr>
          <p:cNvPr id="11" name="Rounded Rectangle 10"/>
          <p:cNvSpPr/>
          <p:nvPr/>
        </p:nvSpPr>
        <p:spPr>
          <a:xfrm>
            <a:off x="1763687" y="5661247"/>
            <a:ext cx="1235675"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عقلانیت</a:t>
            </a:r>
            <a:endParaRPr lang="en-US" sz="1600" dirty="0">
              <a:solidFill>
                <a:schemeClr val="tx1"/>
              </a:solidFill>
              <a:cs typeface="B Titr" panose="00000700000000000000" pitchFamily="2" charset="-78"/>
            </a:endParaRPr>
          </a:p>
        </p:txBody>
      </p:sp>
      <p:sp>
        <p:nvSpPr>
          <p:cNvPr id="12" name="Rounded Rectangle 11"/>
          <p:cNvSpPr/>
          <p:nvPr/>
        </p:nvSpPr>
        <p:spPr>
          <a:xfrm>
            <a:off x="307975" y="4532487"/>
            <a:ext cx="1487286"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آفاقیت</a:t>
            </a:r>
            <a:endParaRPr lang="en-US" sz="1600" dirty="0">
              <a:solidFill>
                <a:schemeClr val="tx1"/>
              </a:solidFill>
              <a:cs typeface="B Titr" panose="00000700000000000000" pitchFamily="2" charset="-78"/>
            </a:endParaRPr>
          </a:p>
        </p:txBody>
      </p:sp>
      <p:sp>
        <p:nvSpPr>
          <p:cNvPr id="13" name="Rounded Rectangle 12"/>
          <p:cNvSpPr/>
          <p:nvPr/>
        </p:nvSpPr>
        <p:spPr>
          <a:xfrm>
            <a:off x="7236296" y="4532488"/>
            <a:ext cx="1487286"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معرفت انباشتنی</a:t>
            </a:r>
            <a:endParaRPr lang="en-US" sz="1600" dirty="0">
              <a:solidFill>
                <a:schemeClr val="tx1"/>
              </a:solidFill>
              <a:cs typeface="B Titr" panose="00000700000000000000" pitchFamily="2" charset="-78"/>
            </a:endParaRPr>
          </a:p>
        </p:txBody>
      </p:sp>
      <p:sp>
        <p:nvSpPr>
          <p:cNvPr id="14" name="Rounded Rectangle 13"/>
          <p:cNvSpPr/>
          <p:nvPr/>
        </p:nvSpPr>
        <p:spPr>
          <a:xfrm>
            <a:off x="307975" y="5649116"/>
            <a:ext cx="1235675" cy="5327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فرافرهنگی</a:t>
            </a:r>
            <a:endParaRPr lang="en-US" sz="1600" dirty="0">
              <a:solidFill>
                <a:schemeClr val="tx1"/>
              </a:solidFill>
              <a:cs typeface="B Titr" panose="00000700000000000000" pitchFamily="2" charset="-78"/>
            </a:endParaRPr>
          </a:p>
        </p:txBody>
      </p:sp>
      <p:cxnSp>
        <p:nvCxnSpPr>
          <p:cNvPr id="15" name="Straight Arrow Connector 14"/>
          <p:cNvCxnSpPr>
            <a:stCxn id="2" idx="1"/>
            <a:endCxn id="12" idx="3"/>
          </p:cNvCxnSpPr>
          <p:nvPr/>
        </p:nvCxnSpPr>
        <p:spPr>
          <a:xfrm flipH="1">
            <a:off x="1795261" y="4432490"/>
            <a:ext cx="1668751" cy="36639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a:endCxn id="14" idx="0"/>
          </p:cNvCxnSpPr>
          <p:nvPr/>
        </p:nvCxnSpPr>
        <p:spPr>
          <a:xfrm flipH="1">
            <a:off x="925813" y="4865439"/>
            <a:ext cx="3713890" cy="7836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2"/>
            <a:endCxn id="11" idx="0"/>
          </p:cNvCxnSpPr>
          <p:nvPr/>
        </p:nvCxnSpPr>
        <p:spPr>
          <a:xfrm flipH="1">
            <a:off x="2381525" y="4865439"/>
            <a:ext cx="2258178" cy="7958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2"/>
            <a:endCxn id="10" idx="0"/>
          </p:cNvCxnSpPr>
          <p:nvPr/>
        </p:nvCxnSpPr>
        <p:spPr>
          <a:xfrm flipH="1">
            <a:off x="3803475" y="4865439"/>
            <a:ext cx="836228" cy="8128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 idx="2"/>
            <a:endCxn id="9" idx="0"/>
          </p:cNvCxnSpPr>
          <p:nvPr/>
        </p:nvCxnSpPr>
        <p:spPr>
          <a:xfrm>
            <a:off x="4639703" y="4865439"/>
            <a:ext cx="637783" cy="81284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 idx="2"/>
            <a:endCxn id="8" idx="0"/>
          </p:cNvCxnSpPr>
          <p:nvPr/>
        </p:nvCxnSpPr>
        <p:spPr>
          <a:xfrm>
            <a:off x="4639703" y="4865439"/>
            <a:ext cx="2064009" cy="7958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 idx="2"/>
            <a:endCxn id="7" idx="0"/>
          </p:cNvCxnSpPr>
          <p:nvPr/>
        </p:nvCxnSpPr>
        <p:spPr>
          <a:xfrm>
            <a:off x="4639703" y="4865439"/>
            <a:ext cx="3628268" cy="7836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 idx="3"/>
            <a:endCxn id="13" idx="1"/>
          </p:cNvCxnSpPr>
          <p:nvPr/>
        </p:nvCxnSpPr>
        <p:spPr>
          <a:xfrm>
            <a:off x="5815394" y="4432490"/>
            <a:ext cx="1420902" cy="366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27650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160338"/>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5" name="TextBox 4"/>
          <p:cNvSpPr txBox="1"/>
          <p:nvPr/>
        </p:nvSpPr>
        <p:spPr>
          <a:xfrm>
            <a:off x="1700799" y="1052736"/>
            <a:ext cx="6184078" cy="1077218"/>
          </a:xfrm>
          <a:prstGeom prst="rect">
            <a:avLst/>
          </a:prstGeom>
          <a:solidFill>
            <a:schemeClr val="accent5">
              <a:lumMod val="40000"/>
              <a:lumOff val="60000"/>
            </a:schemeClr>
          </a:solidFill>
        </p:spPr>
        <p:txBody>
          <a:bodyPr wrap="square" rtlCol="0">
            <a:spAutoFit/>
          </a:bodyPr>
          <a:lstStyle/>
          <a:p>
            <a:pPr algn="ctr">
              <a:lnSpc>
                <a:spcPct val="200000"/>
              </a:lnSpc>
            </a:pPr>
            <a:r>
              <a:rPr lang="fa-IR" sz="1600" b="1" dirty="0">
                <a:cs typeface="B Titr" panose="00000700000000000000" pitchFamily="2" charset="-78"/>
              </a:rPr>
              <a:t>سال های آغازین دهه 60 موجی از مخالفت با پوزیتیویسم شکل گرفت.</a:t>
            </a:r>
          </a:p>
          <a:p>
            <a:pPr algn="ctr">
              <a:lnSpc>
                <a:spcPct val="200000"/>
              </a:lnSpc>
            </a:pPr>
            <a:r>
              <a:rPr lang="fa-IR" sz="1600" b="1" dirty="0">
                <a:cs typeface="B Titr" panose="00000700000000000000" pitchFamily="2" charset="-78"/>
              </a:rPr>
              <a:t>انتشار کتاب ساختار انقلاب های علمی توماس کوهن</a:t>
            </a:r>
          </a:p>
        </p:txBody>
      </p:sp>
      <p:sp>
        <p:nvSpPr>
          <p:cNvPr id="2" name="Rounded Rectangle 1"/>
          <p:cNvSpPr/>
          <p:nvPr/>
        </p:nvSpPr>
        <p:spPr>
          <a:xfrm>
            <a:off x="3617147" y="2636913"/>
            <a:ext cx="2351382" cy="7054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نظریه معرفتی پساپوزیتیویسم</a:t>
            </a:r>
            <a:endParaRPr lang="en-US" sz="1600" dirty="0">
              <a:solidFill>
                <a:schemeClr val="tx1"/>
              </a:solidFill>
              <a:cs typeface="B Titr" panose="00000700000000000000" pitchFamily="2" charset="-78"/>
            </a:endParaRPr>
          </a:p>
        </p:txBody>
      </p:sp>
      <p:sp>
        <p:nvSpPr>
          <p:cNvPr id="3" name="Down Arrow 2"/>
          <p:cNvSpPr/>
          <p:nvPr/>
        </p:nvSpPr>
        <p:spPr>
          <a:xfrm>
            <a:off x="4175620" y="2157251"/>
            <a:ext cx="1142499" cy="479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652120" y="3681028"/>
            <a:ext cx="2351382" cy="7054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تاریخ توسعه جوامع علمی</a:t>
            </a:r>
            <a:endParaRPr lang="en-US" sz="1600" dirty="0">
              <a:solidFill>
                <a:schemeClr val="tx1"/>
              </a:solidFill>
              <a:cs typeface="B Titr" panose="00000700000000000000" pitchFamily="2" charset="-78"/>
            </a:endParaRPr>
          </a:p>
        </p:txBody>
      </p:sp>
      <p:sp>
        <p:nvSpPr>
          <p:cNvPr id="34" name="Rounded Rectangle 33"/>
          <p:cNvSpPr/>
          <p:nvPr/>
        </p:nvSpPr>
        <p:spPr>
          <a:xfrm>
            <a:off x="1572546" y="3666921"/>
            <a:ext cx="2351382" cy="70548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عملکرد واقعی دانشمندان</a:t>
            </a:r>
            <a:endParaRPr lang="en-US" sz="1600" dirty="0">
              <a:solidFill>
                <a:schemeClr val="tx1"/>
              </a:solidFill>
              <a:cs typeface="B Titr" panose="00000700000000000000" pitchFamily="2" charset="-78"/>
            </a:endParaRPr>
          </a:p>
        </p:txBody>
      </p:sp>
      <p:cxnSp>
        <p:nvCxnSpPr>
          <p:cNvPr id="35" name="Straight Arrow Connector 34"/>
          <p:cNvCxnSpPr>
            <a:stCxn id="2" idx="2"/>
            <a:endCxn id="34" idx="0"/>
          </p:cNvCxnSpPr>
          <p:nvPr/>
        </p:nvCxnSpPr>
        <p:spPr>
          <a:xfrm flipH="1">
            <a:off x="2748237" y="3342395"/>
            <a:ext cx="2044601" cy="3245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 idx="2"/>
            <a:endCxn id="32" idx="0"/>
          </p:cNvCxnSpPr>
          <p:nvPr/>
        </p:nvCxnSpPr>
        <p:spPr>
          <a:xfrm>
            <a:off x="4792838" y="3342395"/>
            <a:ext cx="2034973" cy="3386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3635896" y="4797152"/>
            <a:ext cx="2351382" cy="705482"/>
          </a:xfrm>
          <a:prstGeom prst="roundRect">
            <a:avLst/>
          </a:prstGeom>
          <a:solidFill>
            <a:srgbClr val="FF5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رد بسیاری از ایده های پوزیتیویستی</a:t>
            </a:r>
            <a:endParaRPr lang="en-US" sz="1600" dirty="0">
              <a:solidFill>
                <a:schemeClr val="tx1"/>
              </a:solidFill>
              <a:cs typeface="B Titr" panose="00000700000000000000" pitchFamily="2" charset="-78"/>
            </a:endParaRPr>
          </a:p>
        </p:txBody>
      </p:sp>
      <p:cxnSp>
        <p:nvCxnSpPr>
          <p:cNvPr id="46" name="Straight Arrow Connector 45"/>
          <p:cNvCxnSpPr>
            <a:stCxn id="34" idx="2"/>
            <a:endCxn id="45" idx="0"/>
          </p:cNvCxnSpPr>
          <p:nvPr/>
        </p:nvCxnSpPr>
        <p:spPr>
          <a:xfrm>
            <a:off x="2748237" y="4372403"/>
            <a:ext cx="2063350" cy="4247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2" idx="2"/>
            <a:endCxn id="45" idx="0"/>
          </p:cNvCxnSpPr>
          <p:nvPr/>
        </p:nvCxnSpPr>
        <p:spPr>
          <a:xfrm flipH="1">
            <a:off x="4811587" y="4386510"/>
            <a:ext cx="2016224" cy="4106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5988597" y="6003056"/>
            <a:ext cx="1175691" cy="66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انباشتی بودن علم</a:t>
            </a:r>
            <a:endParaRPr lang="en-US" sz="1600" dirty="0">
              <a:solidFill>
                <a:schemeClr val="tx1"/>
              </a:solidFill>
              <a:cs typeface="B Titr" panose="00000700000000000000" pitchFamily="2" charset="-78"/>
            </a:endParaRPr>
          </a:p>
        </p:txBody>
      </p:sp>
      <p:sp>
        <p:nvSpPr>
          <p:cNvPr id="64" name="Rounded Rectangle 63"/>
          <p:cNvSpPr/>
          <p:nvPr/>
        </p:nvSpPr>
        <p:spPr>
          <a:xfrm>
            <a:off x="3779912" y="6004633"/>
            <a:ext cx="2022553"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ساختارهای استنتاجی منظم نظریه های علمی</a:t>
            </a:r>
            <a:endParaRPr lang="en-US" sz="1600" dirty="0">
              <a:solidFill>
                <a:schemeClr val="tx1"/>
              </a:solidFill>
              <a:cs typeface="B Titr" panose="00000700000000000000" pitchFamily="2" charset="-78"/>
            </a:endParaRPr>
          </a:p>
        </p:txBody>
      </p:sp>
      <p:sp>
        <p:nvSpPr>
          <p:cNvPr id="65" name="Rounded Rectangle 64"/>
          <p:cNvSpPr/>
          <p:nvPr/>
        </p:nvSpPr>
        <p:spPr>
          <a:xfrm>
            <a:off x="2267744" y="6004633"/>
            <a:ext cx="1296144"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شواهد مستقل از نظریه ها</a:t>
            </a:r>
            <a:endParaRPr lang="en-US" sz="1600" dirty="0">
              <a:solidFill>
                <a:schemeClr val="tx1"/>
              </a:solidFill>
              <a:cs typeface="B Titr" panose="00000700000000000000" pitchFamily="2" charset="-78"/>
            </a:endParaRPr>
          </a:p>
        </p:txBody>
      </p:sp>
      <p:sp>
        <p:nvSpPr>
          <p:cNvPr id="66" name="Rounded Rectangle 65"/>
          <p:cNvSpPr/>
          <p:nvPr/>
        </p:nvSpPr>
        <p:spPr>
          <a:xfrm>
            <a:off x="467544" y="5996071"/>
            <a:ext cx="1687394" cy="7286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خالص بودن علم از فرهنگ و جامعه</a:t>
            </a:r>
            <a:endParaRPr lang="en-US" sz="1600" dirty="0">
              <a:solidFill>
                <a:schemeClr val="tx1"/>
              </a:solidFill>
              <a:cs typeface="B Titr" panose="00000700000000000000" pitchFamily="2" charset="-78"/>
            </a:endParaRPr>
          </a:p>
        </p:txBody>
      </p:sp>
      <p:sp>
        <p:nvSpPr>
          <p:cNvPr id="67" name="Rounded Rectangle 66"/>
          <p:cNvSpPr/>
          <p:nvPr/>
        </p:nvSpPr>
        <p:spPr>
          <a:xfrm>
            <a:off x="7380856" y="5996071"/>
            <a:ext cx="1655639" cy="6663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گزینش نظریه های از آزمون تجربی</a:t>
            </a:r>
            <a:endParaRPr lang="en-US" sz="1600" dirty="0">
              <a:solidFill>
                <a:schemeClr val="tx1"/>
              </a:solidFill>
              <a:cs typeface="B Titr" panose="00000700000000000000" pitchFamily="2" charset="-78"/>
            </a:endParaRPr>
          </a:p>
        </p:txBody>
      </p:sp>
      <p:cxnSp>
        <p:nvCxnSpPr>
          <p:cNvPr id="69" name="Straight Connector 68"/>
          <p:cNvCxnSpPr/>
          <p:nvPr/>
        </p:nvCxnSpPr>
        <p:spPr>
          <a:xfrm flipH="1">
            <a:off x="307975" y="5733256"/>
            <a:ext cx="8728520" cy="9914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07975" y="5885656"/>
            <a:ext cx="8728520" cy="8390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3" name="Down Arrow 72"/>
          <p:cNvSpPr/>
          <p:nvPr/>
        </p:nvSpPr>
        <p:spPr>
          <a:xfrm>
            <a:off x="4175620" y="5527196"/>
            <a:ext cx="1142499" cy="4796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83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160338"/>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5" name="TextBox 4"/>
          <p:cNvSpPr txBox="1"/>
          <p:nvPr/>
        </p:nvSpPr>
        <p:spPr>
          <a:xfrm>
            <a:off x="1572546" y="1052736"/>
            <a:ext cx="6184078" cy="1077218"/>
          </a:xfrm>
          <a:prstGeom prst="rect">
            <a:avLst/>
          </a:prstGeom>
          <a:solidFill>
            <a:schemeClr val="accent4">
              <a:lumMod val="40000"/>
              <a:lumOff val="60000"/>
            </a:schemeClr>
          </a:solidFill>
        </p:spPr>
        <p:txBody>
          <a:bodyPr wrap="square" rtlCol="0">
            <a:spAutoFit/>
          </a:bodyPr>
          <a:lstStyle/>
          <a:p>
            <a:pPr algn="ctr">
              <a:lnSpc>
                <a:spcPct val="200000"/>
              </a:lnSpc>
            </a:pPr>
            <a:r>
              <a:rPr lang="fa-IR" sz="1600" b="1" dirty="0">
                <a:cs typeface="B Titr" panose="00000700000000000000" pitchFamily="2" charset="-78"/>
              </a:rPr>
              <a:t>آینده پژوهی با ظهور پساتجددگرایی (پست مدرنیسم) شکل گرفته که پساپوزیتیویسم هم بخشی از آن است در نتیجه بیشتر تحت تاثیر پساپوزیتیویسم است. </a:t>
            </a:r>
          </a:p>
        </p:txBody>
      </p:sp>
      <p:sp>
        <p:nvSpPr>
          <p:cNvPr id="2" name="Rounded Rectangle 1"/>
          <p:cNvSpPr/>
          <p:nvPr/>
        </p:nvSpPr>
        <p:spPr>
          <a:xfrm>
            <a:off x="1236069" y="2910347"/>
            <a:ext cx="6857032" cy="13827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پساپوزیتیویسم ، مسیر پذیرش غیر نقادانه علم را اصلاح کرد ولی منجر به نتیجه گیری منطقی نمی شود و به زوال اندیشه می انجامد. </a:t>
            </a:r>
          </a:p>
          <a:p>
            <a:pPr algn="ctr">
              <a:lnSpc>
                <a:spcPct val="150000"/>
              </a:lnSpc>
            </a:pPr>
            <a:r>
              <a:rPr lang="fa-IR" sz="1600" dirty="0">
                <a:solidFill>
                  <a:schemeClr val="tx1"/>
                </a:solidFill>
                <a:cs typeface="B Titr" panose="00000700000000000000" pitchFamily="2" charset="-78"/>
              </a:rPr>
              <a:t>علیت، موجبیت، ضرورت، عقلانیت و ... و حتی آینده پژوهی برچیده می شود. </a:t>
            </a:r>
            <a:endParaRPr lang="en-US" sz="1600" dirty="0">
              <a:solidFill>
                <a:schemeClr val="tx1"/>
              </a:solidFill>
              <a:cs typeface="B Titr" panose="00000700000000000000" pitchFamily="2" charset="-78"/>
            </a:endParaRPr>
          </a:p>
        </p:txBody>
      </p:sp>
      <p:sp>
        <p:nvSpPr>
          <p:cNvPr id="3" name="Down Arrow 2"/>
          <p:cNvSpPr/>
          <p:nvPr/>
        </p:nvSpPr>
        <p:spPr>
          <a:xfrm>
            <a:off x="4149581" y="2132856"/>
            <a:ext cx="1142499" cy="695685"/>
          </a:xfrm>
          <a:prstGeom prst="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613743" y="4941168"/>
            <a:ext cx="6151534" cy="504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پساتجددگرایی نمی تواند بنیان معرفت شناسی استواری برای آینده پژوهی باشد. </a:t>
            </a:r>
            <a:endParaRPr lang="en-US" sz="1600" dirty="0">
              <a:solidFill>
                <a:schemeClr val="tx1"/>
              </a:solidFill>
              <a:cs typeface="B Titr" panose="00000700000000000000" pitchFamily="2" charset="-78"/>
            </a:endParaRPr>
          </a:p>
        </p:txBody>
      </p:sp>
      <p:sp>
        <p:nvSpPr>
          <p:cNvPr id="30" name="Rounded Rectangle 29"/>
          <p:cNvSpPr/>
          <p:nvPr/>
        </p:nvSpPr>
        <p:spPr>
          <a:xfrm>
            <a:off x="1979712" y="6021288"/>
            <a:ext cx="5050779" cy="5040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واقع گرایی انتقادی نظریه معرفتی مناسب آینده پژوهی می باشد. </a:t>
            </a:r>
            <a:endParaRPr lang="en-US" sz="1600" dirty="0">
              <a:solidFill>
                <a:schemeClr val="tx1"/>
              </a:solidFill>
              <a:cs typeface="B Titr" panose="00000700000000000000" pitchFamily="2" charset="-78"/>
            </a:endParaRPr>
          </a:p>
        </p:txBody>
      </p:sp>
      <p:sp>
        <p:nvSpPr>
          <p:cNvPr id="31" name="Down Arrow 30"/>
          <p:cNvSpPr/>
          <p:nvPr/>
        </p:nvSpPr>
        <p:spPr>
          <a:xfrm>
            <a:off x="4118261" y="4293096"/>
            <a:ext cx="1142499" cy="561467"/>
          </a:xfrm>
          <a:prstGeom prst="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a:off x="4067944" y="5522717"/>
            <a:ext cx="1142499" cy="426563"/>
          </a:xfrm>
          <a:prstGeom prst="downArrow">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1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3958" y="1432046"/>
            <a:ext cx="7272808" cy="2140970"/>
          </a:xfrm>
        </p:spPr>
        <p:txBody>
          <a:bodyPr>
            <a:noAutofit/>
          </a:bodyPr>
          <a:lstStyle/>
          <a:p>
            <a:pPr rtl="1">
              <a:lnSpc>
                <a:spcPct val="200000"/>
              </a:lnSpc>
            </a:pPr>
            <a:r>
              <a:rPr lang="fa-IR" sz="1800" dirty="0">
                <a:cs typeface="B Titr" panose="00000700000000000000" pitchFamily="2" charset="-78"/>
              </a:rPr>
              <a:t> يَا أَيُّهَا الَّذِينَ آمَنُوا اتَّقُوا اللَّهَ وَلْتَنظُرْ نَفْسٌ مَّا قَدَّمَتْ لِغَدٍ وَاتَّقُوا اللَّهَ إِنَّ اللَّهَ خَبِيرٌ بِمَا تَعْمَلُونَ (18) وَلَا تَكُونُوا كَالَّذِينَ نَسُوا اللَّهَ فَأَنسَاهُمْ أَنفُسَهُمْ أُوْلَئِكَ هُمُ الْفَاسِقُونَ (19)  لَا يَسْتَوِي أَصْحَابُ النَّارِ وَأَصْحَابُ الْجَنَّةِ أَصْحَابُ الْجَنَّةِ هُمُ الْفَائِزُونَ (20)</a:t>
            </a:r>
            <a:endParaRPr lang="en-US" sz="1800" dirty="0">
              <a:cs typeface="B Titr" panose="00000700000000000000" pitchFamily="2" charset="-78"/>
            </a:endParaRPr>
          </a:p>
        </p:txBody>
      </p:sp>
      <p:grpSp>
        <p:nvGrpSpPr>
          <p:cNvPr id="5" name="Group 4"/>
          <p:cNvGrpSpPr/>
          <p:nvPr/>
        </p:nvGrpSpPr>
        <p:grpSpPr>
          <a:xfrm>
            <a:off x="-4229" y="44624"/>
            <a:ext cx="9152458" cy="6768751"/>
            <a:chOff x="-4229" y="44624"/>
            <a:chExt cx="9152458" cy="676875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7" name="Straight Connector 6"/>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3" name="Rectangle 12"/>
            <p:cNvSpPr/>
            <p:nvPr/>
          </p:nvSpPr>
          <p:spPr>
            <a:xfrm>
              <a:off x="4644008" y="6289575"/>
              <a:ext cx="260008" cy="307777"/>
            </a:xfrm>
            <a:prstGeom prst="rect">
              <a:avLst/>
            </a:prstGeom>
          </p:spPr>
          <p:txBody>
            <a:bodyPr wrap="none">
              <a:spAutoFit/>
            </a:bodyPr>
            <a:lstStyle/>
            <a:p>
              <a:r>
                <a:rPr lang="fa-IR" sz="1400" dirty="0">
                  <a:solidFill>
                    <a:srgbClr val="002060"/>
                  </a:solidFill>
                  <a:latin typeface="IranNastaliq" panose="02020505000000020003" pitchFamily="18" charset="0"/>
                  <a:cs typeface="B Titr" panose="00000700000000000000" pitchFamily="2" charset="-78"/>
                </a:rPr>
                <a:t>1</a:t>
              </a:r>
              <a:endParaRPr lang="en-US" sz="1400" dirty="0"/>
            </a:p>
          </p:txBody>
        </p:sp>
      </p:grpSp>
      <p:sp>
        <p:nvSpPr>
          <p:cNvPr id="14" name="Title 1"/>
          <p:cNvSpPr txBox="1">
            <a:spLocks/>
          </p:cNvSpPr>
          <p:nvPr/>
        </p:nvSpPr>
        <p:spPr>
          <a:xfrm>
            <a:off x="1007604" y="3645024"/>
            <a:ext cx="7272808" cy="22322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50000"/>
              </a:lnSpc>
            </a:pPr>
            <a:r>
              <a:rPr lang="fa-IR" sz="1800" b="1" dirty="0">
                <a:cs typeface="B Mitra" panose="00000400000000000000" pitchFamily="2" charset="-78"/>
              </a:rPr>
              <a:t>اى كسانى كه ايمان آورده‏ايد! از خدا بترسيد. و هر انسانى منتظر رسيدن به اعمالى كه از پيش فرستاده ، باشد. و از خدا بترسيد چون خدا با خبر است از آنچه مى‏كنيد (18)</a:t>
            </a:r>
            <a:br>
              <a:rPr lang="fa-IR" sz="1800" b="1" dirty="0">
                <a:cs typeface="B Mitra" panose="00000400000000000000" pitchFamily="2" charset="-78"/>
              </a:rPr>
            </a:br>
            <a:r>
              <a:rPr lang="fa-IR" sz="1800" b="1" dirty="0">
                <a:cs typeface="B Mitra" panose="00000400000000000000" pitchFamily="2" charset="-78"/>
              </a:rPr>
              <a:t>و مانند آن كسانى مباشيد كه خدا را فراموش كردند و خدا هم خود آنان را از ياد خودشان ببرد و ايشان همان فاسقانند (19)</a:t>
            </a:r>
            <a:br>
              <a:rPr lang="fa-IR" sz="1800" b="1" dirty="0">
                <a:cs typeface="B Mitra" panose="00000400000000000000" pitchFamily="2" charset="-78"/>
              </a:rPr>
            </a:br>
            <a:r>
              <a:rPr lang="fa-IR" sz="1800" b="1" dirty="0">
                <a:cs typeface="B Mitra" panose="00000400000000000000" pitchFamily="2" charset="-78"/>
              </a:rPr>
              <a:t>اصحاب دوزخ و اصحاب بهشت يكسان نيستند و معلوم است كه بهشتيان رستگارند (20)</a:t>
            </a:r>
            <a:endParaRPr lang="en-US" sz="1800" b="1" dirty="0">
              <a:cs typeface="B Mitra" panose="00000400000000000000" pitchFamily="2" charset="-78"/>
            </a:endParaRPr>
          </a:p>
        </p:txBody>
      </p:sp>
      <p:sp>
        <p:nvSpPr>
          <p:cNvPr id="15" name="Title 1"/>
          <p:cNvSpPr txBox="1">
            <a:spLocks/>
          </p:cNvSpPr>
          <p:nvPr/>
        </p:nvSpPr>
        <p:spPr>
          <a:xfrm>
            <a:off x="3090027" y="430684"/>
            <a:ext cx="310796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200000"/>
              </a:lnSpc>
            </a:pPr>
            <a:r>
              <a:rPr lang="fa-IR" sz="1600" dirty="0">
                <a:cs typeface="B Titr" panose="00000700000000000000" pitchFamily="2" charset="-78"/>
              </a:rPr>
              <a:t>اعوذ بالله من الشیطان الرجیم</a:t>
            </a:r>
            <a:endParaRPr lang="en-US" sz="1600" dirty="0">
              <a:cs typeface="B Titr" panose="00000700000000000000" pitchFamily="2" charset="-78"/>
            </a:endParaRPr>
          </a:p>
        </p:txBody>
      </p:sp>
      <p:sp>
        <p:nvSpPr>
          <p:cNvPr id="16" name="Title 1"/>
          <p:cNvSpPr txBox="1">
            <a:spLocks/>
          </p:cNvSpPr>
          <p:nvPr/>
        </p:nvSpPr>
        <p:spPr>
          <a:xfrm>
            <a:off x="5292080" y="1052736"/>
            <a:ext cx="310796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200000"/>
              </a:lnSpc>
            </a:pPr>
            <a:r>
              <a:rPr lang="fa-IR" sz="1600" dirty="0">
                <a:cs typeface="B Titr" panose="00000700000000000000" pitchFamily="2" charset="-78"/>
              </a:rPr>
              <a:t>سوره مبارکه حشر</a:t>
            </a:r>
            <a:endParaRPr lang="en-US" sz="1600" dirty="0">
              <a:cs typeface="B Titr" panose="00000700000000000000" pitchFamily="2" charset="-78"/>
            </a:endParaRPr>
          </a:p>
        </p:txBody>
      </p:sp>
    </p:spTree>
    <p:extLst>
      <p:ext uri="{BB962C8B-B14F-4D97-AF65-F5344CB8AC3E}">
        <p14:creationId xmlns:p14="http://schemas.microsoft.com/office/powerpoint/2010/main" val="211334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16249" y="2041532"/>
            <a:ext cx="7971543" cy="28803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dirty="0">
              <a:solidFill>
                <a:schemeClr val="tx1"/>
              </a:solidFill>
              <a:cs typeface="B Titr" panose="00000700000000000000" pitchFamily="2" charset="-78"/>
            </a:endParaRPr>
          </a:p>
        </p:txBody>
      </p:sp>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160338"/>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30" name="Rounded Rectangle 29"/>
          <p:cNvSpPr/>
          <p:nvPr/>
        </p:nvSpPr>
        <p:spPr>
          <a:xfrm>
            <a:off x="3667054" y="1131134"/>
            <a:ext cx="2068261" cy="7638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واقع گرایی انتقادی</a:t>
            </a:r>
            <a:endParaRPr lang="en-US" sz="1600" dirty="0">
              <a:solidFill>
                <a:schemeClr val="tx1"/>
              </a:solidFill>
              <a:cs typeface="B Titr" panose="00000700000000000000" pitchFamily="2" charset="-78"/>
            </a:endParaRPr>
          </a:p>
        </p:txBody>
      </p:sp>
      <p:sp>
        <p:nvSpPr>
          <p:cNvPr id="11" name="Rounded Rectangle 10"/>
          <p:cNvSpPr/>
          <p:nvPr/>
        </p:nvSpPr>
        <p:spPr>
          <a:xfrm>
            <a:off x="834976" y="2343773"/>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ادعای باورپذیری بجای قطعیت</a:t>
            </a:r>
            <a:endParaRPr lang="en-US" sz="1600" dirty="0">
              <a:solidFill>
                <a:schemeClr val="tx1"/>
              </a:solidFill>
              <a:cs typeface="B Titr" panose="00000700000000000000" pitchFamily="2" charset="-78"/>
            </a:endParaRPr>
          </a:p>
        </p:txBody>
      </p:sp>
      <p:sp>
        <p:nvSpPr>
          <p:cNvPr id="12" name="Rounded Rectangle 11"/>
          <p:cNvSpPr/>
          <p:nvPr/>
        </p:nvSpPr>
        <p:spPr>
          <a:xfrm>
            <a:off x="5355203" y="3130520"/>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وجود واقعیت خارجی مستقل از ذهن</a:t>
            </a:r>
            <a:endParaRPr lang="en-US" sz="1600" dirty="0">
              <a:solidFill>
                <a:schemeClr val="tx1"/>
              </a:solidFill>
              <a:cs typeface="B Titr" panose="00000700000000000000" pitchFamily="2" charset="-78"/>
            </a:endParaRPr>
          </a:p>
        </p:txBody>
      </p:sp>
      <p:sp>
        <p:nvSpPr>
          <p:cNvPr id="13" name="Rounded Rectangle 12"/>
          <p:cNvSpPr/>
          <p:nvPr/>
        </p:nvSpPr>
        <p:spPr>
          <a:xfrm>
            <a:off x="5374518" y="4034733"/>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امکان حصول شناخت آفاقی</a:t>
            </a:r>
            <a:endParaRPr lang="en-US" sz="1600" dirty="0">
              <a:solidFill>
                <a:schemeClr val="tx1"/>
              </a:solidFill>
              <a:cs typeface="B Titr" panose="00000700000000000000" pitchFamily="2" charset="-78"/>
            </a:endParaRPr>
          </a:p>
        </p:txBody>
      </p:sp>
      <p:sp>
        <p:nvSpPr>
          <p:cNvPr id="14" name="Rounded Rectangle 13"/>
          <p:cNvSpPr/>
          <p:nvPr/>
        </p:nvSpPr>
        <p:spPr>
          <a:xfrm>
            <a:off x="867814" y="4063209"/>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معرفت حدسی بجای معرفت قطعی</a:t>
            </a:r>
            <a:endParaRPr lang="en-US" sz="1600" dirty="0">
              <a:solidFill>
                <a:schemeClr val="tx1"/>
              </a:solidFill>
              <a:cs typeface="B Titr" panose="00000700000000000000" pitchFamily="2" charset="-78"/>
            </a:endParaRPr>
          </a:p>
        </p:txBody>
      </p:sp>
      <p:sp>
        <p:nvSpPr>
          <p:cNvPr id="15" name="Rounded Rectangle 14"/>
          <p:cNvSpPr/>
          <p:nvPr/>
        </p:nvSpPr>
        <p:spPr>
          <a:xfrm>
            <a:off x="5355203" y="2302428"/>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ابطال گرایی و رویکرد انتقادی</a:t>
            </a:r>
            <a:endParaRPr lang="en-US" sz="1600" dirty="0">
              <a:solidFill>
                <a:schemeClr val="tx1"/>
              </a:solidFill>
              <a:cs typeface="B Titr" panose="00000700000000000000" pitchFamily="2" charset="-78"/>
            </a:endParaRPr>
          </a:p>
        </p:txBody>
      </p:sp>
      <p:sp>
        <p:nvSpPr>
          <p:cNvPr id="16" name="Rounded Rectangle 15"/>
          <p:cNvSpPr/>
          <p:nvPr/>
        </p:nvSpPr>
        <p:spPr>
          <a:xfrm>
            <a:off x="834976" y="3246352"/>
            <a:ext cx="2866172" cy="64807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پذیرش معرفت های ابطال نشده</a:t>
            </a:r>
            <a:endParaRPr lang="en-US" sz="1600" dirty="0">
              <a:solidFill>
                <a:schemeClr val="tx1"/>
              </a:solidFill>
              <a:cs typeface="B Titr" panose="00000700000000000000" pitchFamily="2" charset="-78"/>
            </a:endParaRPr>
          </a:p>
        </p:txBody>
      </p:sp>
      <p:sp>
        <p:nvSpPr>
          <p:cNvPr id="17" name="Rounded Rectangle 16"/>
          <p:cNvSpPr/>
          <p:nvPr/>
        </p:nvSpPr>
        <p:spPr>
          <a:xfrm>
            <a:off x="516249" y="5733256"/>
            <a:ext cx="7971543"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آینده پژوهان با رویکرد واقع گرایی انتقادی می توانند ، گذشته و حال را به شیوه علمی بررسی کنند.  </a:t>
            </a:r>
            <a:endParaRPr lang="en-US" sz="1600" dirty="0">
              <a:solidFill>
                <a:schemeClr val="tx1"/>
              </a:solidFill>
              <a:cs typeface="B Titr" panose="00000700000000000000" pitchFamily="2" charset="-78"/>
            </a:endParaRPr>
          </a:p>
        </p:txBody>
      </p:sp>
      <p:sp>
        <p:nvSpPr>
          <p:cNvPr id="19" name="Down Arrow 18"/>
          <p:cNvSpPr/>
          <p:nvPr/>
        </p:nvSpPr>
        <p:spPr>
          <a:xfrm>
            <a:off x="4129934" y="4921852"/>
            <a:ext cx="1142499" cy="667388"/>
          </a:xfrm>
          <a:prstGeom prst="downArrow">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15663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516249" y="2103781"/>
            <a:ext cx="3483744" cy="2510723"/>
          </a:xfrm>
          <a:prstGeom prst="round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dirty="0">
              <a:solidFill>
                <a:schemeClr val="tx1"/>
              </a:solidFill>
              <a:cs typeface="B Titr" panose="00000700000000000000" pitchFamily="2" charset="-78"/>
            </a:endParaRPr>
          </a:p>
        </p:txBody>
      </p:sp>
      <p:sp>
        <p:nvSpPr>
          <p:cNvPr id="18" name="Rounded Rectangle 17"/>
          <p:cNvSpPr/>
          <p:nvPr/>
        </p:nvSpPr>
        <p:spPr>
          <a:xfrm>
            <a:off x="5004048" y="2041532"/>
            <a:ext cx="3483744" cy="2572972"/>
          </a:xfrm>
          <a:prstGeom prst="roundRect">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dirty="0">
              <a:solidFill>
                <a:schemeClr val="tx1"/>
              </a:solidFill>
              <a:cs typeface="B Titr" panose="00000700000000000000" pitchFamily="2" charset="-78"/>
            </a:endParaRPr>
          </a:p>
        </p:txBody>
      </p:sp>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893491" y="172043"/>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رویکرد وندل بل به معرفت شناسی آینده پژوهی</a:t>
            </a:r>
            <a:endParaRPr lang="en-US" b="1" dirty="0">
              <a:cs typeface="B Titr" panose="00000700000000000000" pitchFamily="2" charset="-78"/>
            </a:endParaRPr>
          </a:p>
        </p:txBody>
      </p:sp>
      <p:sp>
        <p:nvSpPr>
          <p:cNvPr id="30" name="Rounded Rectangle 29"/>
          <p:cNvSpPr/>
          <p:nvPr/>
        </p:nvSpPr>
        <p:spPr>
          <a:xfrm>
            <a:off x="2876246" y="1107559"/>
            <a:ext cx="3251547" cy="7638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واقع گرایی انتقادی بعنوان مبنای معرفت شناسی آینده پژوهی</a:t>
            </a:r>
            <a:endParaRPr lang="en-US" sz="1600" dirty="0">
              <a:solidFill>
                <a:schemeClr val="tx1"/>
              </a:solidFill>
              <a:cs typeface="B Titr" panose="00000700000000000000" pitchFamily="2" charset="-78"/>
            </a:endParaRPr>
          </a:p>
        </p:txBody>
      </p:sp>
      <p:sp>
        <p:nvSpPr>
          <p:cNvPr id="11" name="Rounded Rectangle 10"/>
          <p:cNvSpPr/>
          <p:nvPr/>
        </p:nvSpPr>
        <p:spPr>
          <a:xfrm>
            <a:off x="834976" y="2276872"/>
            <a:ext cx="2866172"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مفهوم معرفت جانشین</a:t>
            </a:r>
            <a:endParaRPr lang="en-US" sz="1600" dirty="0">
              <a:solidFill>
                <a:schemeClr val="tx1"/>
              </a:solidFill>
              <a:cs typeface="B Titr" panose="00000700000000000000" pitchFamily="2" charset="-78"/>
            </a:endParaRPr>
          </a:p>
        </p:txBody>
      </p:sp>
      <p:sp>
        <p:nvSpPr>
          <p:cNvPr id="12" name="Rounded Rectangle 11"/>
          <p:cNvSpPr/>
          <p:nvPr/>
        </p:nvSpPr>
        <p:spPr>
          <a:xfrm>
            <a:off x="5355203" y="2996952"/>
            <a:ext cx="2866172" cy="144016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گزاره ای درباره آینده که درستی و نادرستی آن را نمی دانیم ولی درست می انگاریم</a:t>
            </a:r>
            <a:endParaRPr lang="en-US" sz="1600" dirty="0">
              <a:solidFill>
                <a:schemeClr val="tx1"/>
              </a:solidFill>
              <a:cs typeface="B Titr" panose="00000700000000000000" pitchFamily="2" charset="-78"/>
            </a:endParaRPr>
          </a:p>
        </p:txBody>
      </p:sp>
      <p:sp>
        <p:nvSpPr>
          <p:cNvPr id="15" name="Rounded Rectangle 14"/>
          <p:cNvSpPr/>
          <p:nvPr/>
        </p:nvSpPr>
        <p:spPr>
          <a:xfrm>
            <a:off x="5355203" y="2204864"/>
            <a:ext cx="2866172" cy="6480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مفهوم فرض</a:t>
            </a:r>
            <a:endParaRPr lang="en-US" sz="1600" dirty="0">
              <a:solidFill>
                <a:schemeClr val="tx1"/>
              </a:solidFill>
              <a:cs typeface="B Titr" panose="00000700000000000000" pitchFamily="2" charset="-78"/>
            </a:endParaRPr>
          </a:p>
        </p:txBody>
      </p:sp>
      <p:sp>
        <p:nvSpPr>
          <p:cNvPr id="16" name="Rounded Rectangle 15"/>
          <p:cNvSpPr/>
          <p:nvPr/>
        </p:nvSpPr>
        <p:spPr>
          <a:xfrm>
            <a:off x="834976" y="3068960"/>
            <a:ext cx="2866172" cy="136815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دسته ای از فرض ها که بعنوان معرفت حدسی می پذیریم زیرا با تحلیل انتقادی ابطال نشده اند. </a:t>
            </a:r>
            <a:endParaRPr lang="en-US" sz="1600" dirty="0">
              <a:solidFill>
                <a:schemeClr val="tx1"/>
              </a:solidFill>
              <a:cs typeface="B Titr" panose="00000700000000000000" pitchFamily="2" charset="-78"/>
            </a:endParaRPr>
          </a:p>
        </p:txBody>
      </p:sp>
      <p:sp>
        <p:nvSpPr>
          <p:cNvPr id="17" name="Rounded Rectangle 16"/>
          <p:cNvSpPr/>
          <p:nvPr/>
        </p:nvSpPr>
        <p:spPr>
          <a:xfrm>
            <a:off x="4680521" y="5400600"/>
            <a:ext cx="4139951" cy="141277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کاربرد فرض ها: تصمیم گیری برای حرکت اجتماعی، بررسی فرضی رویدادهای گوناگون، توصیه های سیاستی بدیل و پیامدهای محتمل گوناگون </a:t>
            </a:r>
            <a:endParaRPr lang="en-US" sz="1600" dirty="0">
              <a:solidFill>
                <a:schemeClr val="tx1"/>
              </a:solidFill>
              <a:cs typeface="B Titr" panose="00000700000000000000" pitchFamily="2" charset="-78"/>
            </a:endParaRPr>
          </a:p>
        </p:txBody>
      </p:sp>
      <p:sp>
        <p:nvSpPr>
          <p:cNvPr id="19" name="Down Arrow 18"/>
          <p:cNvSpPr/>
          <p:nvPr/>
        </p:nvSpPr>
        <p:spPr>
          <a:xfrm>
            <a:off x="6174670" y="4633820"/>
            <a:ext cx="1142499" cy="667388"/>
          </a:xfrm>
          <a:prstGeom prst="downArrow">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5314" y="5400600"/>
            <a:ext cx="4139951" cy="14127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a-IR" sz="1600" dirty="0">
                <a:solidFill>
                  <a:schemeClr val="tx1"/>
                </a:solidFill>
                <a:cs typeface="B Titr" panose="00000700000000000000" pitchFamily="2" charset="-78"/>
              </a:rPr>
              <a:t>دو راه آزمون: اول ، انسجام بنیان های آشکار، قابل  فهم و منطقی و دوم، تلاش برای ابطال آن ها</a:t>
            </a:r>
            <a:endParaRPr lang="en-US" sz="1600" dirty="0">
              <a:solidFill>
                <a:schemeClr val="tx1"/>
              </a:solidFill>
              <a:cs typeface="B Titr" panose="00000700000000000000" pitchFamily="2" charset="-78"/>
            </a:endParaRPr>
          </a:p>
        </p:txBody>
      </p:sp>
      <p:sp>
        <p:nvSpPr>
          <p:cNvPr id="22" name="Down Arrow 21"/>
          <p:cNvSpPr/>
          <p:nvPr/>
        </p:nvSpPr>
        <p:spPr>
          <a:xfrm>
            <a:off x="1774066" y="4653136"/>
            <a:ext cx="1142499" cy="667388"/>
          </a:xfrm>
          <a:prstGeom prst="downArrow">
            <a:avLst/>
          </a:prstGeom>
          <a:solidFill>
            <a:srgbClr val="92D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312975" cy="183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83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268538" y="116632"/>
            <a:ext cx="4638675" cy="533400"/>
          </a:xfrm>
        </p:spPr>
        <p:txBody>
          <a:bodyPr>
            <a:normAutofit fontScale="90000"/>
          </a:bodyPr>
          <a:lstStyle/>
          <a:p>
            <a:pPr eaLnBrk="1" hangingPunct="1"/>
            <a:r>
              <a:rPr lang="fa-IR" altLang="en-US" sz="3000" dirty="0">
                <a:solidFill>
                  <a:schemeClr val="tx1"/>
                </a:solidFill>
                <a:cs typeface="B Yekan" pitchFamily="2" charset="-78"/>
              </a:rPr>
              <a:t>رویکرد دیگر اندیشمندان:</a:t>
            </a:r>
            <a:endParaRPr lang="es-ES" altLang="en-US" sz="3000" dirty="0">
              <a:solidFill>
                <a:schemeClr val="tx1"/>
              </a:solidFill>
              <a:cs typeface="B Yekan" pitchFamily="2" charset="-78"/>
            </a:endParaRPr>
          </a:p>
        </p:txBody>
      </p:sp>
      <p:sp>
        <p:nvSpPr>
          <p:cNvPr id="17411" name="Rectangle 2"/>
          <p:cNvSpPr txBox="1">
            <a:spLocks noChangeArrowheads="1"/>
          </p:cNvSpPr>
          <p:nvPr/>
        </p:nvSpPr>
        <p:spPr bwMode="auto">
          <a:xfrm>
            <a:off x="323850" y="684213"/>
            <a:ext cx="8569325"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Tx/>
              <a:buNone/>
            </a:pPr>
            <a:r>
              <a:rPr lang="fa-IR" altLang="en-US" sz="2000" b="1">
                <a:solidFill>
                  <a:srgbClr val="FF0000"/>
                </a:solidFill>
                <a:cs typeface="B Yekan" pitchFamily="2" charset="-78"/>
              </a:rPr>
              <a:t>ابن خلدون 1332-1382 (المقدمه): </a:t>
            </a:r>
            <a:r>
              <a:rPr lang="fa-IR" altLang="en-US" sz="2000">
                <a:cs typeface="B Yekan" pitchFamily="2" charset="-78"/>
              </a:rPr>
              <a:t>هر تمدن مانند یک ارگانیسم زنده است که در بستر تاریخ دستخوش تولد، توسعه، استقرار، افول و اضمحلا‌ل می‌شوند و به‌جای آنها تمدن‌های دیگر که بتوانند نسبت صحیح‌تری با الزامات زمان برقرار کنند، ظهور می‌کنند. او پنج مرحله را برای ظهور و افول تمدن‌ها برمی‌شمارد. این مراحل، پیروزی اولیه، بسط دامنه نفوذ و استقرار، ثبات و آسودگی، تمتع و بهره‌مندی و سرانجام افول و اضمحلا‌ل را شامل می‌شود. </a:t>
            </a:r>
          </a:p>
        </p:txBody>
      </p:sp>
      <p:sp>
        <p:nvSpPr>
          <p:cNvPr id="17412" name="Rectangle 2"/>
          <p:cNvSpPr txBox="1">
            <a:spLocks noChangeArrowheads="1"/>
          </p:cNvSpPr>
          <p:nvPr/>
        </p:nvSpPr>
        <p:spPr bwMode="auto">
          <a:xfrm>
            <a:off x="2339975" y="3284538"/>
            <a:ext cx="63357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Tx/>
              <a:buNone/>
            </a:pPr>
            <a:r>
              <a:rPr lang="fa-IR" altLang="en-US" sz="2000" b="1">
                <a:solidFill>
                  <a:srgbClr val="FF0000"/>
                </a:solidFill>
                <a:cs typeface="B Yekan" pitchFamily="2" charset="-78"/>
              </a:rPr>
              <a:t>یوهان هردر 1744-1803 (کتاب یک فلسفه دیگر تاریخ): </a:t>
            </a:r>
            <a:r>
              <a:rPr lang="fa-IR" altLang="en-US" sz="2000">
                <a:cs typeface="B Yekan" pitchFamily="2" charset="-78"/>
              </a:rPr>
              <a:t>تمدن با فرهنگ هم معناست و هر تمدنی استکمال منحصربفرد خود را دارد، از کودکی به نوجوانی، کهولت و انحطاط می رسد. مشیت خداوند مسیر تمدن ها را رقم می زند و آن ها تعالی دائمی دارند ولی اضمحلال مقطعی وجود دارد.  نوعی چرخش گریزناپذیر وجود دارد، هر تمدنی به حداکثر رشد خود می رسد و سپس سقوط می کند. نوع انسان همیشه با نتیجه اعمال خود روبروست. </a:t>
            </a:r>
            <a:endParaRPr lang="en-US" altLang="en-US" sz="2000">
              <a:cs typeface="B Yekan" pitchFamily="2" charset="-78"/>
            </a:endParaRP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432175"/>
            <a:ext cx="1728788"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372784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txBox="1">
            <a:spLocks noChangeArrowheads="1"/>
          </p:cNvSpPr>
          <p:nvPr/>
        </p:nvSpPr>
        <p:spPr bwMode="auto">
          <a:xfrm>
            <a:off x="900113" y="3213100"/>
            <a:ext cx="75961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spcBef>
                <a:spcPct val="0"/>
              </a:spcBef>
              <a:buFont typeface="Wingdings" pitchFamily="2" charset="2"/>
              <a:buChar char="q"/>
            </a:pPr>
            <a:r>
              <a:rPr lang="fa-IR" altLang="en-US" sz="2000">
                <a:cs typeface="B Yekan" pitchFamily="2" charset="-78"/>
              </a:rPr>
              <a:t>تامل در رویدادهای تاریخی موجب تدبیر و دوراندیشی می شود.</a:t>
            </a:r>
          </a:p>
        </p:txBody>
      </p:sp>
      <p:graphicFrame>
        <p:nvGraphicFramePr>
          <p:cNvPr id="9" name="Diagram 8"/>
          <p:cNvGraphicFramePr/>
          <p:nvPr/>
        </p:nvGraphicFramePr>
        <p:xfrm>
          <a:off x="0" y="1412776"/>
          <a:ext cx="8820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605" name="Group 12"/>
          <p:cNvGrpSpPr>
            <a:grpSpLocks/>
          </p:cNvGrpSpPr>
          <p:nvPr/>
        </p:nvGrpSpPr>
        <p:grpSpPr bwMode="auto">
          <a:xfrm>
            <a:off x="107950" y="4292600"/>
            <a:ext cx="8893175" cy="2176463"/>
            <a:chOff x="179512" y="2708920"/>
            <a:chExt cx="8892480" cy="2176016"/>
          </a:xfrm>
        </p:grpSpPr>
        <p:graphicFrame>
          <p:nvGraphicFramePr>
            <p:cNvPr id="10" name="Diagram 9"/>
            <p:cNvGraphicFramePr/>
            <p:nvPr/>
          </p:nvGraphicFramePr>
          <p:xfrm>
            <a:off x="179512" y="2708920"/>
            <a:ext cx="8496944" cy="217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ounded Rectangle 10"/>
            <p:cNvSpPr/>
            <p:nvPr/>
          </p:nvSpPr>
          <p:spPr>
            <a:xfrm>
              <a:off x="8171950" y="2924776"/>
              <a:ext cx="900042" cy="936433"/>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cs typeface="B Yekan" pitchFamily="2" charset="-78"/>
                </a:rPr>
                <a:t>دو مفهوم اصلی</a:t>
              </a:r>
              <a:endParaRPr lang="en-US" dirty="0">
                <a:cs typeface="B Yekan" pitchFamily="2" charset="-78"/>
              </a:endParaRPr>
            </a:p>
          </p:txBody>
        </p:sp>
      </p:grpSp>
      <p:sp>
        <p:nvSpPr>
          <p:cNvPr id="25606" name="Rectangle 14"/>
          <p:cNvSpPr>
            <a:spLocks noChangeArrowheads="1"/>
          </p:cNvSpPr>
          <p:nvPr/>
        </p:nvSpPr>
        <p:spPr bwMode="auto">
          <a:xfrm>
            <a:off x="2970212" y="220663"/>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cs typeface="B Yekan" pitchFamily="2" charset="-78"/>
              </a:rPr>
              <a:t>ابن خلدون، عصبیت و انحطاط تمدن</a:t>
            </a:r>
            <a:endParaRPr lang="en-US" altLang="en-US" sz="2000" b="1"/>
          </a:p>
        </p:txBody>
      </p:sp>
      <p:sp>
        <p:nvSpPr>
          <p:cNvPr id="25607" name="Rectangle 2"/>
          <p:cNvSpPr txBox="1">
            <a:spLocks noChangeArrowheads="1"/>
          </p:cNvSpPr>
          <p:nvPr/>
        </p:nvSpPr>
        <p:spPr bwMode="auto">
          <a:xfrm>
            <a:off x="1152525" y="836613"/>
            <a:ext cx="75961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spcBef>
                <a:spcPct val="0"/>
              </a:spcBef>
              <a:buFontTx/>
              <a:buNone/>
            </a:pPr>
            <a:r>
              <a:rPr lang="fa-IR" altLang="en-US" sz="2000">
                <a:cs typeface="B Yekan" pitchFamily="2" charset="-78"/>
              </a:rPr>
              <a:t>الکتاب العبر و دیوان المبتدا و الخبر فی ایام العرب و العجم</a:t>
            </a:r>
          </a:p>
        </p:txBody>
      </p:sp>
      <p:sp>
        <p:nvSpPr>
          <p:cNvPr id="12"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122152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323850" y="4437112"/>
            <a:ext cx="8496300" cy="179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200000"/>
              </a:lnSpc>
              <a:spcBef>
                <a:spcPct val="0"/>
              </a:spcBef>
              <a:buFont typeface="Wingdings" pitchFamily="2" charset="2"/>
              <a:buChar char="q"/>
            </a:pPr>
            <a:r>
              <a:rPr lang="fa-IR" altLang="en-US" sz="2000">
                <a:cs typeface="B Yekan" pitchFamily="2" charset="-78"/>
              </a:rPr>
              <a:t>با کاهش عصبیت، گسستگی قومی بوجود می آید و اقشار نامتجانس می شوند.</a:t>
            </a:r>
          </a:p>
          <a:p>
            <a:pPr algn="just" rtl="1" eaLnBrk="1" hangingPunct="1">
              <a:lnSpc>
                <a:spcPct val="200000"/>
              </a:lnSpc>
              <a:spcBef>
                <a:spcPct val="0"/>
              </a:spcBef>
              <a:buFont typeface="Wingdings" pitchFamily="2" charset="2"/>
              <a:buChar char="q"/>
            </a:pPr>
            <a:r>
              <a:rPr lang="fa-IR" altLang="en-US" sz="2000">
                <a:cs typeface="B Yekan" pitchFamily="2" charset="-78"/>
              </a:rPr>
              <a:t>تنوع در سلیقه ها، کوشش برای اثبات تشخص، تجمل پرستی، رفاه خواهی بوجود می آید</a:t>
            </a:r>
          </a:p>
          <a:p>
            <a:pPr algn="just" rtl="1" eaLnBrk="1" hangingPunct="1">
              <a:lnSpc>
                <a:spcPct val="200000"/>
              </a:lnSpc>
              <a:spcBef>
                <a:spcPct val="0"/>
              </a:spcBef>
              <a:buFont typeface="Wingdings" pitchFamily="2" charset="2"/>
              <a:buChar char="q"/>
            </a:pPr>
            <a:r>
              <a:rPr lang="fa-IR" altLang="en-US" sz="2000">
                <a:cs typeface="B Yekan" pitchFamily="2" charset="-78"/>
              </a:rPr>
              <a:t>این ها نشانه انحطاط است، که گویی ضرورت داشته و اجتناب ناپذیر بوده است. </a:t>
            </a:r>
          </a:p>
        </p:txBody>
      </p:sp>
      <p:graphicFrame>
        <p:nvGraphicFramePr>
          <p:cNvPr id="12" name="Diagram 11"/>
          <p:cNvGraphicFramePr/>
          <p:nvPr/>
        </p:nvGraphicFramePr>
        <p:xfrm>
          <a:off x="1763688" y="908720"/>
          <a:ext cx="6876256"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6628" name="Group 19"/>
          <p:cNvGrpSpPr>
            <a:grpSpLocks/>
          </p:cNvGrpSpPr>
          <p:nvPr/>
        </p:nvGrpSpPr>
        <p:grpSpPr bwMode="auto">
          <a:xfrm>
            <a:off x="2484438" y="3500438"/>
            <a:ext cx="4535487" cy="649287"/>
            <a:chOff x="2843808" y="3645024"/>
            <a:chExt cx="4536504" cy="648072"/>
          </a:xfrm>
        </p:grpSpPr>
        <p:sp>
          <p:nvSpPr>
            <p:cNvPr id="13" name="Up Arrow 12"/>
            <p:cNvSpPr/>
            <p:nvPr/>
          </p:nvSpPr>
          <p:spPr>
            <a:xfrm>
              <a:off x="5363735" y="3645024"/>
              <a:ext cx="2016577" cy="648072"/>
            </a:xfrm>
            <a:prstGeom prst="upArrow">
              <a:avLst>
                <a:gd name="adj1" fmla="val 58778"/>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شهرنشینی</a:t>
              </a:r>
              <a:endParaRPr lang="en-US" dirty="0">
                <a:solidFill>
                  <a:schemeClr val="tx1"/>
                </a:solidFill>
                <a:cs typeface="B Yekan" pitchFamily="2" charset="-78"/>
              </a:endParaRPr>
            </a:p>
          </p:txBody>
        </p:sp>
        <p:sp>
          <p:nvSpPr>
            <p:cNvPr id="14" name="Down Arrow 13"/>
            <p:cNvSpPr/>
            <p:nvPr/>
          </p:nvSpPr>
          <p:spPr>
            <a:xfrm>
              <a:off x="2843808" y="3645024"/>
              <a:ext cx="1943536" cy="648072"/>
            </a:xfrm>
            <a:prstGeom prst="downArrow">
              <a:avLst>
                <a:gd name="adj1" fmla="val 65886"/>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عصبیت</a:t>
              </a:r>
              <a:endParaRPr lang="en-US" dirty="0">
                <a:solidFill>
                  <a:schemeClr val="tx1"/>
                </a:solidFill>
                <a:cs typeface="B Yekan" pitchFamily="2" charset="-78"/>
              </a:endParaRPr>
            </a:p>
          </p:txBody>
        </p:sp>
        <p:grpSp>
          <p:nvGrpSpPr>
            <p:cNvPr id="26634" name="Group 17"/>
            <p:cNvGrpSpPr>
              <a:grpSpLocks/>
            </p:cNvGrpSpPr>
            <p:nvPr/>
          </p:nvGrpSpPr>
          <p:grpSpPr bwMode="auto">
            <a:xfrm>
              <a:off x="4860032" y="4077072"/>
              <a:ext cx="457200" cy="152400"/>
              <a:chOff x="7092280" y="3284984"/>
              <a:chExt cx="457200" cy="152400"/>
            </a:xfrm>
          </p:grpSpPr>
          <p:cxnSp>
            <p:nvCxnSpPr>
              <p:cNvPr id="16" name="Straight Connector 15"/>
              <p:cNvCxnSpPr/>
              <p:nvPr/>
            </p:nvCxnSpPr>
            <p:spPr>
              <a:xfrm>
                <a:off x="7092633" y="3285512"/>
                <a:ext cx="457302" cy="0"/>
              </a:xfrm>
              <a:prstGeom prst="line">
                <a:avLst/>
              </a:prstGeom>
              <a:ln w="8572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92633" y="3437627"/>
                <a:ext cx="457302" cy="0"/>
              </a:xfrm>
              <a:prstGeom prst="line">
                <a:avLst/>
              </a:prstGeom>
              <a:ln w="85725"/>
            </p:spPr>
            <p:style>
              <a:lnRef idx="1">
                <a:schemeClr val="accent1"/>
              </a:lnRef>
              <a:fillRef idx="0">
                <a:schemeClr val="accent1"/>
              </a:fillRef>
              <a:effectRef idx="0">
                <a:schemeClr val="accent1"/>
              </a:effectRef>
              <a:fontRef idx="minor">
                <a:schemeClr val="tx1"/>
              </a:fontRef>
            </p:style>
          </p:cxnSp>
        </p:grpSp>
      </p:grpSp>
      <p:sp>
        <p:nvSpPr>
          <p:cNvPr id="26629" name="Rectangle 20"/>
          <p:cNvSpPr>
            <a:spLocks noChangeArrowheads="1"/>
          </p:cNvSpPr>
          <p:nvPr/>
        </p:nvSpPr>
        <p:spPr bwMode="auto">
          <a:xfrm>
            <a:off x="2844006" y="220663"/>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cs typeface="B Yekan" pitchFamily="2" charset="-78"/>
              </a:rPr>
              <a:t>ابن خلدون، عصبیت و انحطاط تمدن</a:t>
            </a:r>
            <a:endParaRPr lang="en-US" altLang="en-US" sz="2000" b="1" dirty="0"/>
          </a:p>
        </p:txBody>
      </p:sp>
      <p:sp>
        <p:nvSpPr>
          <p:cNvPr id="11"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265248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2879725" y="194583"/>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cs typeface="B Yekan" pitchFamily="2" charset="-78"/>
              </a:rPr>
              <a:t>یوهان هردر در مقابل موج تجدد</a:t>
            </a:r>
            <a:endParaRPr lang="en-US" altLang="en-US" sz="2000" b="1"/>
          </a:p>
        </p:txBody>
      </p:sp>
      <p:sp>
        <p:nvSpPr>
          <p:cNvPr id="27651" name="Rectangle 2"/>
          <p:cNvSpPr txBox="1">
            <a:spLocks noChangeArrowheads="1"/>
          </p:cNvSpPr>
          <p:nvPr/>
        </p:nvSpPr>
        <p:spPr bwMode="auto">
          <a:xfrm>
            <a:off x="-36513" y="765175"/>
            <a:ext cx="8893176"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 typeface="Wingdings" pitchFamily="2" charset="2"/>
              <a:buChar char="q"/>
            </a:pPr>
            <a:r>
              <a:rPr lang="fa-IR" altLang="en-US" sz="1800">
                <a:cs typeface="B Yekan" pitchFamily="2" charset="-78"/>
              </a:rPr>
              <a:t>او تجلی نیروی تاریخ در جهان را امری ماورائی می داند که منجر به نشاطی پویا در جهت کمال می شود.  </a:t>
            </a:r>
          </a:p>
        </p:txBody>
      </p:sp>
      <p:sp>
        <p:nvSpPr>
          <p:cNvPr id="27652" name="Rectangle 5"/>
          <p:cNvSpPr>
            <a:spLocks noChangeArrowheads="1"/>
          </p:cNvSpPr>
          <p:nvPr/>
        </p:nvSpPr>
        <p:spPr bwMode="auto">
          <a:xfrm>
            <a:off x="539750" y="1916113"/>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cs typeface="B Yekan" pitchFamily="2" charset="-78"/>
              </a:rPr>
              <a:t>هردر در کنار سنت گرایان و مقابل موج تجدد ایستاد</a:t>
            </a:r>
            <a:endParaRPr lang="en-US" altLang="en-US" sz="2000" b="1"/>
          </a:p>
        </p:txBody>
      </p:sp>
      <p:sp>
        <p:nvSpPr>
          <p:cNvPr id="27653" name="Rectangle 2"/>
          <p:cNvSpPr txBox="1">
            <a:spLocks noChangeArrowheads="1"/>
          </p:cNvSpPr>
          <p:nvPr/>
        </p:nvSpPr>
        <p:spPr bwMode="auto">
          <a:xfrm>
            <a:off x="-36513" y="2420938"/>
            <a:ext cx="889317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 typeface="Wingdings" pitchFamily="2" charset="2"/>
              <a:buChar char="q"/>
            </a:pPr>
            <a:r>
              <a:rPr lang="fa-IR" altLang="en-US" sz="1800">
                <a:cs typeface="B Yekan" pitchFamily="2" charset="-78"/>
              </a:rPr>
              <a:t>افکار فلاسفه متجدد، از مردم سلب هویت می کند و زبان و فرهنگ آنان را نابود می سازد.</a:t>
            </a:r>
          </a:p>
          <a:p>
            <a:pPr algn="just" rtl="1" eaLnBrk="1" hangingPunct="1">
              <a:lnSpc>
                <a:spcPct val="150000"/>
              </a:lnSpc>
              <a:spcBef>
                <a:spcPct val="0"/>
              </a:spcBef>
              <a:buFont typeface="Wingdings" pitchFamily="2" charset="2"/>
              <a:buChar char="q"/>
            </a:pPr>
            <a:r>
              <a:rPr lang="fa-IR" altLang="en-US" sz="1800">
                <a:cs typeface="B Yekan" pitchFamily="2" charset="-78"/>
              </a:rPr>
              <a:t>به بهانه اتحاد فرهنگی، ریشه های حیاتی آنان را می خشکاند. </a:t>
            </a:r>
          </a:p>
          <a:p>
            <a:pPr algn="just" rtl="1" eaLnBrk="1" hangingPunct="1">
              <a:lnSpc>
                <a:spcPct val="150000"/>
              </a:lnSpc>
              <a:spcBef>
                <a:spcPct val="0"/>
              </a:spcBef>
              <a:buFont typeface="Wingdings" pitchFamily="2" charset="2"/>
              <a:buChar char="q"/>
            </a:pPr>
            <a:r>
              <a:rPr lang="fa-IR" altLang="en-US" sz="1800">
                <a:cs typeface="B Yekan" pitchFamily="2" charset="-78"/>
              </a:rPr>
              <a:t>هر دوره ای از تاریخ جهت وجودی دارد که دلالت بر مشیت الهی می کند.</a:t>
            </a:r>
          </a:p>
          <a:p>
            <a:pPr algn="just" rtl="1" eaLnBrk="1" hangingPunct="1">
              <a:lnSpc>
                <a:spcPct val="150000"/>
              </a:lnSpc>
              <a:spcBef>
                <a:spcPct val="0"/>
              </a:spcBef>
              <a:buFont typeface="Wingdings" pitchFamily="2" charset="2"/>
              <a:buChar char="q"/>
            </a:pPr>
            <a:r>
              <a:rPr lang="fa-IR" altLang="en-US" sz="1800">
                <a:cs typeface="B Yekan" pitchFamily="2" charset="-78"/>
              </a:rPr>
              <a:t>تاریخ بشریت، همچون حیات یک فرد واحد است که دوران کودکی، نوجوانی، کهولت و انحطاط دارد. </a:t>
            </a:r>
          </a:p>
        </p:txBody>
      </p:sp>
      <p:grpSp>
        <p:nvGrpSpPr>
          <p:cNvPr id="27654" name="Group 12"/>
          <p:cNvGrpSpPr>
            <a:grpSpLocks/>
          </p:cNvGrpSpPr>
          <p:nvPr/>
        </p:nvGrpSpPr>
        <p:grpSpPr bwMode="auto">
          <a:xfrm>
            <a:off x="0" y="4360863"/>
            <a:ext cx="4859338" cy="2524125"/>
            <a:chOff x="0" y="4289251"/>
            <a:chExt cx="5657850" cy="2524125"/>
          </a:xfrm>
        </p:grpSpPr>
        <p:pic>
          <p:nvPicPr>
            <p:cNvPr id="276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9251"/>
              <a:ext cx="56578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Rectangle 8"/>
            <p:cNvSpPr>
              <a:spLocks noChangeArrowheads="1"/>
            </p:cNvSpPr>
            <p:nvPr/>
          </p:nvSpPr>
          <p:spPr bwMode="auto">
            <a:xfrm>
              <a:off x="3275856" y="4293096"/>
              <a:ext cx="648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solidFill>
                    <a:srgbClr val="FF0000"/>
                  </a:solidFill>
                  <a:cs typeface="B Yekan" pitchFamily="2" charset="-78"/>
                </a:rPr>
                <a:t>روم</a:t>
              </a:r>
              <a:endParaRPr lang="en-US" altLang="en-US" sz="2000" b="1">
                <a:solidFill>
                  <a:srgbClr val="FF0000"/>
                </a:solidFill>
              </a:endParaRPr>
            </a:p>
          </p:txBody>
        </p:sp>
        <p:sp>
          <p:nvSpPr>
            <p:cNvPr id="27659" name="Rectangle 9"/>
            <p:cNvSpPr>
              <a:spLocks noChangeArrowheads="1"/>
            </p:cNvSpPr>
            <p:nvPr/>
          </p:nvSpPr>
          <p:spPr bwMode="auto">
            <a:xfrm>
              <a:off x="2195736" y="4365104"/>
              <a:ext cx="792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solidFill>
                    <a:srgbClr val="FF0000"/>
                  </a:solidFill>
                  <a:cs typeface="B Yekan" pitchFamily="2" charset="-78"/>
                </a:rPr>
                <a:t>یونان</a:t>
              </a:r>
              <a:endParaRPr lang="en-US" altLang="en-US" sz="2000" b="1">
                <a:solidFill>
                  <a:srgbClr val="FF0000"/>
                </a:solidFill>
              </a:endParaRPr>
            </a:p>
          </p:txBody>
        </p:sp>
        <p:sp>
          <p:nvSpPr>
            <p:cNvPr id="27660" name="Rectangle 10"/>
            <p:cNvSpPr>
              <a:spLocks noChangeArrowheads="1"/>
            </p:cNvSpPr>
            <p:nvPr/>
          </p:nvSpPr>
          <p:spPr bwMode="auto">
            <a:xfrm>
              <a:off x="1475656" y="4653136"/>
              <a:ext cx="792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solidFill>
                    <a:srgbClr val="FF0000"/>
                  </a:solidFill>
                  <a:cs typeface="B Yekan" pitchFamily="2" charset="-78"/>
                </a:rPr>
                <a:t>مصر</a:t>
              </a:r>
              <a:endParaRPr lang="en-US" altLang="en-US" sz="2000" b="1">
                <a:solidFill>
                  <a:srgbClr val="FF0000"/>
                </a:solidFill>
              </a:endParaRPr>
            </a:p>
          </p:txBody>
        </p:sp>
        <p:sp>
          <p:nvSpPr>
            <p:cNvPr id="27661" name="Rectangle 11"/>
            <p:cNvSpPr>
              <a:spLocks noChangeArrowheads="1"/>
            </p:cNvSpPr>
            <p:nvPr/>
          </p:nvSpPr>
          <p:spPr bwMode="auto">
            <a:xfrm>
              <a:off x="432048" y="5229200"/>
              <a:ext cx="14756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solidFill>
                    <a:srgbClr val="FF0000"/>
                  </a:solidFill>
                  <a:cs typeface="B Yekan" pitchFamily="2" charset="-78"/>
                </a:rPr>
                <a:t>شرق باستان</a:t>
              </a:r>
              <a:endParaRPr lang="en-US" altLang="en-US" sz="2000" b="1">
                <a:solidFill>
                  <a:srgbClr val="FF0000"/>
                </a:solidFill>
              </a:endParaRPr>
            </a:p>
          </p:txBody>
        </p:sp>
      </p:grpSp>
      <p:sp>
        <p:nvSpPr>
          <p:cNvPr id="13" name="Rectangle 2"/>
          <p:cNvSpPr txBox="1">
            <a:spLocks noChangeArrowheads="1"/>
          </p:cNvSpPr>
          <p:nvPr/>
        </p:nvSpPr>
        <p:spPr bwMode="auto">
          <a:xfrm>
            <a:off x="4860925" y="4365625"/>
            <a:ext cx="4319588" cy="2519363"/>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nchor="ctr"/>
          <a:lstStyle/>
          <a:p>
            <a:pPr algn="just" rtl="1">
              <a:lnSpc>
                <a:spcPct val="200000"/>
              </a:lnSpc>
              <a:buFont typeface="Wingdings" pitchFamily="2" charset="2"/>
              <a:buChar char="Ø"/>
              <a:defRPr/>
            </a:pPr>
            <a:r>
              <a:rPr lang="fa-IR" dirty="0">
                <a:solidFill>
                  <a:schemeClr val="bg1"/>
                </a:solidFill>
                <a:cs typeface="B Yekan" pitchFamily="2" charset="-78"/>
              </a:rPr>
              <a:t>واسطه میان انسان و طبیعت ، فرهنگ های مختلف است. </a:t>
            </a:r>
          </a:p>
          <a:p>
            <a:pPr algn="just" rtl="1">
              <a:lnSpc>
                <a:spcPct val="200000"/>
              </a:lnSpc>
              <a:buFont typeface="Wingdings" pitchFamily="2" charset="2"/>
              <a:buChar char="Ø"/>
              <a:defRPr/>
            </a:pPr>
            <a:r>
              <a:rPr lang="fa-IR" dirty="0">
                <a:solidFill>
                  <a:schemeClr val="bg1"/>
                </a:solidFill>
                <a:cs typeface="B Yekan" pitchFamily="2" charset="-78"/>
              </a:rPr>
              <a:t>طبیعت نیز در فرهنگ های مختلف به گونه ای متفاوت دیده می شود. </a:t>
            </a:r>
          </a:p>
        </p:txBody>
      </p:sp>
    </p:spTree>
    <p:extLst>
      <p:ext uri="{BB962C8B-B14F-4D97-AF65-F5344CB8AC3E}">
        <p14:creationId xmlns:p14="http://schemas.microsoft.com/office/powerpoint/2010/main" val="7661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539750" y="2596902"/>
            <a:ext cx="8135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solidFill>
                  <a:srgbClr val="002060"/>
                </a:solidFill>
                <a:cs typeface="B Yekan" pitchFamily="2" charset="-78"/>
              </a:rPr>
              <a:t>مورخ جنبه پیامبر گونه دارد که طرح اصلی مشیت خداوند در تاریخ را استخراج می کند. </a:t>
            </a:r>
            <a:endParaRPr lang="en-US" altLang="en-US" sz="2000" b="1" dirty="0">
              <a:solidFill>
                <a:srgbClr val="002060"/>
              </a:solidFill>
            </a:endParaRPr>
          </a:p>
        </p:txBody>
      </p:sp>
      <p:sp>
        <p:nvSpPr>
          <p:cNvPr id="28675" name="Rectangle 12"/>
          <p:cNvSpPr>
            <a:spLocks noChangeArrowheads="1"/>
          </p:cNvSpPr>
          <p:nvPr/>
        </p:nvSpPr>
        <p:spPr bwMode="auto">
          <a:xfrm>
            <a:off x="1547813" y="3212976"/>
            <a:ext cx="64087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rtl="1" eaLnBrk="1" hangingPunct="1">
              <a:lnSpc>
                <a:spcPct val="150000"/>
              </a:lnSpc>
              <a:spcBef>
                <a:spcPct val="0"/>
              </a:spcBef>
              <a:buFontTx/>
              <a:buNone/>
            </a:pPr>
            <a:r>
              <a:rPr lang="fa-IR" altLang="en-US" sz="1800" b="1">
                <a:solidFill>
                  <a:srgbClr val="FF0000"/>
                </a:solidFill>
                <a:cs typeface="B Yekan" pitchFamily="2" charset="-78"/>
              </a:rPr>
              <a:t>هیچ تمدنی مثل دیگری نیست و هر نوع تقلید علامت انحطاط است. </a:t>
            </a:r>
          </a:p>
        </p:txBody>
      </p:sp>
      <p:sp>
        <p:nvSpPr>
          <p:cNvPr id="14" name="Rectangle 13"/>
          <p:cNvSpPr/>
          <p:nvPr/>
        </p:nvSpPr>
        <p:spPr>
          <a:xfrm>
            <a:off x="1547813" y="4035425"/>
            <a:ext cx="6408737" cy="4730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rtl="1">
              <a:lnSpc>
                <a:spcPct val="150000"/>
              </a:lnSpc>
              <a:defRPr/>
            </a:pPr>
            <a:r>
              <a:rPr lang="fa-IR" b="1" dirty="0">
                <a:solidFill>
                  <a:srgbClr val="002060"/>
                </a:solidFill>
                <a:cs typeface="B Yekan" pitchFamily="2" charset="-78"/>
              </a:rPr>
              <a:t>هردر، قائل به تعالی دائمی بشری ست ولی انحطاط مقطعی را می پذیرد. </a:t>
            </a:r>
          </a:p>
        </p:txBody>
      </p:sp>
      <p:sp>
        <p:nvSpPr>
          <p:cNvPr id="15" name="Rectangle 14"/>
          <p:cNvSpPr/>
          <p:nvPr/>
        </p:nvSpPr>
        <p:spPr>
          <a:xfrm>
            <a:off x="395288" y="5110163"/>
            <a:ext cx="8280400" cy="143827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r" rtl="1">
              <a:lnSpc>
                <a:spcPct val="150000"/>
              </a:lnSpc>
              <a:buFont typeface="Wingdings" pitchFamily="2" charset="2"/>
              <a:buChar char="q"/>
              <a:defRPr/>
            </a:pPr>
            <a:r>
              <a:rPr lang="fa-IR" sz="2000" b="1" dirty="0">
                <a:solidFill>
                  <a:srgbClr val="002060"/>
                </a:solidFill>
                <a:cs typeface="B Yekan" pitchFamily="2" charset="-78"/>
              </a:rPr>
              <a:t>هر دوره ارزش های خاص خود را دارد که نسبت به دیگر دوره ها ارزشمندتر نیست.</a:t>
            </a:r>
          </a:p>
          <a:p>
            <a:pPr algn="r" rtl="1">
              <a:lnSpc>
                <a:spcPct val="150000"/>
              </a:lnSpc>
              <a:buFont typeface="Wingdings" pitchFamily="2" charset="2"/>
              <a:buChar char="q"/>
              <a:defRPr/>
            </a:pPr>
            <a:r>
              <a:rPr lang="fa-IR" sz="2000" b="1" dirty="0">
                <a:solidFill>
                  <a:srgbClr val="002060"/>
                </a:solidFill>
                <a:cs typeface="B Yekan" pitchFamily="2" charset="-78"/>
              </a:rPr>
              <a:t>تعلیم و تربیت در نهایت اهمیت است زیرا کمال فردی در دیگران ادامه می یابد.</a:t>
            </a:r>
          </a:p>
          <a:p>
            <a:pPr algn="r" rtl="1">
              <a:lnSpc>
                <a:spcPct val="150000"/>
              </a:lnSpc>
              <a:buFont typeface="Wingdings" pitchFamily="2" charset="2"/>
              <a:buChar char="q"/>
              <a:defRPr/>
            </a:pPr>
            <a:r>
              <a:rPr lang="fa-IR" sz="2000" b="1" dirty="0">
                <a:solidFill>
                  <a:srgbClr val="002060"/>
                </a:solidFill>
                <a:cs typeface="B Yekan" pitchFamily="2" charset="-78"/>
              </a:rPr>
              <a:t>کوشش جهت شکستن محدودیت های انسانی تضمین کننده انسانیت انسان است. </a:t>
            </a:r>
            <a:endParaRPr lang="en-US" sz="2000" b="1" dirty="0">
              <a:solidFill>
                <a:srgbClr val="002060"/>
              </a:solidFill>
            </a:endParaRPr>
          </a:p>
        </p:txBody>
      </p:sp>
      <p:sp>
        <p:nvSpPr>
          <p:cNvPr id="28678" name="Rectangle 15"/>
          <p:cNvSpPr>
            <a:spLocks noChangeArrowheads="1"/>
          </p:cNvSpPr>
          <p:nvPr/>
        </p:nvSpPr>
        <p:spPr bwMode="auto">
          <a:xfrm>
            <a:off x="3024187" y="173719"/>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cs typeface="B Yekan" pitchFamily="2" charset="-78"/>
              </a:rPr>
              <a:t>یوهان هردر در مقابل موج تجدد</a:t>
            </a:r>
            <a:endParaRPr lang="en-US" altLang="en-US" sz="2000" b="1" dirty="0"/>
          </a:p>
        </p:txBody>
      </p:sp>
      <p:sp>
        <p:nvSpPr>
          <p:cNvPr id="28679" name="Rectangle 2"/>
          <p:cNvSpPr txBox="1">
            <a:spLocks noChangeArrowheads="1"/>
          </p:cNvSpPr>
          <p:nvPr/>
        </p:nvSpPr>
        <p:spPr bwMode="auto">
          <a:xfrm>
            <a:off x="71438" y="908050"/>
            <a:ext cx="8964612" cy="1441450"/>
          </a:xfrm>
          <a:prstGeom prst="rect">
            <a:avLst/>
          </a:prstGeom>
          <a:solidFill>
            <a:srgbClr val="00B050">
              <a:alpha val="4784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 typeface="Wingdings" pitchFamily="2" charset="2"/>
              <a:buChar char="q"/>
            </a:pPr>
            <a:r>
              <a:rPr lang="fa-IR" altLang="en-US" sz="1800">
                <a:cs typeface="B Yekan" pitchFamily="2" charset="-78"/>
              </a:rPr>
              <a:t>اصول زیبایی شناسی یونانی برای ارزیابی هنر رومی مناسب نیست.</a:t>
            </a:r>
          </a:p>
          <a:p>
            <a:pPr algn="just" rtl="1" eaLnBrk="1" hangingPunct="1">
              <a:lnSpc>
                <a:spcPct val="150000"/>
              </a:lnSpc>
              <a:spcBef>
                <a:spcPct val="0"/>
              </a:spcBef>
              <a:buFont typeface="Wingdings" pitchFamily="2" charset="2"/>
              <a:buChar char="q"/>
            </a:pPr>
            <a:r>
              <a:rPr lang="fa-IR" altLang="en-US" sz="1800">
                <a:cs typeface="B Yekan" pitchFamily="2" charset="-78"/>
              </a:rPr>
              <a:t>کل عالم از مسیر طبیعی خود خارج شده و ملاک های ارزیابی فرهنگ صحیح را از دست داده است. </a:t>
            </a:r>
          </a:p>
          <a:p>
            <a:pPr algn="just" rtl="1" eaLnBrk="1" hangingPunct="1">
              <a:lnSpc>
                <a:spcPct val="150000"/>
              </a:lnSpc>
              <a:spcBef>
                <a:spcPct val="0"/>
              </a:spcBef>
              <a:buFont typeface="Wingdings" pitchFamily="2" charset="2"/>
              <a:buChar char="q"/>
            </a:pPr>
            <a:r>
              <a:rPr lang="fa-IR" altLang="en-US" sz="1800">
                <a:cs typeface="B Yekan" pitchFamily="2" charset="-78"/>
              </a:rPr>
              <a:t>فن و صنعت موجب استثمار می شود و تجارت با ممالک مستعمره موجب انتشار فرهنگ و تمدن نمی شود. </a:t>
            </a:r>
          </a:p>
        </p:txBody>
      </p:sp>
    </p:spTree>
    <p:extLst>
      <p:ext uri="{BB962C8B-B14F-4D97-AF65-F5344CB8AC3E}">
        <p14:creationId xmlns:p14="http://schemas.microsoft.com/office/powerpoint/2010/main" val="41072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2268538" y="908050"/>
            <a:ext cx="64071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Tx/>
              <a:buNone/>
            </a:pPr>
            <a:r>
              <a:rPr lang="fa-IR" altLang="en-US" sz="2000" b="1">
                <a:solidFill>
                  <a:srgbClr val="FF0000"/>
                </a:solidFill>
                <a:cs typeface="B Yekan" pitchFamily="2" charset="-78"/>
              </a:rPr>
              <a:t>فردریچ هگل 1770-1831(فلسفه تاریخ): </a:t>
            </a:r>
            <a:r>
              <a:rPr lang="fa-IR" altLang="en-US" sz="2000">
                <a:cs typeface="B Yekan" pitchFamily="2" charset="-78"/>
              </a:rPr>
              <a:t>تمدن، تجلی روح کلی است که مسیر حرکت خود را در بستر تاریخ به منظور حصول به خودآگاهی کامل و آزادی طی می‌کند. </a:t>
            </a:r>
          </a:p>
          <a:p>
            <a:pPr algn="just" rtl="1" eaLnBrk="1" hangingPunct="1">
              <a:lnSpc>
                <a:spcPct val="150000"/>
              </a:lnSpc>
              <a:spcBef>
                <a:spcPct val="0"/>
              </a:spcBef>
              <a:buFontTx/>
              <a:buNone/>
            </a:pPr>
            <a:r>
              <a:rPr lang="fa-IR" altLang="en-US" sz="2000">
                <a:cs typeface="B Yekan" pitchFamily="2" charset="-78"/>
              </a:rPr>
              <a:t>روح کلی، همان نماد عقل مطلق است که در بستر تاریخ جاری می‌شود و رویدادهای تاریخی، از قبیل ظهور و سقوط تمدن‌ها، پدیدارهایی هستند که روح کلی خود را در بطن این رویدادها نشان می‌دهد. هر چقدر که به دوران‌های متاخرتر و تمدن‌های جدیدتر می‌رسیم، روح کلی بیشتر به منزل مقصود نزدیک می‌شود.</a:t>
            </a:r>
          </a:p>
          <a:p>
            <a:pPr algn="just" rtl="1" eaLnBrk="1" hangingPunct="1">
              <a:lnSpc>
                <a:spcPct val="150000"/>
              </a:lnSpc>
              <a:spcBef>
                <a:spcPct val="0"/>
              </a:spcBef>
              <a:buFontTx/>
              <a:buNone/>
            </a:pPr>
            <a:r>
              <a:rPr lang="fa-IR" altLang="en-US" sz="2000">
                <a:cs typeface="B Yekan" pitchFamily="2" charset="-78"/>
              </a:rPr>
              <a:t>هگل چهار تمدن عمده را به‌عنوان مراحل چندگانه تکامل روح و ایده کلی برمی‌گزیند، تمدن شرقی‌ (امپراتوری ایران)، تمدن یونانی، تمدن رومی‌ و تمدن ژرمانیک مسیحی.</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92188"/>
            <a:ext cx="20193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4211638" y="107950"/>
            <a:ext cx="4638675" cy="533400"/>
          </a:xfrm>
          <a:prstGeom prst="rect">
            <a:avLst/>
          </a:prstGeom>
          <a:noFill/>
          <a:ln w="9525">
            <a:noFill/>
            <a:miter lim="800000"/>
            <a:headEnd/>
            <a:tailEnd/>
          </a:ln>
          <a:effectLst/>
        </p:spPr>
        <p:txBody>
          <a:bodyPr anchor="ctr"/>
          <a:lstStyle/>
          <a:p>
            <a:pPr algn="ctr">
              <a:defRPr/>
            </a:pPr>
            <a:r>
              <a:rPr lang="fa-IR" altLang="en-US" sz="3000" dirty="0">
                <a:cs typeface="B Yekan" pitchFamily="2" charset="-78"/>
              </a:rPr>
              <a:t>رویکرد دیگر </a:t>
            </a:r>
            <a:r>
              <a:rPr lang="fa-IR" sz="3000" kern="0" dirty="0">
                <a:latin typeface="+mj-lt"/>
                <a:ea typeface="+mj-ea"/>
                <a:cs typeface="B Yekan" pitchFamily="2" charset="-78"/>
              </a:rPr>
              <a:t>اندیشمندان:</a:t>
            </a:r>
            <a:endParaRPr lang="es-ES" sz="3000" kern="0" dirty="0">
              <a:latin typeface="+mj-lt"/>
              <a:ea typeface="+mj-ea"/>
              <a:cs typeface="B Yekan" pitchFamily="2" charset="-78"/>
            </a:endParaRPr>
          </a:p>
        </p:txBody>
      </p:sp>
      <p:sp>
        <p:nvSpPr>
          <p:cNvPr id="5"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283579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43608" y="836712"/>
          <a:ext cx="7848872"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rot="10800000" flipV="1">
            <a:off x="3563938" y="2133600"/>
            <a:ext cx="1728787" cy="7191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331913" y="2781300"/>
            <a:ext cx="2232025" cy="71913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ذات روح، اخلاق</a:t>
            </a:r>
          </a:p>
          <a:p>
            <a:pPr algn="ctr">
              <a:defRPr/>
            </a:pPr>
            <a:r>
              <a:rPr lang="fa-IR" dirty="0">
                <a:solidFill>
                  <a:schemeClr val="tx1"/>
                </a:solidFill>
                <a:cs typeface="B Yekan" pitchFamily="2" charset="-78"/>
              </a:rPr>
              <a:t>ذات اخلاق، عدالت</a:t>
            </a:r>
            <a:endParaRPr lang="en-US" dirty="0">
              <a:solidFill>
                <a:schemeClr val="tx1"/>
              </a:solidFill>
              <a:cs typeface="B Yekan" pitchFamily="2" charset="-78"/>
            </a:endParaRPr>
          </a:p>
        </p:txBody>
      </p:sp>
      <p:sp>
        <p:nvSpPr>
          <p:cNvPr id="12" name="Down Arrow 11"/>
          <p:cNvSpPr/>
          <p:nvPr/>
        </p:nvSpPr>
        <p:spPr>
          <a:xfrm>
            <a:off x="2124075" y="3573463"/>
            <a:ext cx="647700" cy="719137"/>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1331913" y="4365625"/>
            <a:ext cx="2232025" cy="719138"/>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bg1"/>
                </a:solidFill>
                <a:cs typeface="B Yekan" pitchFamily="2" charset="-78"/>
              </a:rPr>
              <a:t>سیر تحول تاریخ یعنی سیر تحول عدالت</a:t>
            </a:r>
            <a:endParaRPr lang="en-US" dirty="0">
              <a:solidFill>
                <a:schemeClr val="bg1"/>
              </a:solidFill>
              <a:cs typeface="B Yekan" pitchFamily="2" charset="-78"/>
            </a:endParaRPr>
          </a:p>
        </p:txBody>
      </p:sp>
      <p:sp>
        <p:nvSpPr>
          <p:cNvPr id="15" name="Rounded Rectangle 14"/>
          <p:cNvSpPr/>
          <p:nvPr/>
        </p:nvSpPr>
        <p:spPr>
          <a:xfrm>
            <a:off x="7056438" y="5157788"/>
            <a:ext cx="1476375" cy="1150937"/>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bg1"/>
                </a:solidFill>
                <a:cs typeface="B Yekan" pitchFamily="2" charset="-78"/>
              </a:rPr>
              <a:t>عدالت، موجب حرکت و وقوع حوادث</a:t>
            </a:r>
            <a:endParaRPr lang="en-US" dirty="0">
              <a:solidFill>
                <a:schemeClr val="bg1"/>
              </a:solidFill>
              <a:cs typeface="B Yekan" pitchFamily="2" charset="-78"/>
            </a:endParaRPr>
          </a:p>
        </p:txBody>
      </p:sp>
      <p:sp>
        <p:nvSpPr>
          <p:cNvPr id="16" name="Rounded Rectangle 15"/>
          <p:cNvSpPr/>
          <p:nvPr/>
        </p:nvSpPr>
        <p:spPr>
          <a:xfrm>
            <a:off x="4895850" y="5445125"/>
            <a:ext cx="1728788" cy="720725"/>
          </a:xfrm>
          <a:prstGeom prst="roundRect">
            <a:avLst/>
          </a:prstGeom>
          <a:solidFill>
            <a:srgbClr val="FA70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ظهور معنای مستتر در حوادث</a:t>
            </a:r>
            <a:endParaRPr lang="en-US" dirty="0">
              <a:solidFill>
                <a:schemeClr val="tx1"/>
              </a:solidFill>
              <a:cs typeface="B Yekan" pitchFamily="2" charset="-78"/>
            </a:endParaRPr>
          </a:p>
        </p:txBody>
      </p:sp>
      <p:sp>
        <p:nvSpPr>
          <p:cNvPr id="17" name="Rounded Rectangle 16"/>
          <p:cNvSpPr/>
          <p:nvPr/>
        </p:nvSpPr>
        <p:spPr>
          <a:xfrm>
            <a:off x="3168650" y="5445125"/>
            <a:ext cx="1439863" cy="720725"/>
          </a:xfrm>
          <a:prstGeom prst="roundRect">
            <a:avLst/>
          </a:prstGeom>
          <a:solidFill>
            <a:srgbClr val="8471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افزایش آگاهی بشر</a:t>
            </a:r>
            <a:endParaRPr lang="en-US" dirty="0">
              <a:solidFill>
                <a:schemeClr val="tx1"/>
              </a:solidFill>
              <a:cs typeface="B Yekan" pitchFamily="2" charset="-78"/>
            </a:endParaRPr>
          </a:p>
        </p:txBody>
      </p:sp>
      <p:sp>
        <p:nvSpPr>
          <p:cNvPr id="18" name="Rounded Rectangle 17"/>
          <p:cNvSpPr/>
          <p:nvPr/>
        </p:nvSpPr>
        <p:spPr>
          <a:xfrm>
            <a:off x="1079500" y="5445125"/>
            <a:ext cx="1728788" cy="720725"/>
          </a:xfrm>
          <a:prstGeom prst="roundRect">
            <a:avLst/>
          </a:prstGeom>
          <a:solidFill>
            <a:srgbClr val="71F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طی مسیر آزادی</a:t>
            </a:r>
            <a:endParaRPr lang="en-US" dirty="0">
              <a:solidFill>
                <a:schemeClr val="tx1"/>
              </a:solidFill>
              <a:cs typeface="B Yekan" pitchFamily="2" charset="-78"/>
            </a:endParaRPr>
          </a:p>
        </p:txBody>
      </p:sp>
      <p:sp>
        <p:nvSpPr>
          <p:cNvPr id="19" name="Left Arrow 18"/>
          <p:cNvSpPr/>
          <p:nvPr/>
        </p:nvSpPr>
        <p:spPr>
          <a:xfrm>
            <a:off x="6588125" y="5589588"/>
            <a:ext cx="431800" cy="360362"/>
          </a:xfrm>
          <a:prstGeom prst="leftArrow">
            <a:avLst/>
          </a:prstGeom>
          <a:solidFill>
            <a:srgbClr val="71F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Left Arrow 19"/>
          <p:cNvSpPr/>
          <p:nvPr/>
        </p:nvSpPr>
        <p:spPr>
          <a:xfrm>
            <a:off x="4500563" y="5661025"/>
            <a:ext cx="431800" cy="360363"/>
          </a:xfrm>
          <a:prstGeom prst="leftArrow">
            <a:avLst/>
          </a:prstGeom>
          <a:solidFill>
            <a:srgbClr val="71F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Left Arrow 20"/>
          <p:cNvSpPr/>
          <p:nvPr/>
        </p:nvSpPr>
        <p:spPr>
          <a:xfrm>
            <a:off x="2771775" y="5661025"/>
            <a:ext cx="431800" cy="360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10" name="Rectangle 21"/>
          <p:cNvSpPr>
            <a:spLocks noChangeArrowheads="1"/>
          </p:cNvSpPr>
          <p:nvPr/>
        </p:nvSpPr>
        <p:spPr bwMode="auto">
          <a:xfrm>
            <a:off x="2555874" y="220663"/>
            <a:ext cx="374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cs typeface="B Yekan" pitchFamily="2" charset="-78"/>
              </a:rPr>
              <a:t>هگل و مسیر تعالی فرهنگی</a:t>
            </a:r>
            <a:endParaRPr lang="en-US" altLang="en-US" sz="2000" b="1" dirty="0"/>
          </a:p>
        </p:txBody>
      </p:sp>
      <p:sp>
        <p:nvSpPr>
          <p:cNvPr id="29711" name="Rectangle 22"/>
          <p:cNvSpPr>
            <a:spLocks noChangeArrowheads="1"/>
          </p:cNvSpPr>
          <p:nvPr/>
        </p:nvSpPr>
        <p:spPr bwMode="auto">
          <a:xfrm>
            <a:off x="-36513" y="836613"/>
            <a:ext cx="3708401"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spcBef>
                <a:spcPct val="0"/>
              </a:spcBef>
              <a:buFontTx/>
              <a:buNone/>
            </a:pPr>
            <a:r>
              <a:rPr lang="fa-IR" altLang="en-US" sz="1800">
                <a:cs typeface="B Yekan" pitchFamily="2" charset="-78"/>
              </a:rPr>
              <a:t>خواستگاه فلسفه تاریخ هگل، هردر است.</a:t>
            </a:r>
          </a:p>
        </p:txBody>
      </p:sp>
    </p:spTree>
    <p:extLst>
      <p:ext uri="{BB962C8B-B14F-4D97-AF65-F5344CB8AC3E}">
        <p14:creationId xmlns:p14="http://schemas.microsoft.com/office/powerpoint/2010/main" val="142521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2555874" y="260805"/>
            <a:ext cx="374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cs typeface="B Yekan" pitchFamily="2" charset="-78"/>
              </a:rPr>
              <a:t>هگل و مسیر تعالی فرهنگی</a:t>
            </a:r>
            <a:endParaRPr lang="en-US" altLang="en-US" sz="2000" b="1" dirty="0"/>
          </a:p>
        </p:txBody>
      </p:sp>
      <p:sp>
        <p:nvSpPr>
          <p:cNvPr id="16" name="Rounded Rectangle 15"/>
          <p:cNvSpPr/>
          <p:nvPr/>
        </p:nvSpPr>
        <p:spPr>
          <a:xfrm>
            <a:off x="7956550" y="3141663"/>
            <a:ext cx="863600" cy="431800"/>
          </a:xfrm>
          <a:prstGeom prst="roundRect">
            <a:avLst/>
          </a:prstGeom>
          <a:solidFill>
            <a:srgbClr val="FA70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هنر</a:t>
            </a:r>
            <a:endParaRPr lang="en-US" dirty="0">
              <a:solidFill>
                <a:schemeClr val="tx1"/>
              </a:solidFill>
              <a:cs typeface="B Yekan" pitchFamily="2" charset="-78"/>
            </a:endParaRPr>
          </a:p>
        </p:txBody>
      </p:sp>
      <p:sp>
        <p:nvSpPr>
          <p:cNvPr id="17" name="Rounded Rectangle 16"/>
          <p:cNvSpPr/>
          <p:nvPr/>
        </p:nvSpPr>
        <p:spPr>
          <a:xfrm>
            <a:off x="5867400" y="2349500"/>
            <a:ext cx="1441450" cy="719138"/>
          </a:xfrm>
          <a:prstGeom prst="roundRect">
            <a:avLst/>
          </a:prstGeom>
          <a:solidFill>
            <a:srgbClr val="8471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شاخص های پیشرفت</a:t>
            </a:r>
            <a:endParaRPr lang="en-US" dirty="0">
              <a:solidFill>
                <a:schemeClr val="tx1"/>
              </a:solidFill>
              <a:cs typeface="B Yekan" pitchFamily="2" charset="-78"/>
            </a:endParaRPr>
          </a:p>
        </p:txBody>
      </p:sp>
      <p:sp>
        <p:nvSpPr>
          <p:cNvPr id="18" name="Rounded Rectangle 17"/>
          <p:cNvSpPr/>
          <p:nvPr/>
        </p:nvSpPr>
        <p:spPr>
          <a:xfrm>
            <a:off x="3779838" y="2060575"/>
            <a:ext cx="1296987" cy="720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مسیر تاریخ و فرهنگ</a:t>
            </a:r>
            <a:endParaRPr lang="en-US" dirty="0">
              <a:solidFill>
                <a:schemeClr val="tx1"/>
              </a:solidFill>
              <a:cs typeface="B Yekan" pitchFamily="2" charset="-78"/>
            </a:endParaRPr>
          </a:p>
        </p:txBody>
      </p:sp>
      <p:grpSp>
        <p:nvGrpSpPr>
          <p:cNvPr id="30726" name="Group 58"/>
          <p:cNvGrpSpPr>
            <a:grpSpLocks/>
          </p:cNvGrpSpPr>
          <p:nvPr/>
        </p:nvGrpSpPr>
        <p:grpSpPr bwMode="auto">
          <a:xfrm>
            <a:off x="827088" y="836613"/>
            <a:ext cx="4427537" cy="3671887"/>
            <a:chOff x="1907704" y="836712"/>
            <a:chExt cx="4427750" cy="3672408"/>
          </a:xfrm>
        </p:grpSpPr>
        <p:sp>
          <p:nvSpPr>
            <p:cNvPr id="11" name="Rounded Rectangle 10"/>
            <p:cNvSpPr/>
            <p:nvPr/>
          </p:nvSpPr>
          <p:spPr>
            <a:xfrm>
              <a:off x="2339525" y="836712"/>
              <a:ext cx="936670" cy="43186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روح</a:t>
              </a:r>
              <a:endParaRPr lang="en-US" dirty="0">
                <a:solidFill>
                  <a:schemeClr val="tx1"/>
                </a:solidFill>
                <a:cs typeface="B Yekan" pitchFamily="2" charset="-78"/>
              </a:endParaRPr>
            </a:p>
          </p:txBody>
        </p:sp>
        <p:sp>
          <p:nvSpPr>
            <p:cNvPr id="23" name="Striped Right Arrow 22"/>
            <p:cNvSpPr/>
            <p:nvPr/>
          </p:nvSpPr>
          <p:spPr>
            <a:xfrm rot="5400000">
              <a:off x="1532124" y="2291890"/>
              <a:ext cx="2521308" cy="617568"/>
            </a:xfrm>
            <a:prstGeom prst="stripedRightArrow">
              <a:avLst>
                <a:gd name="adj1" fmla="val 53258"/>
                <a:gd name="adj2" fmla="val 76068"/>
              </a:avLst>
            </a:prstGeom>
            <a:gradFill flip="none" rotWithShape="1">
              <a:gsLst>
                <a:gs pos="0">
                  <a:srgbClr val="FFF200"/>
                </a:gs>
                <a:gs pos="45000">
                  <a:srgbClr val="FF7A00"/>
                </a:gs>
                <a:gs pos="70000">
                  <a:srgbClr val="FF0300"/>
                </a:gs>
                <a:gs pos="100000">
                  <a:srgbClr val="4D0808"/>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ounded Rectangle 23"/>
            <p:cNvSpPr/>
            <p:nvPr/>
          </p:nvSpPr>
          <p:spPr>
            <a:xfrm>
              <a:off x="2052173" y="3932776"/>
              <a:ext cx="1368491" cy="5763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طبیعت</a:t>
              </a:r>
              <a:endParaRPr lang="en-US" dirty="0">
                <a:solidFill>
                  <a:schemeClr val="tx1"/>
                </a:solidFill>
                <a:cs typeface="B Yekan" pitchFamily="2" charset="-78"/>
              </a:endParaRPr>
            </a:p>
          </p:txBody>
        </p:sp>
        <p:sp>
          <p:nvSpPr>
            <p:cNvPr id="26" name="Curved Up Arrow 25"/>
            <p:cNvSpPr/>
            <p:nvPr/>
          </p:nvSpPr>
          <p:spPr>
            <a:xfrm rot="16200000">
              <a:off x="2267921" y="2060908"/>
              <a:ext cx="3456478" cy="1297050"/>
            </a:xfrm>
            <a:prstGeom prst="curvedUpArrow">
              <a:avLst>
                <a:gd name="adj1" fmla="val 25000"/>
                <a:gd name="adj2" fmla="val 72441"/>
                <a:gd name="adj3" fmla="val 25000"/>
              </a:avLst>
            </a:prstGeom>
            <a:gradFill flip="none" rotWithShape="1">
              <a:gsLst>
                <a:gs pos="0">
                  <a:srgbClr val="FFF200"/>
                </a:gs>
                <a:gs pos="45000">
                  <a:srgbClr val="FF7A00"/>
                </a:gs>
                <a:gs pos="70000">
                  <a:srgbClr val="FF0300"/>
                </a:gs>
                <a:gs pos="100000">
                  <a:srgbClr val="4D0808"/>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 name="Rounded Rectangle 27"/>
            <p:cNvSpPr/>
            <p:nvPr/>
          </p:nvSpPr>
          <p:spPr>
            <a:xfrm>
              <a:off x="1907704" y="2132296"/>
              <a:ext cx="863642" cy="5048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هبوط</a:t>
              </a:r>
              <a:endParaRPr lang="en-US" dirty="0">
                <a:solidFill>
                  <a:schemeClr val="tx1"/>
                </a:solidFill>
                <a:cs typeface="B Yekan" pitchFamily="2" charset="-78"/>
              </a:endParaRPr>
            </a:p>
          </p:txBody>
        </p:sp>
        <p:grpSp>
          <p:nvGrpSpPr>
            <p:cNvPr id="30739" name="Group 35"/>
            <p:cNvGrpSpPr>
              <a:grpSpLocks/>
            </p:cNvGrpSpPr>
            <p:nvPr/>
          </p:nvGrpSpPr>
          <p:grpSpPr bwMode="auto">
            <a:xfrm rot="-3016599">
              <a:off x="4051782" y="3382172"/>
              <a:ext cx="536052" cy="772098"/>
              <a:chOff x="1331640" y="1556792"/>
              <a:chExt cx="432048" cy="577652"/>
            </a:xfrm>
          </p:grpSpPr>
          <p:cxnSp>
            <p:nvCxnSpPr>
              <p:cNvPr id="30" name="Straight Arrow Connector 29"/>
              <p:cNvCxnSpPr/>
              <p:nvPr/>
            </p:nvCxnSpPr>
            <p:spPr>
              <a:xfrm>
                <a:off x="1329291" y="1551285"/>
                <a:ext cx="426133" cy="118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336475" y="1705970"/>
                <a:ext cx="423573" cy="23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332084" y="1841241"/>
                <a:ext cx="429971" cy="237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336286" y="1986993"/>
                <a:ext cx="423574" cy="11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30878" y="2134352"/>
                <a:ext cx="428691" cy="11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rot="1875420">
              <a:off x="4247792" y="3486625"/>
              <a:ext cx="2087662" cy="7192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نیروی محرک، عدالت خواهی و آزادی</a:t>
              </a:r>
              <a:endParaRPr lang="en-US" dirty="0">
                <a:solidFill>
                  <a:schemeClr val="tx1"/>
                </a:solidFill>
                <a:cs typeface="B Yekan" pitchFamily="2" charset="-78"/>
              </a:endParaRPr>
            </a:p>
          </p:txBody>
        </p:sp>
      </p:grpSp>
      <p:sp>
        <p:nvSpPr>
          <p:cNvPr id="38" name="Rounded Rectangle 37"/>
          <p:cNvSpPr/>
          <p:nvPr/>
        </p:nvSpPr>
        <p:spPr>
          <a:xfrm>
            <a:off x="7956550" y="1700213"/>
            <a:ext cx="836613" cy="433387"/>
          </a:xfrm>
          <a:prstGeom prst="roundRect">
            <a:avLst/>
          </a:prstGeom>
          <a:solidFill>
            <a:srgbClr val="FA70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دین</a:t>
            </a:r>
            <a:endParaRPr lang="en-US" dirty="0">
              <a:solidFill>
                <a:schemeClr val="tx1"/>
              </a:solidFill>
              <a:cs typeface="B Yekan" pitchFamily="2" charset="-78"/>
            </a:endParaRPr>
          </a:p>
        </p:txBody>
      </p:sp>
      <p:sp>
        <p:nvSpPr>
          <p:cNvPr id="39" name="Rounded Rectangle 38"/>
          <p:cNvSpPr/>
          <p:nvPr/>
        </p:nvSpPr>
        <p:spPr>
          <a:xfrm>
            <a:off x="7956550" y="2420938"/>
            <a:ext cx="844550" cy="487362"/>
          </a:xfrm>
          <a:prstGeom prst="roundRect">
            <a:avLst/>
          </a:prstGeom>
          <a:solidFill>
            <a:srgbClr val="FA70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فلسفه</a:t>
            </a:r>
            <a:endParaRPr lang="en-US" dirty="0">
              <a:solidFill>
                <a:schemeClr val="tx1"/>
              </a:solidFill>
              <a:cs typeface="B Yekan" pitchFamily="2" charset="-78"/>
            </a:endParaRPr>
          </a:p>
        </p:txBody>
      </p:sp>
      <p:cxnSp>
        <p:nvCxnSpPr>
          <p:cNvPr id="41" name="Straight Arrow Connector 40"/>
          <p:cNvCxnSpPr>
            <a:stCxn id="17" idx="3"/>
            <a:endCxn id="38" idx="1"/>
          </p:cNvCxnSpPr>
          <p:nvPr/>
        </p:nvCxnSpPr>
        <p:spPr>
          <a:xfrm flipV="1">
            <a:off x="7308850" y="1916113"/>
            <a:ext cx="647700" cy="7921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7" idx="3"/>
            <a:endCxn id="39" idx="1"/>
          </p:cNvCxnSpPr>
          <p:nvPr/>
        </p:nvCxnSpPr>
        <p:spPr>
          <a:xfrm flipV="1">
            <a:off x="7308850" y="2663825"/>
            <a:ext cx="647700" cy="444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7" idx="3"/>
            <a:endCxn id="16" idx="1"/>
          </p:cNvCxnSpPr>
          <p:nvPr/>
        </p:nvCxnSpPr>
        <p:spPr>
          <a:xfrm>
            <a:off x="7308850" y="2708275"/>
            <a:ext cx="647700" cy="6492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32" name="Rectangle 2"/>
          <p:cNvSpPr txBox="1">
            <a:spLocks noChangeArrowheads="1"/>
          </p:cNvSpPr>
          <p:nvPr/>
        </p:nvSpPr>
        <p:spPr bwMode="auto">
          <a:xfrm>
            <a:off x="179388" y="4652963"/>
            <a:ext cx="88931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spcBef>
                <a:spcPct val="0"/>
              </a:spcBef>
              <a:buFont typeface="Wingdings" pitchFamily="2" charset="2"/>
              <a:buChar char="q"/>
            </a:pPr>
            <a:r>
              <a:rPr lang="fa-IR" altLang="en-US" sz="1800">
                <a:cs typeface="B Yekan" pitchFamily="2" charset="-78"/>
              </a:rPr>
              <a:t>فقط با فلسفه تاریخ می توان حرکت ارتقائی فرهنگ را مشاهده کرد و با بیم و امید به آینده سازی اندیشید. </a:t>
            </a:r>
          </a:p>
          <a:p>
            <a:pPr algn="just" rtl="1" eaLnBrk="1" hangingPunct="1">
              <a:spcBef>
                <a:spcPct val="0"/>
              </a:spcBef>
              <a:buFont typeface="Wingdings" pitchFamily="2" charset="2"/>
              <a:buChar char="q"/>
            </a:pPr>
            <a:r>
              <a:rPr lang="fa-IR" altLang="en-US" sz="1800">
                <a:cs typeface="B Yekan" pitchFamily="2" charset="-78"/>
              </a:rPr>
              <a:t>آینده سازی همان انسان سازی ست و انسان فقط در تاریخ انسان می شود و با فکر و اراده خود در سیر تقابلی قرار می گیرد و رشد می کند. </a:t>
            </a:r>
          </a:p>
          <a:p>
            <a:pPr algn="just" rtl="1" eaLnBrk="1" hangingPunct="1">
              <a:spcBef>
                <a:spcPct val="0"/>
              </a:spcBef>
              <a:buFont typeface="Wingdings" pitchFamily="2" charset="2"/>
              <a:buChar char="q"/>
            </a:pPr>
            <a:r>
              <a:rPr lang="fa-IR" altLang="en-US" sz="1800">
                <a:cs typeface="B Yekan" pitchFamily="2" charset="-78"/>
              </a:rPr>
              <a:t>اساس کل فلسفه هگل، تحقق تدریجی حریت و آزادی</a:t>
            </a:r>
          </a:p>
        </p:txBody>
      </p:sp>
    </p:spTree>
    <p:extLst>
      <p:ext uri="{BB962C8B-B14F-4D97-AF65-F5344CB8AC3E}">
        <p14:creationId xmlns:p14="http://schemas.microsoft.com/office/powerpoint/2010/main" val="257427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29" y="44624"/>
            <a:ext cx="9152458" cy="6768751"/>
            <a:chOff x="-4229" y="44624"/>
            <a:chExt cx="9152458" cy="676875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7" name="Straight Connector 6"/>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3" name="Rectangle 12"/>
            <p:cNvSpPr/>
            <p:nvPr/>
          </p:nvSpPr>
          <p:spPr>
            <a:xfrm>
              <a:off x="4644008" y="6289575"/>
              <a:ext cx="280846" cy="307777"/>
            </a:xfrm>
            <a:prstGeom prst="rect">
              <a:avLst/>
            </a:prstGeom>
          </p:spPr>
          <p:txBody>
            <a:bodyPr wrap="none">
              <a:spAutoFit/>
            </a:bodyPr>
            <a:lstStyle/>
            <a:p>
              <a:r>
                <a:rPr lang="fa-IR" sz="1400" dirty="0">
                  <a:solidFill>
                    <a:srgbClr val="002060"/>
                  </a:solidFill>
                  <a:latin typeface="IranNastaliq" panose="02020505000000020003" pitchFamily="18" charset="0"/>
                  <a:cs typeface="B Titr" panose="00000700000000000000" pitchFamily="2" charset="-78"/>
                </a:rPr>
                <a:t>2</a:t>
              </a:r>
              <a:endParaRPr lang="en-US" sz="1400" dirty="0"/>
            </a:p>
          </p:txBody>
        </p:sp>
      </p:grpSp>
      <p:sp>
        <p:nvSpPr>
          <p:cNvPr id="14" name="Title 1"/>
          <p:cNvSpPr txBox="1">
            <a:spLocks/>
          </p:cNvSpPr>
          <p:nvPr/>
        </p:nvSpPr>
        <p:spPr>
          <a:xfrm>
            <a:off x="1007604" y="1340768"/>
            <a:ext cx="7272808" cy="40324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250000"/>
              </a:lnSpc>
            </a:pPr>
            <a:r>
              <a:rPr lang="fa-IR" sz="2000" dirty="0">
                <a:cs typeface="B Titr" panose="00000700000000000000" pitchFamily="2" charset="-78"/>
              </a:rPr>
              <a:t>هـرکه اول بین بود اعمی بود		 هـرکه آخر بین چه با معنی بود</a:t>
            </a:r>
          </a:p>
          <a:p>
            <a:pPr rtl="1">
              <a:lnSpc>
                <a:spcPct val="250000"/>
              </a:lnSpc>
            </a:pPr>
            <a:r>
              <a:rPr lang="fa-IR" sz="2000" dirty="0">
                <a:cs typeface="B Titr" panose="00000700000000000000" pitchFamily="2" charset="-78"/>
              </a:rPr>
              <a:t>چشـم آخربین تواند دید راست	چشم اول بین غرور است و خطاست</a:t>
            </a:r>
          </a:p>
          <a:p>
            <a:pPr rtl="1">
              <a:lnSpc>
                <a:spcPct val="250000"/>
              </a:lnSpc>
            </a:pPr>
            <a:r>
              <a:rPr lang="fa-IR" sz="2000" dirty="0">
                <a:cs typeface="B Titr" panose="00000700000000000000" pitchFamily="2" charset="-78"/>
              </a:rPr>
              <a:t>هـرکه آخربین تر او مسعودتر		 هـر که اول بین تر او مطرودتر</a:t>
            </a:r>
          </a:p>
          <a:p>
            <a:pPr rtl="1">
              <a:lnSpc>
                <a:spcPct val="250000"/>
              </a:lnSpc>
            </a:pPr>
            <a:r>
              <a:rPr lang="fa-IR" sz="2000" dirty="0">
                <a:cs typeface="B Titr" panose="00000700000000000000" pitchFamily="2" charset="-78"/>
              </a:rPr>
              <a:t>هـرکه اول بنگرد پایان کار		انـدر آخر او نگردد شرمسار</a:t>
            </a:r>
          </a:p>
          <a:p>
            <a:pPr rtl="1">
              <a:lnSpc>
                <a:spcPct val="250000"/>
              </a:lnSpc>
            </a:pPr>
            <a:r>
              <a:rPr lang="fa-IR" sz="2000" dirty="0">
                <a:cs typeface="B Titr" panose="00000700000000000000" pitchFamily="2" charset="-78"/>
              </a:rPr>
              <a:t>حکم چون بر عاقبت اندیشی است	 پادشـاهی بنده درویشــی است</a:t>
            </a:r>
            <a:endParaRPr lang="en-US" sz="2000" b="1" dirty="0">
              <a:cs typeface="B Titr" panose="00000700000000000000" pitchFamily="2" charset="-78"/>
            </a:endParaRPr>
          </a:p>
        </p:txBody>
      </p:sp>
      <p:sp>
        <p:nvSpPr>
          <p:cNvPr id="15" name="Title 1"/>
          <p:cNvSpPr txBox="1">
            <a:spLocks/>
          </p:cNvSpPr>
          <p:nvPr/>
        </p:nvSpPr>
        <p:spPr>
          <a:xfrm>
            <a:off x="3090027" y="430684"/>
            <a:ext cx="310796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200000"/>
              </a:lnSpc>
            </a:pPr>
            <a:r>
              <a:rPr lang="fa-IR" sz="1800" dirty="0">
                <a:cs typeface="B Titr" panose="00000700000000000000" pitchFamily="2" charset="-78"/>
              </a:rPr>
              <a:t>مثنوی معنوی</a:t>
            </a:r>
            <a:endParaRPr lang="en-US" sz="1800" dirty="0">
              <a:cs typeface="B Titr" panose="00000700000000000000" pitchFamily="2" charset="-78"/>
            </a:endParaRPr>
          </a:p>
        </p:txBody>
      </p:sp>
    </p:spTree>
    <p:extLst>
      <p:ext uri="{BB962C8B-B14F-4D97-AF65-F5344CB8AC3E}">
        <p14:creationId xmlns:p14="http://schemas.microsoft.com/office/powerpoint/2010/main" val="21426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980728"/>
            <a:ext cx="8763000" cy="5688632"/>
          </a:xfrm>
        </p:spPr>
        <p:txBody>
          <a:bodyPr>
            <a:normAutofit/>
          </a:bodyPr>
          <a:lstStyle/>
          <a:p>
            <a:pPr lvl="1" algn="r" rtl="1"/>
            <a:r>
              <a:rPr lang="fa-IR" sz="2200" dirty="0">
                <a:solidFill>
                  <a:schemeClr val="tx1"/>
                </a:solidFill>
                <a:cs typeface="B Nazanin" pitchFamily="2" charset="-78"/>
              </a:rPr>
              <a:t>(</a:t>
            </a:r>
            <a:r>
              <a:rPr lang="fa-IR" sz="2200" dirty="0">
                <a:solidFill>
                  <a:srgbClr val="FF0000"/>
                </a:solidFill>
                <a:cs typeface="B Nazanin" pitchFamily="2" charset="-78"/>
              </a:rPr>
              <a:t>ژان انتوان دو کندرسه </a:t>
            </a:r>
            <a:r>
              <a:rPr lang="fa-IR" sz="2200" dirty="0">
                <a:solidFill>
                  <a:schemeClr val="tx1"/>
                </a:solidFill>
                <a:cs typeface="B Nazanin" pitchFamily="2" charset="-78"/>
              </a:rPr>
              <a:t>– ریاضی دان - فرانسه – کتاب ، طرح بررسی تاریخی پیشرفت اندیشه انسان –اواخر ق هجدهم – 1793 اوج انقلاب فرانسه )</a:t>
            </a:r>
          </a:p>
          <a:p>
            <a:pPr lvl="1" algn="r" rtl="1"/>
            <a:r>
              <a:rPr lang="fa-IR" sz="2200" u="sng" dirty="0">
                <a:solidFill>
                  <a:srgbClr val="FF0000"/>
                </a:solidFill>
                <a:cs typeface="B Nazanin" pitchFamily="2" charset="-78"/>
              </a:rPr>
              <a:t>”این لحظه روزی فرا خواهد رسید که خورشید تنها برفراز مردمانی آزاد بدرخشد که هیچ سروری جز عقل خود نمی شناسند ” </a:t>
            </a:r>
          </a:p>
          <a:p>
            <a:pPr lvl="1" algn="r" rtl="1"/>
            <a:r>
              <a:rPr lang="fa-IR" sz="2200" dirty="0">
                <a:solidFill>
                  <a:schemeClr val="tx1"/>
                </a:solidFill>
                <a:cs typeface="B Nazanin" pitchFamily="2" charset="-78"/>
              </a:rPr>
              <a:t>کندرسه: انسان کم کم از جهل و ناتوانی به اوج پیشرفت رسیده است ، به آینده چشم دوخته و جهانی شگفت انگیز پیش روی خود می بیند که هرچه او را آزار می دهد از میان رفته (مذهب با کشیشان و جباران و مزدورانش ، برده داری ، عمر کوتاه ، بیماری ، عدم دانش ، سختی و ... )</a:t>
            </a:r>
          </a:p>
          <a:p>
            <a:pPr lvl="1" algn="r" rtl="1"/>
            <a:r>
              <a:rPr lang="fa-IR" sz="2200" dirty="0">
                <a:solidFill>
                  <a:schemeClr val="tx1"/>
                </a:solidFill>
                <a:cs typeface="B Nazanin" pitchFamily="2" charset="-78"/>
              </a:rPr>
              <a:t>دانش به اوج می رسد و تکنولوژی زندگی را راحت و خوشایند می کند ، قوانین شهروندان را به منافع همگانی سوق می دهند </a:t>
            </a:r>
          </a:p>
          <a:p>
            <a:pPr lvl="1" rtl="1"/>
            <a:r>
              <a:rPr lang="fa-IR" sz="2200" dirty="0">
                <a:solidFill>
                  <a:srgbClr val="FF0000"/>
                </a:solidFill>
                <a:cs typeface="B Nazanin" pitchFamily="2" charset="-78"/>
              </a:rPr>
              <a:t>جهانی رهایی یافته و خوش بخت</a:t>
            </a:r>
            <a:endParaRPr lang="fa-IR" sz="2200" dirty="0">
              <a:solidFill>
                <a:schemeClr val="tx1"/>
              </a:solidFill>
              <a:cs typeface="B Nazanin" pitchFamily="2" charset="-78"/>
            </a:endParaRPr>
          </a:p>
          <a:p>
            <a:pPr lvl="1" algn="r" rtl="1"/>
            <a:r>
              <a:rPr lang="fa-IR" sz="2200" dirty="0">
                <a:solidFill>
                  <a:schemeClr val="tx1"/>
                </a:solidFill>
                <a:cs typeface="B Nazanin" pitchFamily="2" charset="-78"/>
              </a:rPr>
              <a:t>کندرسه در مورد برابری انسان ها نظریه داد و نقش مهمی در انقلاب فرانسه داشت. </a:t>
            </a:r>
          </a:p>
          <a:p>
            <a:pPr lvl="1" rtl="1"/>
            <a:r>
              <a:rPr lang="fa-IR" sz="2200" dirty="0">
                <a:solidFill>
                  <a:schemeClr val="tx1"/>
                </a:solidFill>
                <a:cs typeface="B Nazanin" pitchFamily="2" charset="-78"/>
              </a:rPr>
              <a:t>او </a:t>
            </a:r>
            <a:r>
              <a:rPr lang="fa-IR" sz="2200" dirty="0">
                <a:solidFill>
                  <a:srgbClr val="FF0000"/>
                </a:solidFill>
                <a:cs typeface="B Nazanin" pitchFamily="2" charset="-78"/>
              </a:rPr>
              <a:t>نماینده جریان روشنگری قرن 18 فرانسه </a:t>
            </a:r>
            <a:r>
              <a:rPr lang="fa-IR" sz="2200" dirty="0">
                <a:solidFill>
                  <a:schemeClr val="tx1"/>
                </a:solidFill>
                <a:cs typeface="B Nazanin" pitchFamily="2" charset="-78"/>
              </a:rPr>
              <a:t>بود. </a:t>
            </a:r>
          </a:p>
          <a:p>
            <a:pPr lvl="1" algn="r" rtl="1"/>
            <a:r>
              <a:rPr lang="fa-IR" sz="2200" dirty="0">
                <a:solidFill>
                  <a:schemeClr val="tx1"/>
                </a:solidFill>
                <a:cs typeface="B Nazanin" pitchFamily="2" charset="-78"/>
              </a:rPr>
              <a:t>کندرسه: در آینده انسان هایی که به خاطر حرص، ترس و آز رنج می برند و به فساد دچار می شوند ، دیگر وجود ندارند </a:t>
            </a:r>
          </a:p>
        </p:txBody>
      </p:sp>
      <p:sp>
        <p:nvSpPr>
          <p:cNvPr id="4" name="TextBox 3"/>
          <p:cNvSpPr txBox="1"/>
          <p:nvPr/>
        </p:nvSpPr>
        <p:spPr>
          <a:xfrm>
            <a:off x="893491" y="172043"/>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نگاه کندرسه (قرن 18) به آینده</a:t>
            </a:r>
            <a:endParaRPr lang="en-US" b="1" dirty="0">
              <a:cs typeface="B Titr" panose="00000700000000000000" pitchFamily="2" charset="-78"/>
            </a:endParaRPr>
          </a:p>
        </p:txBody>
      </p:sp>
      <p:sp>
        <p:nvSpPr>
          <p:cNvPr id="5"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400106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4399" y="1628800"/>
            <a:ext cx="8763000" cy="3960440"/>
          </a:xfrm>
        </p:spPr>
        <p:txBody>
          <a:bodyPr>
            <a:normAutofit/>
          </a:bodyPr>
          <a:lstStyle/>
          <a:p>
            <a:pPr lvl="1" algn="r" rtl="1"/>
            <a:r>
              <a:rPr lang="fa-IR" sz="2200" dirty="0">
                <a:solidFill>
                  <a:schemeClr val="tx1"/>
                </a:solidFill>
                <a:cs typeface="B Nazanin" pitchFamily="2" charset="-78"/>
              </a:rPr>
              <a:t>کندرسه : </a:t>
            </a:r>
            <a:r>
              <a:rPr lang="fa-IR" sz="2200" dirty="0">
                <a:solidFill>
                  <a:srgbClr val="FF0000"/>
                </a:solidFill>
                <a:cs typeface="B Nazanin" pitchFamily="2" charset="-78"/>
              </a:rPr>
              <a:t>انسان با عقل خود بهشت می سازد و با عشق به آن زینت می دهد</a:t>
            </a:r>
            <a:r>
              <a:rPr lang="fa-IR" sz="2200" dirty="0">
                <a:solidFill>
                  <a:schemeClr val="tx1"/>
                </a:solidFill>
                <a:cs typeface="B Nazanin" pitchFamily="2" charset="-78"/>
              </a:rPr>
              <a:t>. </a:t>
            </a:r>
          </a:p>
          <a:p>
            <a:pPr lvl="1" algn="r" rtl="1"/>
            <a:r>
              <a:rPr lang="fa-IR" sz="2200" dirty="0">
                <a:solidFill>
                  <a:schemeClr val="tx1"/>
                </a:solidFill>
                <a:cs typeface="B Nazanin" pitchFamily="2" charset="-78"/>
              </a:rPr>
              <a:t>او زمانی را برای این جامعه تعیین نمی کند ولی قطعا در 200 سال آینده آنرا تحقق یافته می داند.</a:t>
            </a:r>
          </a:p>
          <a:p>
            <a:pPr lvl="1" algn="r" rtl="1"/>
            <a:r>
              <a:rPr lang="fa-IR" sz="2200" dirty="0">
                <a:solidFill>
                  <a:schemeClr val="tx1"/>
                </a:solidFill>
                <a:cs typeface="B Nazanin" pitchFamily="2" charset="-78"/>
              </a:rPr>
              <a:t>کندرسه نسبت به آینده خوش بین است و موتور تحولات را علم می داند.</a:t>
            </a:r>
          </a:p>
          <a:p>
            <a:pPr lvl="1" algn="r" rtl="1"/>
            <a:r>
              <a:rPr lang="fa-IR" sz="2200" dirty="0">
                <a:solidFill>
                  <a:schemeClr val="tx1"/>
                </a:solidFill>
                <a:cs typeface="B Nazanin" pitchFamily="2" charset="-78"/>
              </a:rPr>
              <a:t>فیلسوفان روشنگری قرن 18 نظریاتی در مورد عقل ، علم و پیشرفت داشته اند که پس از 1970 بیشتر مورد توجه قرار گرفت. </a:t>
            </a:r>
          </a:p>
          <a:p>
            <a:pPr lvl="1" algn="r" rtl="1"/>
            <a:r>
              <a:rPr lang="fa-IR" sz="2200" dirty="0">
                <a:solidFill>
                  <a:srgbClr val="FF0000"/>
                </a:solidFill>
                <a:cs typeface="B Nazanin" pitchFamily="2" charset="-78"/>
              </a:rPr>
              <a:t>اریک لیدمن: </a:t>
            </a:r>
          </a:p>
          <a:p>
            <a:pPr lvl="1" algn="r" rtl="1"/>
            <a:r>
              <a:rPr lang="fa-IR" sz="2200" dirty="0">
                <a:solidFill>
                  <a:srgbClr val="FF0000"/>
                </a:solidFill>
                <a:cs typeface="B Nazanin" pitchFamily="2" charset="-78"/>
              </a:rPr>
              <a:t>مدرنیته</a:t>
            </a:r>
            <a:r>
              <a:rPr lang="fa-IR" sz="2200" dirty="0">
                <a:solidFill>
                  <a:schemeClr val="tx1"/>
                </a:solidFill>
                <a:cs typeface="B Nazanin" pitchFamily="2" charset="-78"/>
              </a:rPr>
              <a:t> ، جمع بندی کلی روندی ست که چند قرن پیش آغاز شد و در موارد زیر بازتاب یافت:</a:t>
            </a:r>
          </a:p>
          <a:p>
            <a:pPr lvl="1" algn="r" rtl="1"/>
            <a:r>
              <a:rPr lang="fa-IR" sz="2200" dirty="0">
                <a:solidFill>
                  <a:schemeClr val="tx1"/>
                </a:solidFill>
                <a:cs typeface="B Nazanin" pitchFamily="2" charset="-78"/>
              </a:rPr>
              <a:t>تجارت جهانی ، رشد شهرها ، دقیق شدن علم و رواج آن ، توسعه و نفوذ تکنولوژی در زندگی بشر ، رواج روزنامه ها و وسایل ارتباط جمعی ، قدرت و کارایی دولت و ... </a:t>
            </a:r>
          </a:p>
        </p:txBody>
      </p:sp>
      <p:sp>
        <p:nvSpPr>
          <p:cNvPr id="4" name="TextBox 3"/>
          <p:cNvSpPr txBox="1"/>
          <p:nvPr/>
        </p:nvSpPr>
        <p:spPr>
          <a:xfrm>
            <a:off x="893491" y="172043"/>
            <a:ext cx="7344816" cy="577081"/>
          </a:xfrm>
          <a:prstGeom prst="rect">
            <a:avLst/>
          </a:prstGeom>
          <a:noFill/>
        </p:spPr>
        <p:txBody>
          <a:bodyPr wrap="square" rtlCol="0">
            <a:spAutoFit/>
          </a:bodyPr>
          <a:lstStyle/>
          <a:p>
            <a:pPr algn="ctr">
              <a:lnSpc>
                <a:spcPct val="200000"/>
              </a:lnSpc>
            </a:pPr>
            <a:r>
              <a:rPr lang="fa-IR" b="1" dirty="0">
                <a:cs typeface="B Titr" panose="00000700000000000000" pitchFamily="2" charset="-78"/>
              </a:rPr>
              <a:t>نگاه کندرسه (قرن 18) به آینده</a:t>
            </a:r>
            <a:endParaRPr lang="en-US" b="1" dirty="0">
              <a:cs typeface="B Titr" panose="00000700000000000000" pitchFamily="2" charset="-78"/>
            </a:endParaRPr>
          </a:p>
        </p:txBody>
      </p:sp>
      <p:sp>
        <p:nvSpPr>
          <p:cNvPr id="5"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22284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8763000" cy="6305128"/>
          </a:xfrm>
        </p:spPr>
        <p:txBody>
          <a:bodyPr>
            <a:normAutofit lnSpcReduction="10000"/>
          </a:bodyPr>
          <a:lstStyle/>
          <a:p>
            <a:r>
              <a:rPr lang="fa-IR" sz="2200" dirty="0">
                <a:solidFill>
                  <a:schemeClr val="tx1"/>
                </a:solidFill>
                <a:cs typeface="B Titr" pitchFamily="2" charset="-78"/>
              </a:rPr>
              <a:t>در سایه آینده تاریخ اندیشه مدرنیته (اریک لیدمن)</a:t>
            </a:r>
          </a:p>
          <a:p>
            <a:pPr lvl="1" algn="r" rtl="1"/>
            <a:endParaRPr lang="fa-IR" sz="2200" dirty="0">
              <a:solidFill>
                <a:schemeClr val="tx1"/>
              </a:solidFill>
              <a:cs typeface="B Nazanin" pitchFamily="2" charset="-78"/>
            </a:endParaRPr>
          </a:p>
          <a:p>
            <a:pPr lvl="1" algn="r" rtl="1"/>
            <a:r>
              <a:rPr lang="fa-IR" sz="2200" dirty="0">
                <a:solidFill>
                  <a:srgbClr val="FF0000"/>
                </a:solidFill>
                <a:cs typeface="B Nazanin" pitchFamily="2" charset="-78"/>
              </a:rPr>
              <a:t>لیدمن</a:t>
            </a:r>
            <a:r>
              <a:rPr lang="fa-IR" sz="2200" dirty="0">
                <a:solidFill>
                  <a:schemeClr val="tx1"/>
                </a:solidFill>
                <a:cs typeface="B Nazanin" pitchFamily="2" charset="-78"/>
              </a:rPr>
              <a:t>: تاریخ بویژه تاریخ اندیشه در ملاحظات ما در مورد عصر کنونی و تصورات و پیش بینی هایمان در مورد آینده حضور دارند (ولی ادراک متفاوتی از تاریخ وجود دارد)</a:t>
            </a:r>
          </a:p>
          <a:p>
            <a:pPr lvl="1" algn="r" rtl="1"/>
            <a:r>
              <a:rPr lang="fa-IR" sz="2200" dirty="0">
                <a:solidFill>
                  <a:schemeClr val="tx1"/>
                </a:solidFill>
                <a:cs typeface="B Nazanin" pitchFamily="2" charset="-78"/>
              </a:rPr>
              <a:t>مسئله مهم درک اندیشمندان روشنگری (کندرسه و کانت) و اطلاع از برنامه آنها برای آینده و ارتباط آن با توسعه ای که پس از آنان رخداده است</a:t>
            </a:r>
          </a:p>
          <a:p>
            <a:pPr lvl="1" algn="r" rtl="1"/>
            <a:r>
              <a:rPr lang="fa-IR" sz="2200" dirty="0">
                <a:solidFill>
                  <a:schemeClr val="tx1"/>
                </a:solidFill>
                <a:cs typeface="B Nazanin" pitchFamily="2" charset="-78"/>
              </a:rPr>
              <a:t>با این نگرش، شکاف میان </a:t>
            </a:r>
            <a:r>
              <a:rPr lang="fa-IR" sz="2200" dirty="0">
                <a:solidFill>
                  <a:srgbClr val="FF0000"/>
                </a:solidFill>
                <a:cs typeface="B Nazanin" pitchFamily="2" charset="-78"/>
              </a:rPr>
              <a:t>روشنگری سخت و نرم </a:t>
            </a:r>
            <a:r>
              <a:rPr lang="fa-IR" sz="2200" dirty="0">
                <a:solidFill>
                  <a:schemeClr val="tx1"/>
                </a:solidFill>
                <a:cs typeface="B Nazanin" pitchFamily="2" charset="-78"/>
              </a:rPr>
              <a:t>آشکار می شود.</a:t>
            </a:r>
          </a:p>
          <a:p>
            <a:pPr lvl="1" algn="r" rtl="1"/>
            <a:r>
              <a:rPr lang="fa-IR" sz="2200" dirty="0">
                <a:solidFill>
                  <a:schemeClr val="tx1"/>
                </a:solidFill>
                <a:cs typeface="B Nazanin" pitchFamily="2" charset="-78"/>
              </a:rPr>
              <a:t>روشنگری سخت:</a:t>
            </a:r>
          </a:p>
          <a:p>
            <a:pPr lvl="1" algn="r" rtl="1"/>
            <a:r>
              <a:rPr lang="fa-IR" sz="2200" dirty="0">
                <a:solidFill>
                  <a:srgbClr val="FF0000"/>
                </a:solidFill>
                <a:cs typeface="B Nazanin" pitchFamily="2" charset="-78"/>
              </a:rPr>
              <a:t>اقتصاد ، تکنولوژی ، علوم طبیعی</a:t>
            </a:r>
          </a:p>
          <a:p>
            <a:pPr lvl="1" algn="r" rtl="1"/>
            <a:r>
              <a:rPr lang="fa-IR" sz="2200" dirty="0">
                <a:solidFill>
                  <a:schemeClr val="tx1"/>
                </a:solidFill>
                <a:cs typeface="B Nazanin" pitchFamily="2" charset="-78"/>
              </a:rPr>
              <a:t>روشنگری نرم:</a:t>
            </a:r>
          </a:p>
          <a:p>
            <a:pPr lvl="1" algn="r" rtl="1"/>
            <a:r>
              <a:rPr lang="fa-IR" sz="2200" dirty="0">
                <a:solidFill>
                  <a:srgbClr val="FF0000"/>
                </a:solidFill>
                <a:cs typeface="B Nazanin" pitchFamily="2" charset="-78"/>
              </a:rPr>
              <a:t>اخلاق ، هنر ، مذهب</a:t>
            </a:r>
          </a:p>
          <a:p>
            <a:pPr lvl="1" algn="r" rtl="1"/>
            <a:endParaRPr lang="fa-IR" sz="2200" dirty="0">
              <a:solidFill>
                <a:srgbClr val="FF0000"/>
              </a:solidFill>
              <a:cs typeface="B Nazanin" pitchFamily="2" charset="-78"/>
            </a:endParaRPr>
          </a:p>
          <a:p>
            <a:pPr lvl="1" algn="r" rtl="1"/>
            <a:r>
              <a:rPr lang="fa-IR" sz="2200" dirty="0">
                <a:solidFill>
                  <a:srgbClr val="FF0000"/>
                </a:solidFill>
                <a:cs typeface="B Nazanin" pitchFamily="2" charset="-78"/>
              </a:rPr>
              <a:t>روشنگری سخت </a:t>
            </a:r>
            <a:r>
              <a:rPr lang="fa-IR" sz="2200" dirty="0">
                <a:solidFill>
                  <a:schemeClr val="tx1"/>
                </a:solidFill>
                <a:cs typeface="B Nazanin" pitchFamily="2" charset="-78"/>
              </a:rPr>
              <a:t>، </a:t>
            </a:r>
            <a:r>
              <a:rPr lang="fa-IR" sz="2200" dirty="0">
                <a:solidFill>
                  <a:srgbClr val="FF0000"/>
                </a:solidFill>
                <a:cs typeface="B Nazanin" pitchFamily="2" charset="-78"/>
              </a:rPr>
              <a:t>پیروزمندانه پیش می رود </a:t>
            </a:r>
            <a:r>
              <a:rPr lang="fa-IR" sz="2200" dirty="0">
                <a:solidFill>
                  <a:schemeClr val="tx1"/>
                </a:solidFill>
                <a:cs typeface="B Nazanin" pitchFamily="2" charset="-78"/>
              </a:rPr>
              <a:t>و </a:t>
            </a:r>
            <a:r>
              <a:rPr lang="fa-IR" sz="2200" dirty="0">
                <a:solidFill>
                  <a:srgbClr val="FF0000"/>
                </a:solidFill>
                <a:cs typeface="B Nazanin" pitchFamily="2" charset="-78"/>
              </a:rPr>
              <a:t>نرم گاه و بی گاه قربانی آن می شود</a:t>
            </a:r>
            <a:r>
              <a:rPr lang="fa-IR" sz="2200" dirty="0">
                <a:solidFill>
                  <a:schemeClr val="tx1"/>
                </a:solidFill>
                <a:cs typeface="B Nazanin" pitchFamily="2" charset="-78"/>
              </a:rPr>
              <a:t> </a:t>
            </a:r>
          </a:p>
          <a:p>
            <a:pPr lvl="1" algn="r" rtl="1"/>
            <a:r>
              <a:rPr lang="fa-IR" sz="2200" dirty="0">
                <a:solidFill>
                  <a:schemeClr val="tx1"/>
                </a:solidFill>
                <a:cs typeface="B Nazanin" pitchFamily="2" charset="-78"/>
              </a:rPr>
              <a:t>تصور کندرسه در روشنگری سخت نه تنها محقق شده بلکه از آن فرا تر رفته است.</a:t>
            </a:r>
          </a:p>
          <a:p>
            <a:pPr lvl="1" algn="r" rtl="1"/>
            <a:r>
              <a:rPr lang="fa-IR" sz="2200" dirty="0">
                <a:solidFill>
                  <a:srgbClr val="FF0000"/>
                </a:solidFill>
                <a:cs typeface="B Nazanin" pitchFamily="2" charset="-78"/>
              </a:rPr>
              <a:t>کندرسه</a:t>
            </a:r>
            <a:r>
              <a:rPr lang="fa-IR" sz="2200" dirty="0">
                <a:solidFill>
                  <a:schemeClr val="tx1"/>
                </a:solidFill>
                <a:cs typeface="B Nazanin" pitchFamily="2" charset="-78"/>
              </a:rPr>
              <a:t> هنر را نیز پیش بینی کرده بود: </a:t>
            </a:r>
            <a:r>
              <a:rPr lang="fa-IR" sz="2200" dirty="0">
                <a:solidFill>
                  <a:srgbClr val="FF0000"/>
                </a:solidFill>
                <a:cs typeface="B Nazanin" pitchFamily="2" charset="-78"/>
              </a:rPr>
              <a:t>هنر به آزادی بیشتری دست می یابد و از بند الگوهای کلاسیک آزاد می شود </a:t>
            </a:r>
            <a:r>
              <a:rPr lang="fa-IR" sz="2200" dirty="0">
                <a:solidFill>
                  <a:schemeClr val="tx1"/>
                </a:solidFill>
                <a:cs typeface="B Nazanin" pitchFamily="2" charset="-78"/>
              </a:rPr>
              <a:t>(پیس بینی او محقق شد) </a:t>
            </a:r>
          </a:p>
          <a:p>
            <a:pPr lvl="1" algn="r" rtl="1"/>
            <a:r>
              <a:rPr lang="fa-IR" sz="2200" dirty="0">
                <a:solidFill>
                  <a:schemeClr val="tx1"/>
                </a:solidFill>
                <a:cs typeface="B Nazanin" pitchFamily="2" charset="-78"/>
              </a:rPr>
              <a:t>کندرسه در دو عرصه کاملا </a:t>
            </a:r>
            <a:r>
              <a:rPr lang="fa-IR" sz="2200" dirty="0">
                <a:solidFill>
                  <a:srgbClr val="FF0000"/>
                </a:solidFill>
                <a:cs typeface="B Nazanin" pitchFamily="2" charset="-78"/>
              </a:rPr>
              <a:t>اشتباه</a:t>
            </a:r>
            <a:r>
              <a:rPr lang="fa-IR" sz="2200" dirty="0">
                <a:solidFill>
                  <a:schemeClr val="tx1"/>
                </a:solidFill>
                <a:cs typeface="B Nazanin" pitchFamily="2" charset="-78"/>
              </a:rPr>
              <a:t> کرد: </a:t>
            </a:r>
            <a:r>
              <a:rPr lang="fa-IR" sz="2200" dirty="0">
                <a:solidFill>
                  <a:srgbClr val="FF0000"/>
                </a:solidFill>
                <a:cs typeface="B Nazanin" pitchFamily="2" charset="-78"/>
              </a:rPr>
              <a:t>مذهب و اخلاق</a:t>
            </a:r>
            <a:endParaRPr lang="fa-IR" sz="2200" dirty="0">
              <a:solidFill>
                <a:schemeClr val="tx1"/>
              </a:solidFill>
              <a:cs typeface="B Nazanin" pitchFamily="2" charset="-78"/>
            </a:endParaRPr>
          </a:p>
          <a:p>
            <a:pPr lvl="1" algn="r" rtl="1"/>
            <a:endParaRPr lang="fa-IR" sz="2200" dirty="0">
              <a:solidFill>
                <a:schemeClr val="tx1"/>
              </a:solidFill>
              <a:cs typeface="B Nazanin" pitchFamily="2" charset="-78"/>
            </a:endParaRPr>
          </a:p>
          <a:p>
            <a:pPr lvl="1" algn="r" rtl="1"/>
            <a:endParaRPr lang="fa-IR" sz="2200" dirty="0">
              <a:solidFill>
                <a:schemeClr val="tx1"/>
              </a:solidFill>
              <a:cs typeface="B Nazanin" pitchFamily="2" charset="-78"/>
            </a:endParaRPr>
          </a:p>
        </p:txBody>
      </p:sp>
      <p:sp>
        <p:nvSpPr>
          <p:cNvPr id="4"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107670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8763000" cy="6705600"/>
          </a:xfrm>
        </p:spPr>
        <p:txBody>
          <a:bodyPr>
            <a:normAutofit/>
          </a:bodyPr>
          <a:lstStyle/>
          <a:p>
            <a:r>
              <a:rPr lang="fa-IR" sz="2200" dirty="0">
                <a:solidFill>
                  <a:schemeClr val="tx1"/>
                </a:solidFill>
                <a:cs typeface="B Titr" pitchFamily="2" charset="-78"/>
              </a:rPr>
              <a:t>در سایه آینده تاریخ اندیشه مدرنیته (اریک لیدمن)</a:t>
            </a:r>
          </a:p>
          <a:p>
            <a:pPr lvl="1" algn="r" rtl="1"/>
            <a:endParaRPr lang="fa-IR" sz="2200" dirty="0">
              <a:solidFill>
                <a:schemeClr val="tx1"/>
              </a:solidFill>
              <a:cs typeface="B Nazanin" pitchFamily="2" charset="-78"/>
            </a:endParaRPr>
          </a:p>
          <a:p>
            <a:pPr lvl="1" algn="r" rtl="1"/>
            <a:r>
              <a:rPr lang="fa-IR" sz="2200" dirty="0">
                <a:solidFill>
                  <a:srgbClr val="FF0000"/>
                </a:solidFill>
                <a:cs typeface="B Nazanin" pitchFamily="2" charset="-78"/>
              </a:rPr>
              <a:t>مذهب</a:t>
            </a:r>
            <a:r>
              <a:rPr lang="fa-IR" sz="2200" dirty="0">
                <a:solidFill>
                  <a:schemeClr val="tx1"/>
                </a:solidFill>
                <a:cs typeface="B Nazanin" pitchFamily="2" charset="-78"/>
              </a:rPr>
              <a:t>: امروز مذهب نه تنها رخت برنبسته بلکه پویاتر از هر زمان دیگری ست</a:t>
            </a:r>
          </a:p>
          <a:p>
            <a:pPr lvl="1" algn="r" rtl="1"/>
            <a:r>
              <a:rPr lang="fa-IR" sz="2200" dirty="0">
                <a:solidFill>
                  <a:srgbClr val="FF0000"/>
                </a:solidFill>
                <a:cs typeface="B Nazanin" pitchFamily="2" charset="-78"/>
              </a:rPr>
              <a:t>اخلاق</a:t>
            </a:r>
            <a:r>
              <a:rPr lang="fa-IR" sz="2200" dirty="0">
                <a:solidFill>
                  <a:schemeClr val="tx1"/>
                </a:solidFill>
                <a:cs typeface="B Nazanin" pitchFamily="2" charset="-78"/>
              </a:rPr>
              <a:t>: زنان هنوز رهایی نیافته اند ، جباران و مزدوران هستند ، نژاد پرستی هنوز جاری ست</a:t>
            </a:r>
          </a:p>
          <a:p>
            <a:pPr lvl="1" algn="r" rtl="1"/>
            <a:r>
              <a:rPr lang="fa-IR" sz="2200" dirty="0">
                <a:solidFill>
                  <a:schemeClr val="tx1"/>
                </a:solidFill>
                <a:cs typeface="B Nazanin" pitchFamily="2" charset="-78"/>
              </a:rPr>
              <a:t>کندرسه علم و اخلاق را باهم تلفیق می کند و می گوید: </a:t>
            </a:r>
          </a:p>
          <a:p>
            <a:pPr lvl="1" rtl="1"/>
            <a:r>
              <a:rPr lang="fa-IR" sz="2200" dirty="0">
                <a:solidFill>
                  <a:srgbClr val="FF0000"/>
                </a:solidFill>
                <a:cs typeface="B Nazanin" pitchFamily="2" charset="-78"/>
              </a:rPr>
              <a:t>علم است که شیوه درست عمل را می آموزاند </a:t>
            </a:r>
          </a:p>
          <a:p>
            <a:pPr lvl="1" algn="r" rtl="1"/>
            <a:r>
              <a:rPr lang="fa-IR" sz="2200" dirty="0">
                <a:solidFill>
                  <a:schemeClr val="tx1"/>
                </a:solidFill>
                <a:cs typeface="B Nazanin" pitchFamily="2" charset="-78"/>
              </a:rPr>
              <a:t>کانت فیلسوف آلمانی، در مقابل کندرسه ، تفاوت بنیادینی میان دانش نظری و عملی قائل است. </a:t>
            </a:r>
          </a:p>
          <a:p>
            <a:pPr lvl="1" algn="r" rtl="1"/>
            <a:r>
              <a:rPr lang="fa-IR" sz="2200" dirty="0">
                <a:solidFill>
                  <a:schemeClr val="tx1"/>
                </a:solidFill>
                <a:cs typeface="B Nazanin" pitchFamily="2" charset="-78"/>
              </a:rPr>
              <a:t>کانت: عقل نظری در ریاضیات و علوم دقیقه بکار می رود – اصول آنرا هرکس باید با زحمت بیاموزد ولی عقل عملی یا سرشت اخلاقی را هرکس به شکل تمایل خفته در درون خود حمل می کند و تنها می تواند از طریق روشنگری بیدار شود.</a:t>
            </a:r>
          </a:p>
          <a:p>
            <a:pPr lvl="1" algn="r" rtl="1"/>
            <a:r>
              <a:rPr lang="fa-IR" sz="2200" dirty="0">
                <a:solidFill>
                  <a:schemeClr val="tx1"/>
                </a:solidFill>
                <a:cs typeface="B Nazanin" pitchFamily="2" charset="-78"/>
              </a:rPr>
              <a:t>کانت در مقاله ای (روشنگری چیست؟ 1784) روند روشنگری را مشخص می کند و در دو عرصه عملی و نظری قائل به روند پیشرفت است. انسان در حال تحول و گذار به سوی هدف اخلاقی هستی اش است. </a:t>
            </a:r>
          </a:p>
          <a:p>
            <a:pPr lvl="1" algn="r" rtl="1"/>
            <a:r>
              <a:rPr lang="fa-IR" sz="2200" dirty="0">
                <a:solidFill>
                  <a:srgbClr val="FF0000"/>
                </a:solidFill>
                <a:cs typeface="B Nazanin" pitchFamily="2" charset="-78"/>
              </a:rPr>
              <a:t>کانت: هدف روشنگری ، خودمختاری سیاسی و اخلاقی یا بلوغ انسان است </a:t>
            </a:r>
            <a:r>
              <a:rPr lang="fa-IR" sz="2200" dirty="0">
                <a:solidFill>
                  <a:schemeClr val="tx1"/>
                </a:solidFill>
                <a:cs typeface="B Nazanin" pitchFamily="2" charset="-78"/>
              </a:rPr>
              <a:t>، انسان نابالغ برای ایمان و چگونه زندگی کردن به صاحب نظران پناه می برد. روشنگری انسان را به بلوغ می رساند</a:t>
            </a:r>
          </a:p>
          <a:p>
            <a:pPr lvl="1" algn="r" rtl="1"/>
            <a:endParaRPr lang="fa-IR" sz="2200" dirty="0">
              <a:solidFill>
                <a:schemeClr val="tx1"/>
              </a:solidFill>
              <a:cs typeface="B Nazanin" pitchFamily="2" charset="-78"/>
            </a:endParaRPr>
          </a:p>
          <a:p>
            <a:pPr lvl="1" algn="r" rtl="1"/>
            <a:endParaRPr lang="fa-IR" sz="2200" dirty="0">
              <a:solidFill>
                <a:schemeClr val="tx1"/>
              </a:solidFill>
              <a:cs typeface="B Nazanin" pitchFamily="2" charset="-78"/>
            </a:endParaRPr>
          </a:p>
          <a:p>
            <a:pPr lvl="1" algn="r" rtl="1"/>
            <a:endParaRPr lang="fa-IR" sz="2200" dirty="0">
              <a:solidFill>
                <a:schemeClr val="tx1"/>
              </a:solidFill>
              <a:cs typeface="B Nazanin" pitchFamily="2" charset="-78"/>
            </a:endParaRPr>
          </a:p>
          <a:p>
            <a:pPr lvl="1" algn="r" rtl="1"/>
            <a:endParaRPr lang="fa-IR" sz="2200" dirty="0">
              <a:solidFill>
                <a:schemeClr val="tx1"/>
              </a:solidFill>
              <a:cs typeface="B Nazanin" pitchFamily="2" charset="-78"/>
            </a:endParaRPr>
          </a:p>
        </p:txBody>
      </p:sp>
      <p:sp>
        <p:nvSpPr>
          <p:cNvPr id="4"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75849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51920" y="692299"/>
            <a:ext cx="1655167" cy="64846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Titr" panose="00000700000000000000" pitchFamily="2" charset="-78"/>
              </a:rPr>
              <a:t>هایدگر</a:t>
            </a:r>
          </a:p>
          <a:p>
            <a:pPr algn="ctr">
              <a:defRPr/>
            </a:pPr>
            <a:r>
              <a:rPr lang="fa-IR" sz="1600" dirty="0">
                <a:solidFill>
                  <a:schemeClr val="tx1"/>
                </a:solidFill>
                <a:cs typeface="B Titr" panose="00000700000000000000" pitchFamily="2" charset="-78"/>
              </a:rPr>
              <a:t>1889-1976</a:t>
            </a:r>
            <a:endParaRPr lang="en-US" dirty="0">
              <a:solidFill>
                <a:schemeClr val="tx1"/>
              </a:solidFill>
              <a:cs typeface="B Titr" panose="00000700000000000000" pitchFamily="2" charset="-78"/>
            </a:endParaRPr>
          </a:p>
        </p:txBody>
      </p:sp>
      <p:sp>
        <p:nvSpPr>
          <p:cNvPr id="9" name="Rounded Rectangle 8"/>
          <p:cNvSpPr/>
          <p:nvPr/>
        </p:nvSpPr>
        <p:spPr>
          <a:xfrm>
            <a:off x="7283917" y="2636912"/>
            <a:ext cx="1655167" cy="64846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a:solidFill>
                  <a:schemeClr val="tx1"/>
                </a:solidFill>
                <a:cs typeface="B Titr" panose="00000700000000000000" pitchFamily="2" charset="-78"/>
              </a:rPr>
              <a:t>ژان پل سارتر</a:t>
            </a:r>
          </a:p>
          <a:p>
            <a:pPr algn="ctr">
              <a:defRPr/>
            </a:pPr>
            <a:r>
              <a:rPr lang="fa-IR" sz="1600" dirty="0">
                <a:solidFill>
                  <a:schemeClr val="tx1"/>
                </a:solidFill>
                <a:cs typeface="B Titr" panose="00000700000000000000" pitchFamily="2" charset="-78"/>
              </a:rPr>
              <a:t>1905-1980</a:t>
            </a:r>
            <a:endParaRPr lang="en-US" sz="1600" dirty="0">
              <a:solidFill>
                <a:schemeClr val="tx1"/>
              </a:solidFill>
              <a:cs typeface="B Titr" panose="00000700000000000000" pitchFamily="2" charset="-78"/>
            </a:endParaRPr>
          </a:p>
        </p:txBody>
      </p:sp>
      <p:sp>
        <p:nvSpPr>
          <p:cNvPr id="10" name="Rounded Rectangle 9"/>
          <p:cNvSpPr/>
          <p:nvPr/>
        </p:nvSpPr>
        <p:spPr>
          <a:xfrm>
            <a:off x="2771800" y="2672776"/>
            <a:ext cx="1655167" cy="648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a:solidFill>
                  <a:schemeClr val="tx1"/>
                </a:solidFill>
                <a:cs typeface="B Titr" panose="00000700000000000000" pitchFamily="2" charset="-78"/>
              </a:rPr>
              <a:t>میشل فوکو</a:t>
            </a:r>
          </a:p>
          <a:p>
            <a:pPr algn="ctr">
              <a:defRPr/>
            </a:pPr>
            <a:r>
              <a:rPr lang="fa-IR" sz="1600" dirty="0">
                <a:solidFill>
                  <a:schemeClr val="tx1"/>
                </a:solidFill>
                <a:cs typeface="B Titr" panose="00000700000000000000" pitchFamily="2" charset="-78"/>
              </a:rPr>
              <a:t>1926-1984</a:t>
            </a:r>
            <a:endParaRPr lang="en-US" sz="1600" dirty="0">
              <a:solidFill>
                <a:schemeClr val="tx1"/>
              </a:solidFill>
              <a:cs typeface="B Titr" panose="00000700000000000000" pitchFamily="2" charset="-78"/>
            </a:endParaRPr>
          </a:p>
        </p:txBody>
      </p:sp>
      <p:sp>
        <p:nvSpPr>
          <p:cNvPr id="11" name="Rounded Rectangle 10"/>
          <p:cNvSpPr/>
          <p:nvPr/>
        </p:nvSpPr>
        <p:spPr>
          <a:xfrm>
            <a:off x="5004048" y="2636912"/>
            <a:ext cx="1655167" cy="6484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a:solidFill>
                  <a:schemeClr val="tx1"/>
                </a:solidFill>
                <a:cs typeface="B Titr" panose="00000700000000000000" pitchFamily="2" charset="-78"/>
              </a:rPr>
              <a:t>گئورگ گادامر</a:t>
            </a:r>
          </a:p>
          <a:p>
            <a:pPr algn="ctr">
              <a:defRPr/>
            </a:pPr>
            <a:r>
              <a:rPr lang="fa-IR" sz="1600" dirty="0">
                <a:solidFill>
                  <a:schemeClr val="tx1"/>
                </a:solidFill>
                <a:cs typeface="B Titr" panose="00000700000000000000" pitchFamily="2" charset="-78"/>
              </a:rPr>
              <a:t>1900-2002</a:t>
            </a:r>
            <a:endParaRPr lang="en-US" sz="1600" dirty="0">
              <a:solidFill>
                <a:schemeClr val="tx1"/>
              </a:solidFill>
              <a:cs typeface="B Titr" panose="00000700000000000000" pitchFamily="2" charset="-78"/>
            </a:endParaRPr>
          </a:p>
        </p:txBody>
      </p:sp>
      <p:sp>
        <p:nvSpPr>
          <p:cNvPr id="12" name="Rounded Rectangle 11"/>
          <p:cNvSpPr/>
          <p:nvPr/>
        </p:nvSpPr>
        <p:spPr>
          <a:xfrm>
            <a:off x="539552" y="2643748"/>
            <a:ext cx="1655167" cy="648469"/>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sz="1600" dirty="0">
                <a:solidFill>
                  <a:schemeClr val="tx1"/>
                </a:solidFill>
                <a:cs typeface="B Titr" panose="00000700000000000000" pitchFamily="2" charset="-78"/>
              </a:rPr>
              <a:t>ژاک دریدا</a:t>
            </a:r>
          </a:p>
          <a:p>
            <a:pPr algn="ctr">
              <a:defRPr/>
            </a:pPr>
            <a:r>
              <a:rPr lang="fa-IR" sz="1600" dirty="0">
                <a:solidFill>
                  <a:schemeClr val="tx1"/>
                </a:solidFill>
                <a:cs typeface="B Titr" panose="00000700000000000000" pitchFamily="2" charset="-78"/>
              </a:rPr>
              <a:t>1930-2004</a:t>
            </a:r>
            <a:endParaRPr lang="en-US" sz="1600" dirty="0">
              <a:solidFill>
                <a:schemeClr val="tx1"/>
              </a:solidFill>
              <a:cs typeface="B Titr" panose="00000700000000000000" pitchFamily="2" charset="-78"/>
            </a:endParaRPr>
          </a:p>
        </p:txBody>
      </p:sp>
      <p:sp>
        <p:nvSpPr>
          <p:cNvPr id="14" name="Rounded Rectangle 13"/>
          <p:cNvSpPr/>
          <p:nvPr/>
        </p:nvSpPr>
        <p:spPr>
          <a:xfrm>
            <a:off x="7283917" y="3451881"/>
            <a:ext cx="1655167" cy="18493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a:solidFill>
                  <a:schemeClr val="tx1"/>
                </a:solidFill>
                <a:cs typeface="B Titr" panose="00000700000000000000" pitchFamily="2" charset="-78"/>
              </a:rPr>
              <a:t>اگزیستانسیالیزم</a:t>
            </a:r>
          </a:p>
          <a:p>
            <a:pPr algn="ctr">
              <a:lnSpc>
                <a:spcPct val="200000"/>
              </a:lnSpc>
              <a:defRPr/>
            </a:pPr>
            <a:r>
              <a:rPr lang="fa-IR" sz="1400" dirty="0">
                <a:solidFill>
                  <a:schemeClr val="tx1"/>
                </a:solidFill>
                <a:cs typeface="B Titr" panose="00000700000000000000" pitchFamily="2" charset="-78"/>
              </a:rPr>
              <a:t>تاکید بر آزادی انسان</a:t>
            </a:r>
            <a:endParaRPr lang="en-US" sz="1400" dirty="0">
              <a:solidFill>
                <a:schemeClr val="tx1"/>
              </a:solidFill>
              <a:cs typeface="B Titr" panose="00000700000000000000" pitchFamily="2" charset="-78"/>
            </a:endParaRPr>
          </a:p>
        </p:txBody>
      </p:sp>
      <p:sp>
        <p:nvSpPr>
          <p:cNvPr id="15" name="Rounded Rectangle 14"/>
          <p:cNvSpPr/>
          <p:nvPr/>
        </p:nvSpPr>
        <p:spPr>
          <a:xfrm>
            <a:off x="4993208" y="3451880"/>
            <a:ext cx="1655167" cy="18493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a:solidFill>
                  <a:schemeClr val="tx1"/>
                </a:solidFill>
                <a:cs typeface="B Titr" panose="00000700000000000000" pitchFamily="2" charset="-78"/>
              </a:rPr>
              <a:t>بنیان گذار هرمنوتیک فلسفی</a:t>
            </a:r>
          </a:p>
          <a:p>
            <a:pPr algn="ctr">
              <a:lnSpc>
                <a:spcPct val="200000"/>
              </a:lnSpc>
              <a:defRPr/>
            </a:pPr>
            <a:r>
              <a:rPr lang="fa-IR" sz="1400" dirty="0">
                <a:solidFill>
                  <a:schemeClr val="tx1"/>
                </a:solidFill>
                <a:cs typeface="B Titr" panose="00000700000000000000" pitchFamily="2" charset="-78"/>
              </a:rPr>
              <a:t>گفتگو و دیالوگ </a:t>
            </a:r>
            <a:endParaRPr lang="en-US" sz="1400" dirty="0">
              <a:solidFill>
                <a:schemeClr val="tx1"/>
              </a:solidFill>
              <a:cs typeface="B Titr" panose="00000700000000000000" pitchFamily="2" charset="-78"/>
            </a:endParaRPr>
          </a:p>
        </p:txBody>
      </p:sp>
      <p:sp>
        <p:nvSpPr>
          <p:cNvPr id="16" name="Rounded Rectangle 15"/>
          <p:cNvSpPr/>
          <p:nvPr/>
        </p:nvSpPr>
        <p:spPr>
          <a:xfrm>
            <a:off x="2771800" y="3451880"/>
            <a:ext cx="1655167" cy="1849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a:solidFill>
                  <a:schemeClr val="tx1"/>
                </a:solidFill>
                <a:cs typeface="B Titr" panose="00000700000000000000" pitchFamily="2" charset="-78"/>
              </a:rPr>
              <a:t>دیرینه شناسی و تبارشناسی</a:t>
            </a:r>
          </a:p>
          <a:p>
            <a:pPr algn="ctr">
              <a:lnSpc>
                <a:spcPct val="200000"/>
              </a:lnSpc>
              <a:defRPr/>
            </a:pPr>
            <a:r>
              <a:rPr lang="fa-IR" sz="1400" dirty="0">
                <a:solidFill>
                  <a:schemeClr val="tx1"/>
                </a:solidFill>
                <a:cs typeface="B Titr" panose="00000700000000000000" pitchFamily="2" charset="-78"/>
              </a:rPr>
              <a:t>رابطه میان قدرت، معرفت و حقیقت</a:t>
            </a:r>
            <a:endParaRPr lang="en-US" sz="1400" dirty="0">
              <a:solidFill>
                <a:schemeClr val="tx1"/>
              </a:solidFill>
              <a:cs typeface="B Titr" panose="00000700000000000000" pitchFamily="2" charset="-78"/>
            </a:endParaRPr>
          </a:p>
        </p:txBody>
      </p:sp>
      <p:sp>
        <p:nvSpPr>
          <p:cNvPr id="17" name="Rounded Rectangle 16"/>
          <p:cNvSpPr/>
          <p:nvPr/>
        </p:nvSpPr>
        <p:spPr>
          <a:xfrm>
            <a:off x="539552" y="3451880"/>
            <a:ext cx="1655167" cy="184932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200000"/>
              </a:lnSpc>
              <a:defRPr/>
            </a:pPr>
            <a:r>
              <a:rPr lang="fa-IR" sz="1400" dirty="0">
                <a:solidFill>
                  <a:schemeClr val="tx1"/>
                </a:solidFill>
                <a:cs typeface="B Titr" panose="00000700000000000000" pitchFamily="2" charset="-78"/>
              </a:rPr>
              <a:t>ساختارشکنی و پست مدرنیسم</a:t>
            </a:r>
          </a:p>
          <a:p>
            <a:pPr algn="ctr">
              <a:lnSpc>
                <a:spcPct val="200000"/>
              </a:lnSpc>
              <a:defRPr/>
            </a:pPr>
            <a:r>
              <a:rPr lang="fa-IR" sz="1400" dirty="0">
                <a:solidFill>
                  <a:schemeClr val="tx1"/>
                </a:solidFill>
                <a:cs typeface="B Titr" panose="00000700000000000000" pitchFamily="2" charset="-78"/>
              </a:rPr>
              <a:t>هستی به مثابه متن</a:t>
            </a:r>
            <a:endParaRPr lang="en-US" sz="1400" dirty="0">
              <a:solidFill>
                <a:schemeClr val="tx1"/>
              </a:solidFill>
              <a:cs typeface="B Titr" panose="00000700000000000000" pitchFamily="2" charset="-78"/>
            </a:endParaRPr>
          </a:p>
        </p:txBody>
      </p:sp>
      <p:sp>
        <p:nvSpPr>
          <p:cNvPr id="2" name="Down Arrow 1"/>
          <p:cNvSpPr/>
          <p:nvPr/>
        </p:nvSpPr>
        <p:spPr>
          <a:xfrm>
            <a:off x="3480022" y="1628800"/>
            <a:ext cx="2340769" cy="720080"/>
          </a:xfrm>
          <a:prstGeom prst="downArrow">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schemeClr val="tx1"/>
                </a:solidFill>
                <a:cs typeface="B Titr" panose="00000700000000000000" pitchFamily="2" charset="-78"/>
              </a:rPr>
              <a:t>تاثیرگذاری</a:t>
            </a:r>
            <a:endParaRPr lang="en-US" sz="1600" dirty="0">
              <a:solidFill>
                <a:schemeClr val="tx1"/>
              </a:solidFill>
              <a:cs typeface="B Titr" panose="00000700000000000000" pitchFamily="2" charset="-78"/>
            </a:endParaRPr>
          </a:p>
        </p:txBody>
      </p:sp>
      <p:sp>
        <p:nvSpPr>
          <p:cNvPr id="13"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140930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2.gstatic.com/images?q=tbn:ANd9GcQQ0WVrRiDpCATgwd7BbDbLWyyi2Pxh0pc9j59Cq0McjLpqOrD2XA"/>
          <p:cNvPicPr>
            <a:picLocks noChangeAspect="1" noChangeArrowheads="1"/>
          </p:cNvPicPr>
          <p:nvPr/>
        </p:nvPicPr>
        <p:blipFill>
          <a:blip r:embed="rId2" cstate="print"/>
          <a:srcRect/>
          <a:stretch>
            <a:fillRect/>
          </a:stretch>
        </p:blipFill>
        <p:spPr bwMode="auto">
          <a:xfrm>
            <a:off x="50258" y="464457"/>
            <a:ext cx="2170245" cy="2971799"/>
          </a:xfrm>
          <a:prstGeom prst="rect">
            <a:avLst/>
          </a:prstGeom>
          <a:noFill/>
        </p:spPr>
      </p:pic>
      <p:sp>
        <p:nvSpPr>
          <p:cNvPr id="5" name="Rectangle 4"/>
          <p:cNvSpPr/>
          <p:nvPr/>
        </p:nvSpPr>
        <p:spPr>
          <a:xfrm>
            <a:off x="2209800" y="457200"/>
            <a:ext cx="6858000" cy="1107996"/>
          </a:xfrm>
          <a:prstGeom prst="rect">
            <a:avLst/>
          </a:prstGeom>
        </p:spPr>
        <p:txBody>
          <a:bodyPr wrap="square">
            <a:spAutoFit/>
          </a:bodyPr>
          <a:lstStyle/>
          <a:p>
            <a:pPr algn="r" rtl="1"/>
            <a:r>
              <a:rPr lang="fa-IR" dirty="0">
                <a:solidFill>
                  <a:srgbClr val="FF0000"/>
                </a:solidFill>
                <a:cs typeface="B Titr" pitchFamily="2" charset="-78"/>
              </a:rPr>
              <a:t>مارتین هایدِگِر </a:t>
            </a:r>
            <a:r>
              <a:rPr lang="en-US" sz="2200" dirty="0">
                <a:cs typeface="B Nazanin" pitchFamily="2" charset="-78"/>
              </a:rPr>
              <a:t>Martin Heidegger)‏ ‏ (</a:t>
            </a:r>
            <a:r>
              <a:rPr lang="fa-IR" sz="2200" dirty="0">
                <a:cs typeface="B Nazanin" pitchFamily="2" charset="-78"/>
              </a:rPr>
              <a:t>۱۹۷۶-۱۸۸۹) یکی از معروفترین فیلسوفان قرن بیستم بود. او با شیوه‌ای نوین به تامل درباره </a:t>
            </a:r>
            <a:r>
              <a:rPr lang="fa-IR" sz="2200" b="1" u="sng" dirty="0">
                <a:solidFill>
                  <a:srgbClr val="FF0000"/>
                </a:solidFill>
                <a:cs typeface="B Nazanin" pitchFamily="2" charset="-78"/>
              </a:rPr>
              <a:t>وجود</a:t>
            </a:r>
            <a:r>
              <a:rPr lang="fa-IR" sz="2200" dirty="0">
                <a:cs typeface="B Nazanin" pitchFamily="2" charset="-78"/>
              </a:rPr>
              <a:t> پرداخت. فلسفه او بر دیدگاه‌های بسیاری از فلاسفه بعد از او اثر گذاشت.</a:t>
            </a:r>
            <a:endParaRPr lang="en-US" sz="2200" dirty="0">
              <a:cs typeface="B Nazanin" pitchFamily="2" charset="-78"/>
            </a:endParaRPr>
          </a:p>
        </p:txBody>
      </p:sp>
      <p:sp>
        <p:nvSpPr>
          <p:cNvPr id="6" name="Rectangle 5"/>
          <p:cNvSpPr/>
          <p:nvPr/>
        </p:nvSpPr>
        <p:spPr>
          <a:xfrm>
            <a:off x="2065288" y="1937275"/>
            <a:ext cx="7010400" cy="1107996"/>
          </a:xfrm>
          <a:prstGeom prst="rect">
            <a:avLst/>
          </a:prstGeom>
        </p:spPr>
        <p:txBody>
          <a:bodyPr wrap="square">
            <a:spAutoFit/>
          </a:bodyPr>
          <a:lstStyle/>
          <a:p>
            <a:pPr algn="r" rtl="1"/>
            <a:r>
              <a:rPr lang="fa-IR" sz="2200" dirty="0">
                <a:cs typeface="B Nazanin" pitchFamily="2" charset="-78"/>
              </a:rPr>
              <a:t>وی از اعضای حزب نازی و نماینده این حزب در دانشگاه فرایبورگ بود.</a:t>
            </a:r>
          </a:p>
          <a:p>
            <a:pPr algn="r" rtl="1"/>
            <a:r>
              <a:rPr lang="fa-IR" sz="2200" dirty="0">
                <a:cs typeface="B Nazanin" pitchFamily="2" charset="-78"/>
              </a:rPr>
              <a:t>اندیشه‌های هایدگر، رقم‌زننده مایه‌های فکری بسیاری از متفکران مابعد تجدد از جمله </a:t>
            </a:r>
            <a:r>
              <a:rPr lang="fa-IR" sz="2200" dirty="0">
                <a:solidFill>
                  <a:srgbClr val="FF0000"/>
                </a:solidFill>
                <a:cs typeface="B Nazanin" pitchFamily="2" charset="-78"/>
              </a:rPr>
              <a:t>میشل فوکو، ژاک دریدا و گادامر </a:t>
            </a:r>
            <a:r>
              <a:rPr lang="fa-IR" sz="2200" dirty="0">
                <a:cs typeface="B Nazanin" pitchFamily="2" charset="-78"/>
              </a:rPr>
              <a:t>بوده‌است.</a:t>
            </a:r>
            <a:endParaRPr lang="en-US" sz="2200" dirty="0">
              <a:cs typeface="B Nazanin" pitchFamily="2" charset="-78"/>
            </a:endParaRPr>
          </a:p>
        </p:txBody>
      </p:sp>
      <p:sp>
        <p:nvSpPr>
          <p:cNvPr id="7" name="Rectangle 6"/>
          <p:cNvSpPr/>
          <p:nvPr/>
        </p:nvSpPr>
        <p:spPr>
          <a:xfrm>
            <a:off x="76200" y="3645024"/>
            <a:ext cx="8915400" cy="2462213"/>
          </a:xfrm>
          <a:prstGeom prst="rect">
            <a:avLst/>
          </a:prstGeom>
        </p:spPr>
        <p:txBody>
          <a:bodyPr wrap="square">
            <a:spAutoFit/>
          </a:bodyPr>
          <a:lstStyle/>
          <a:p>
            <a:pPr algn="r" rtl="1"/>
            <a:r>
              <a:rPr lang="fa-IR" sz="2200" dirty="0">
                <a:cs typeface="B Nazanin" pitchFamily="2" charset="-78"/>
              </a:rPr>
              <a:t>فعالیتش همواره تحت تأثیر استادش ادموند هوسرل بود. </a:t>
            </a:r>
          </a:p>
          <a:p>
            <a:pPr algn="r" rtl="1"/>
            <a:r>
              <a:rPr lang="fa-IR" sz="2200" dirty="0">
                <a:cs typeface="B Nazanin" pitchFamily="2" charset="-78"/>
              </a:rPr>
              <a:t>از مهم‌ترین کتاب‌های او در فلسفه اثر </a:t>
            </a:r>
            <a:r>
              <a:rPr lang="fa-IR" sz="2200" b="1" u="sng" dirty="0">
                <a:solidFill>
                  <a:srgbClr val="FF0000"/>
                </a:solidFill>
                <a:cs typeface="B Nazanin" pitchFamily="2" charset="-78"/>
              </a:rPr>
              <a:t>هستی و زمان </a:t>
            </a:r>
            <a:r>
              <a:rPr lang="fa-IR" sz="2200" dirty="0">
                <a:cs typeface="B Nazanin" pitchFamily="2" charset="-78"/>
              </a:rPr>
              <a:t>است. او در این کتاب به نقد تاریخ فلسفه غرب که به تعبیر هایدگر همان تاریخ متافیزیک است، پرداخته‌است و در پی طرح افکندن هستی‌شناسی تازه‌ای است که آن را </a:t>
            </a:r>
            <a:r>
              <a:rPr lang="fa-IR" sz="2200" dirty="0">
                <a:solidFill>
                  <a:srgbClr val="FF0000"/>
                </a:solidFill>
                <a:cs typeface="B Nazanin" pitchFamily="2" charset="-78"/>
              </a:rPr>
              <a:t>هستی‌شناسی بنیادین </a:t>
            </a:r>
            <a:r>
              <a:rPr lang="fa-IR" sz="2200" dirty="0">
                <a:cs typeface="B Nazanin" pitchFamily="2" charset="-78"/>
              </a:rPr>
              <a:t>می‌خواند؛ چرا که نزد او تاریخ متافیزیک، تاریخ </a:t>
            </a:r>
            <a:r>
              <a:rPr lang="fa-IR" sz="2200" dirty="0">
                <a:solidFill>
                  <a:srgbClr val="FF0000"/>
                </a:solidFill>
                <a:cs typeface="B Nazanin" pitchFamily="2" charset="-78"/>
              </a:rPr>
              <a:t>غفلت از وجود </a:t>
            </a:r>
            <a:r>
              <a:rPr lang="fa-IR" sz="2200" dirty="0">
                <a:cs typeface="B Nazanin" pitchFamily="2" charset="-78"/>
              </a:rPr>
              <a:t>و افتادن در ورطه</a:t>
            </a:r>
            <a:r>
              <a:rPr lang="fa-IR" sz="2200" dirty="0">
                <a:solidFill>
                  <a:srgbClr val="FF0000"/>
                </a:solidFill>
                <a:cs typeface="B Nazanin" pitchFamily="2" charset="-78"/>
              </a:rPr>
              <a:t> موجودانگاری </a:t>
            </a:r>
            <a:r>
              <a:rPr lang="fa-IR" sz="2200" dirty="0">
                <a:cs typeface="B Nazanin" pitchFamily="2" charset="-78"/>
              </a:rPr>
              <a:t>است. </a:t>
            </a:r>
          </a:p>
          <a:p>
            <a:pPr algn="r" rtl="1"/>
            <a:r>
              <a:rPr lang="fa-IR" sz="2200" dirty="0">
                <a:cs typeface="B Nazanin" pitchFamily="2" charset="-78"/>
              </a:rPr>
              <a:t>مقصود هایدگر از این تعبیر آن است که تاریخ کنونی فلسفه، با خلط موجودشناسی و وجودشناسی، از شناخت وجود به معنای اصیل آن بازمانده‌است.</a:t>
            </a:r>
            <a:endParaRPr lang="en-US" sz="2200" dirty="0">
              <a:cs typeface="B Nazanin" pitchFamily="2" charset="-78"/>
            </a:endParaRPr>
          </a:p>
        </p:txBody>
      </p:sp>
    </p:spTree>
    <p:extLst>
      <p:ext uri="{BB962C8B-B14F-4D97-AF65-F5344CB8AC3E}">
        <p14:creationId xmlns:p14="http://schemas.microsoft.com/office/powerpoint/2010/main" val="39519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0600"/>
            <a:ext cx="9067800" cy="5509200"/>
          </a:xfrm>
          <a:prstGeom prst="rect">
            <a:avLst/>
          </a:prstGeom>
        </p:spPr>
        <p:txBody>
          <a:bodyPr wrap="square">
            <a:spAutoFit/>
          </a:bodyPr>
          <a:lstStyle/>
          <a:p>
            <a:pPr algn="r" rtl="1"/>
            <a:r>
              <a:rPr lang="fa-IR" sz="2200" dirty="0">
                <a:cs typeface="B Nazanin" pitchFamily="2" charset="-78"/>
              </a:rPr>
              <a:t>مک کوارى از تحلیل گران هایدگر مى نویسد:</a:t>
            </a:r>
          </a:p>
          <a:p>
            <a:pPr algn="r" rtl="1"/>
            <a:r>
              <a:rPr lang="fa-IR" sz="2200" dirty="0">
                <a:cs typeface="B Nazanin" pitchFamily="2" charset="-78"/>
              </a:rPr>
              <a:t>وقتى به کل کار فلسفى هایدگر مى نگریم متوجه تغییرات عمده اى مى شویم. </a:t>
            </a:r>
          </a:p>
          <a:p>
            <a:pPr algn="r" rtl="1"/>
            <a:r>
              <a:rPr lang="fa-IR" sz="2200" dirty="0">
                <a:cs typeface="B Nazanin" pitchFamily="2" charset="-78"/>
              </a:rPr>
              <a:t>1- آشکارترین آنها این است که دازاین (اصطلاحى که هایدگر براى واقعیت خاص انسان به کار مى برد) که در دوره اول در کانون توجه و کار فلسفى هایدگر بود در دوره دوم جاى خود را به وجود (</a:t>
            </a:r>
            <a:r>
              <a:rPr lang="en-US" sz="2200" dirty="0">
                <a:cs typeface="B Nazanin" pitchFamily="2" charset="-78"/>
              </a:rPr>
              <a:t>Being</a:t>
            </a:r>
            <a:r>
              <a:rPr lang="fa-IR" sz="2200" dirty="0">
                <a:cs typeface="B Nazanin" pitchFamily="2" charset="-78"/>
              </a:rPr>
              <a:t>)</a:t>
            </a:r>
            <a:r>
              <a:rPr lang="en-US" sz="2200" dirty="0">
                <a:cs typeface="B Nazanin" pitchFamily="2" charset="-78"/>
              </a:rPr>
              <a:t> </a:t>
            </a:r>
            <a:r>
              <a:rPr lang="fa-IR" sz="2200" dirty="0">
                <a:cs typeface="B Nazanin" pitchFamily="2" charset="-78"/>
              </a:rPr>
              <a:t>در عامترین معناى آن داد. </a:t>
            </a:r>
          </a:p>
          <a:p>
            <a:pPr algn="r" rtl="1"/>
            <a:r>
              <a:rPr lang="fa-IR" sz="2200" dirty="0">
                <a:cs typeface="B Nazanin" pitchFamily="2" charset="-78"/>
              </a:rPr>
              <a:t>2- خصلت علمى روش پدیدارشناسانه (</a:t>
            </a:r>
            <a:r>
              <a:rPr lang="en-US" sz="2200" dirty="0">
                <a:cs typeface="B Nazanin" pitchFamily="2" charset="-78"/>
              </a:rPr>
              <a:t>Phenomenology</a:t>
            </a:r>
            <a:r>
              <a:rPr lang="fa-IR" sz="2200" dirty="0">
                <a:cs typeface="B Nazanin" pitchFamily="2" charset="-78"/>
              </a:rPr>
              <a:t>) که در دوره اول در تحلیل دازاین به کاررفته بود منتهى شد به تأکید بر زبان شعر در تفسیر و تأویل معناى وجود و رابطه دازاین با وجود. </a:t>
            </a:r>
          </a:p>
          <a:p>
            <a:pPr algn="r" rtl="1"/>
            <a:r>
              <a:rPr lang="fa-IR" sz="2200" dirty="0">
                <a:cs typeface="B Nazanin" pitchFamily="2" charset="-78"/>
              </a:rPr>
              <a:t>3- در کیفیت تفکر نیز دگرگونى به وجود آمد: در آثار اولیه، تفکر فیلسوف فعال و جست وجو گرایانه است اما در دوره بعدى تفکر به صورت متألهانه و مراقبه آمیز (</a:t>
            </a:r>
            <a:r>
              <a:rPr lang="en-US" sz="2200" dirty="0">
                <a:cs typeface="B Nazanin" pitchFamily="2" charset="-78"/>
              </a:rPr>
              <a:t>meditative </a:t>
            </a:r>
            <a:r>
              <a:rPr lang="fa-IR" sz="2200" dirty="0">
                <a:cs typeface="B Nazanin" pitchFamily="2" charset="-78"/>
              </a:rPr>
              <a:t>)</a:t>
            </a:r>
            <a:r>
              <a:rPr lang="en-US" sz="2200" dirty="0">
                <a:cs typeface="B Nazanin" pitchFamily="2" charset="-78"/>
              </a:rPr>
              <a:t> </a:t>
            </a:r>
            <a:r>
              <a:rPr lang="fa-IR" sz="2200" dirty="0">
                <a:cs typeface="B Nazanin" pitchFamily="2" charset="-78"/>
              </a:rPr>
              <a:t>و حتى منفعل درمى آید به گونه اى که برخى از منتقدان ازگرایشات عرفانى در هایدگر سخن به میان آورده اند. </a:t>
            </a:r>
          </a:p>
          <a:p>
            <a:pPr algn="r" rtl="1"/>
            <a:r>
              <a:rPr lang="fa-IR" sz="2200" dirty="0">
                <a:cs typeface="B Nazanin" pitchFamily="2" charset="-78"/>
              </a:rPr>
              <a:t>4- تغییر در معنا و مفهوم جهان. در تفکر اولیه هایدگر جهان یک نظام ابزارى (</a:t>
            </a:r>
            <a:r>
              <a:rPr lang="en-US" sz="2200" dirty="0">
                <a:cs typeface="B Nazanin" pitchFamily="2" charset="-78"/>
              </a:rPr>
              <a:t>instrumental</a:t>
            </a:r>
            <a:r>
              <a:rPr lang="fa-IR" sz="2200" dirty="0">
                <a:cs typeface="B Nazanin" pitchFamily="2" charset="-78"/>
              </a:rPr>
              <a:t>) است و اشیا براى استفاده دازاین از آنها در امور روزمره، در دسترس هستند. امادر آثار بعدى هایدگر جهان، دیگر یک کارگاه به حساب نمى آید بلکه به اصطلاح شأن و منزلت خاص خود را دارد. اشیا هم صرفاً ابزار و وسیله نیستند. بلکه از چهاروجه آسمان (</a:t>
            </a:r>
            <a:r>
              <a:rPr lang="en-US" sz="2200" dirty="0">
                <a:cs typeface="B Nazanin" pitchFamily="2" charset="-78"/>
              </a:rPr>
              <a:t>heaven</a:t>
            </a:r>
            <a:r>
              <a:rPr lang="fa-IR" sz="2200" dirty="0">
                <a:cs typeface="B Nazanin" pitchFamily="2" charset="-78"/>
              </a:rPr>
              <a:t>)</a:t>
            </a:r>
            <a:r>
              <a:rPr lang="en-US" sz="2200" dirty="0">
                <a:cs typeface="B Nazanin" pitchFamily="2" charset="-78"/>
              </a:rPr>
              <a:t> </a:t>
            </a:r>
            <a:r>
              <a:rPr lang="fa-IR" sz="2200" dirty="0">
                <a:cs typeface="B Nazanin" pitchFamily="2" charset="-78"/>
              </a:rPr>
              <a:t>و زمین (</a:t>
            </a:r>
            <a:r>
              <a:rPr lang="en-US" sz="2200" dirty="0">
                <a:cs typeface="B Nazanin" pitchFamily="2" charset="-78"/>
              </a:rPr>
              <a:t>earth</a:t>
            </a:r>
            <a:r>
              <a:rPr lang="fa-IR" sz="2200" dirty="0">
                <a:cs typeface="B Nazanin" pitchFamily="2" charset="-78"/>
              </a:rPr>
              <a:t>)</a:t>
            </a:r>
            <a:r>
              <a:rPr lang="en-US" sz="2200" dirty="0">
                <a:cs typeface="B Nazanin" pitchFamily="2" charset="-78"/>
              </a:rPr>
              <a:t> </a:t>
            </a:r>
            <a:r>
              <a:rPr lang="fa-IR" sz="2200" dirty="0">
                <a:cs typeface="B Nazanin" pitchFamily="2" charset="-78"/>
              </a:rPr>
              <a:t>و خدایان (</a:t>
            </a:r>
            <a:r>
              <a:rPr lang="en-US" sz="2200" dirty="0">
                <a:cs typeface="B Nazanin" pitchFamily="2" charset="-78"/>
              </a:rPr>
              <a:t>gods</a:t>
            </a:r>
            <a:r>
              <a:rPr lang="fa-IR" sz="2200" dirty="0">
                <a:cs typeface="B Nazanin" pitchFamily="2" charset="-78"/>
              </a:rPr>
              <a:t>) </a:t>
            </a:r>
            <a:r>
              <a:rPr lang="en-US" sz="2200" dirty="0">
                <a:cs typeface="B Nazanin" pitchFamily="2" charset="-78"/>
              </a:rPr>
              <a:t> </a:t>
            </a:r>
            <a:r>
              <a:rPr lang="fa-IR" sz="2200" dirty="0">
                <a:cs typeface="B Nazanin" pitchFamily="2" charset="-78"/>
              </a:rPr>
              <a:t>و امور فانى یا میرندگان (</a:t>
            </a:r>
            <a:r>
              <a:rPr lang="en-US" sz="2200" dirty="0">
                <a:cs typeface="B Nazanin" pitchFamily="2" charset="-78"/>
              </a:rPr>
              <a:t>mortals</a:t>
            </a:r>
            <a:r>
              <a:rPr lang="fa-IR" sz="2200" dirty="0">
                <a:cs typeface="B Nazanin" pitchFamily="2" charset="-78"/>
              </a:rPr>
              <a:t>) قوام گرفته اند. این تعابیر به خوبى نشان مى دهد که چگونه زبان شعر و حتى یک زبان نیمه اسطوره اى جانشین تحلیل پدیدارشناختى در آثار بعدى هایدگر مى شود.</a:t>
            </a:r>
            <a:endParaRPr lang="en-US" sz="2200" dirty="0">
              <a:cs typeface="B Nazanin" pitchFamily="2" charset="-78"/>
            </a:endParaRPr>
          </a:p>
        </p:txBody>
      </p:sp>
      <p:sp>
        <p:nvSpPr>
          <p:cNvPr id="5" name="Rectangle 4"/>
          <p:cNvSpPr/>
          <p:nvPr/>
        </p:nvSpPr>
        <p:spPr>
          <a:xfrm>
            <a:off x="0" y="76200"/>
            <a:ext cx="9144000" cy="430887"/>
          </a:xfrm>
          <a:prstGeom prst="rect">
            <a:avLst/>
          </a:prstGeom>
        </p:spPr>
        <p:txBody>
          <a:bodyPr wrap="square">
            <a:spAutoFit/>
          </a:bodyPr>
          <a:lstStyle/>
          <a:p>
            <a:pPr algn="r" rtl="1"/>
            <a:r>
              <a:rPr lang="fa-IR" sz="2200" b="1" dirty="0">
                <a:solidFill>
                  <a:srgbClr val="FF0000"/>
                </a:solidFill>
                <a:cs typeface="B Nazanin" pitchFamily="2" charset="-78"/>
              </a:rPr>
              <a:t>تحولات فکری هایدگر در دو دوره عمرش</a:t>
            </a:r>
          </a:p>
        </p:txBody>
      </p:sp>
      <p:sp>
        <p:nvSpPr>
          <p:cNvPr id="6" name="Rectangle 5"/>
          <p:cNvSpPr/>
          <p:nvPr/>
        </p:nvSpPr>
        <p:spPr>
          <a:xfrm>
            <a:off x="0" y="6096000"/>
            <a:ext cx="9144000" cy="769441"/>
          </a:xfrm>
          <a:prstGeom prst="rect">
            <a:avLst/>
          </a:prstGeom>
        </p:spPr>
        <p:txBody>
          <a:bodyPr wrap="square">
            <a:spAutoFit/>
          </a:bodyPr>
          <a:lstStyle/>
          <a:p>
            <a:pPr algn="r" rtl="1"/>
            <a:r>
              <a:rPr lang="fa-IR" sz="2200" dirty="0">
                <a:solidFill>
                  <a:srgbClr val="FF0000"/>
                </a:solidFill>
                <a:cs typeface="B Nazanin" pitchFamily="2" charset="-78"/>
              </a:rPr>
              <a:t>{پدیدار شناسی: سوال از معنای پدیده ها و کشف ذات و کنه آنها ، معرف ماهیت انسان و تاریخ انسان است و کانون توجه خود را ادراک بشر خصوصا کیفیت تجربه های زیبایی شناختی او قرار می دهد}</a:t>
            </a:r>
            <a:r>
              <a:rPr lang="fa-IR" sz="2200" dirty="0">
                <a:cs typeface="B Nazanin" pitchFamily="2" charset="-78"/>
              </a:rPr>
              <a:t> </a:t>
            </a:r>
            <a:endParaRPr lang="en-US" sz="2200" dirty="0"/>
          </a:p>
        </p:txBody>
      </p:sp>
    </p:spTree>
    <p:extLst>
      <p:ext uri="{BB962C8B-B14F-4D97-AF65-F5344CB8AC3E}">
        <p14:creationId xmlns:p14="http://schemas.microsoft.com/office/powerpoint/2010/main" val="67070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46550"/>
          </a:xfrm>
          <a:prstGeom prst="rect">
            <a:avLst/>
          </a:prstGeom>
        </p:spPr>
        <p:txBody>
          <a:bodyPr wrap="square">
            <a:spAutoFit/>
          </a:bodyPr>
          <a:lstStyle/>
          <a:p>
            <a:pPr algn="r" rtl="1"/>
            <a:r>
              <a:rPr lang="fa-IR" sz="2200" b="1" dirty="0">
                <a:solidFill>
                  <a:srgbClr val="FF0000"/>
                </a:solidFill>
                <a:cs typeface="B Nazanin" pitchFamily="2" charset="-78"/>
              </a:rPr>
              <a:t>میراث هایدگر</a:t>
            </a:r>
          </a:p>
          <a:p>
            <a:pPr algn="r" rtl="1"/>
            <a:r>
              <a:rPr lang="fa-IR" sz="2200" dirty="0">
                <a:cs typeface="B Nazanin" pitchFamily="2" charset="-78"/>
              </a:rPr>
              <a:t>از زمان انتشار کتاب هستی و زمان تاکنون آرای هایدگر منشاء تاثیرات به سزائی در قلمرو اندیشه در حوزه‌های فکری گوناگون با درجات و شکل‌های مختلفی بوده‌است. مکاتب فکری متعددی با تاثیرپذیری از تاملات هایدگر شکل گرفته‌اند. </a:t>
            </a:r>
          </a:p>
        </p:txBody>
      </p:sp>
      <p:pic>
        <p:nvPicPr>
          <p:cNvPr id="36866" name="Picture 2" descr="https://encrypted-tbn2.gstatic.com/images?q=tbn:ANd9GcTxam3dJK0oyo85e5aumOVFwPMajIQ4W2xt8Dz0iYdHqIg4lXzR"/>
          <p:cNvPicPr>
            <a:picLocks noChangeAspect="1" noChangeArrowheads="1"/>
          </p:cNvPicPr>
          <p:nvPr/>
        </p:nvPicPr>
        <p:blipFill>
          <a:blip r:embed="rId2" cstate="print"/>
          <a:srcRect/>
          <a:stretch>
            <a:fillRect/>
          </a:stretch>
        </p:blipFill>
        <p:spPr bwMode="auto">
          <a:xfrm>
            <a:off x="76200" y="1066800"/>
            <a:ext cx="1938737" cy="2514600"/>
          </a:xfrm>
          <a:prstGeom prst="rect">
            <a:avLst/>
          </a:prstGeom>
          <a:noFill/>
        </p:spPr>
      </p:pic>
      <p:sp>
        <p:nvSpPr>
          <p:cNvPr id="12" name="Rectangle 11"/>
          <p:cNvSpPr/>
          <p:nvPr/>
        </p:nvSpPr>
        <p:spPr>
          <a:xfrm>
            <a:off x="1981200" y="1447800"/>
            <a:ext cx="7086600" cy="2123658"/>
          </a:xfrm>
          <a:prstGeom prst="rect">
            <a:avLst/>
          </a:prstGeom>
        </p:spPr>
        <p:txBody>
          <a:bodyPr wrap="square">
            <a:spAutoFit/>
          </a:bodyPr>
          <a:lstStyle/>
          <a:p>
            <a:pPr algn="r" rtl="1"/>
            <a:r>
              <a:rPr lang="fa-IR" sz="2200" dirty="0">
                <a:cs typeface="B Nazanin" pitchFamily="2" charset="-78"/>
              </a:rPr>
              <a:t>بروز آشکار آراء هایدگر نخستین بار در مباحث فلسفی </a:t>
            </a:r>
            <a:r>
              <a:rPr lang="fa-IR" dirty="0">
                <a:solidFill>
                  <a:srgbClr val="FF0000"/>
                </a:solidFill>
                <a:cs typeface="B Titr" pitchFamily="2" charset="-78"/>
              </a:rPr>
              <a:t>ژان پل سارتر (1905-1980) </a:t>
            </a:r>
            <a:r>
              <a:rPr lang="fa-IR" sz="2200" dirty="0">
                <a:cs typeface="B Nazanin" pitchFamily="2" charset="-78"/>
              </a:rPr>
              <a:t>نمایان گشت. سارتر با اثر مشهور خود با نام </a:t>
            </a:r>
            <a:r>
              <a:rPr lang="fa-IR" sz="2200" dirty="0">
                <a:solidFill>
                  <a:srgbClr val="FF0000"/>
                </a:solidFill>
                <a:cs typeface="B Nazanin" pitchFamily="2" charset="-78"/>
              </a:rPr>
              <a:t>بود و نبود </a:t>
            </a:r>
            <a:r>
              <a:rPr lang="fa-IR" sz="2200" dirty="0">
                <a:cs typeface="B Nazanin" pitchFamily="2" charset="-78"/>
              </a:rPr>
              <a:t>که در سال ۱۹۴۳ مکتب اگزیستانسیالیسم را اثرگذارترین مکتب دوران خود نمود. در جریان تحولات و بحران‌های اجتماعی سیاسی اواخر دهه ۶۰ میلادی در اروپا و آمریکا مرجع فکری عمده‌ای بود. سارتر با بهره گیری از کتاب هستی و زمان هایدگر محور اندیشه خود را چه در وجه فلسفی و چه در وجه سیاسی </a:t>
            </a:r>
            <a:r>
              <a:rPr lang="fa-IR" sz="2200" dirty="0">
                <a:solidFill>
                  <a:srgbClr val="FF0000"/>
                </a:solidFill>
                <a:cs typeface="B Nazanin" pitchFamily="2" charset="-78"/>
              </a:rPr>
              <a:t>مقوله آزادی </a:t>
            </a:r>
            <a:r>
              <a:rPr lang="fa-IR" sz="2200" dirty="0">
                <a:cs typeface="B Nazanin" pitchFamily="2" charset="-78"/>
              </a:rPr>
              <a:t>قرار داد.</a:t>
            </a:r>
          </a:p>
        </p:txBody>
      </p:sp>
      <p:sp>
        <p:nvSpPr>
          <p:cNvPr id="17" name="Rectangle 16"/>
          <p:cNvSpPr/>
          <p:nvPr/>
        </p:nvSpPr>
        <p:spPr>
          <a:xfrm>
            <a:off x="0" y="3581400"/>
            <a:ext cx="9144000" cy="1107996"/>
          </a:xfrm>
          <a:prstGeom prst="rect">
            <a:avLst/>
          </a:prstGeom>
        </p:spPr>
        <p:txBody>
          <a:bodyPr wrap="square">
            <a:spAutoFit/>
          </a:bodyPr>
          <a:lstStyle/>
          <a:p>
            <a:pPr algn="r" rtl="1"/>
            <a:r>
              <a:rPr lang="fa-IR" sz="2200" dirty="0">
                <a:cs typeface="B Nazanin" pitchFamily="2" charset="-78"/>
              </a:rPr>
              <a:t>اصول فلسفه اگزیستانسیالیزم مبنی بر </a:t>
            </a:r>
            <a:r>
              <a:rPr lang="fa-IR" sz="2200" dirty="0">
                <a:solidFill>
                  <a:srgbClr val="FF0000"/>
                </a:solidFill>
                <a:cs typeface="B Nazanin" pitchFamily="2" charset="-78"/>
              </a:rPr>
              <a:t>اصالت وجود و تقدم آن بر ماهیت انسان </a:t>
            </a:r>
            <a:r>
              <a:rPr lang="fa-IR" sz="2200" dirty="0">
                <a:cs typeface="B Nazanin" pitchFamily="2" charset="-78"/>
              </a:rPr>
              <a:t>است.</a:t>
            </a:r>
          </a:p>
          <a:p>
            <a:pPr algn="r" rtl="1"/>
            <a:r>
              <a:rPr lang="fa-IR" sz="2200" dirty="0">
                <a:cs typeface="B Nazanin" pitchFamily="2" charset="-78"/>
              </a:rPr>
              <a:t>نخستین اصل اگزیستانسیالیسم : </a:t>
            </a:r>
          </a:p>
          <a:p>
            <a:pPr algn="r" rtl="1"/>
            <a:r>
              <a:rPr lang="fa-IR" sz="2200" dirty="0">
                <a:cs typeface="B Nazanin" pitchFamily="2" charset="-78"/>
              </a:rPr>
              <a:t>چیزی به نام طبیعتِ بشری وجود ندارد، بلکه آدمی، آنچیزی است که از خود می‌سازد.</a:t>
            </a:r>
            <a:endParaRPr lang="en-US" sz="2200" dirty="0">
              <a:cs typeface="B Nazanin" pitchFamily="2" charset="-78"/>
            </a:endParaRPr>
          </a:p>
        </p:txBody>
      </p:sp>
      <p:sp>
        <p:nvSpPr>
          <p:cNvPr id="13" name="Rectangle 12"/>
          <p:cNvSpPr/>
          <p:nvPr/>
        </p:nvSpPr>
        <p:spPr>
          <a:xfrm>
            <a:off x="48163" y="5013176"/>
            <a:ext cx="9067800" cy="1446550"/>
          </a:xfrm>
          <a:prstGeom prst="rect">
            <a:avLst/>
          </a:prstGeom>
        </p:spPr>
        <p:txBody>
          <a:bodyPr wrap="square">
            <a:spAutoFit/>
          </a:bodyPr>
          <a:lstStyle/>
          <a:p>
            <a:pPr algn="r" rtl="1"/>
            <a:r>
              <a:rPr lang="fa-IR" sz="2200" dirty="0">
                <a:cs typeface="B Nazanin" pitchFamily="2" charset="-78"/>
              </a:rPr>
              <a:t>اساس نگاه فلسفی سارتر به انسان : </a:t>
            </a:r>
          </a:p>
          <a:p>
            <a:pPr algn="r" rtl="1"/>
            <a:r>
              <a:rPr lang="fa-IR" sz="2200" dirty="0">
                <a:cs typeface="B Nazanin" pitchFamily="2" charset="-78"/>
              </a:rPr>
              <a:t>اندیشه های اگزیستانسیالیستی سارتر، در خصوص آزادی و مسئولیت فردی و ممکن بودن وجود ما و فاصله ای که ما از خودمان داریم، بنا شده است. </a:t>
            </a:r>
          </a:p>
          <a:p>
            <a:pPr algn="r" rtl="1"/>
            <a:r>
              <a:rPr lang="fa-IR" sz="2200" dirty="0">
                <a:cs typeface="B Nazanin" pitchFamily="2" charset="-78"/>
              </a:rPr>
              <a:t>سارتر اخلاق گرا نیز بود و کوششی برای طرح نظریه ای اخلاقی کرد.</a:t>
            </a:r>
          </a:p>
        </p:txBody>
      </p:sp>
    </p:spTree>
    <p:extLst>
      <p:ext uri="{BB962C8B-B14F-4D97-AF65-F5344CB8AC3E}">
        <p14:creationId xmlns:p14="http://schemas.microsoft.com/office/powerpoint/2010/main" val="263606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30887"/>
          </a:xfrm>
          <a:prstGeom prst="rect">
            <a:avLst/>
          </a:prstGeom>
        </p:spPr>
        <p:txBody>
          <a:bodyPr wrap="square">
            <a:spAutoFit/>
          </a:bodyPr>
          <a:lstStyle/>
          <a:p>
            <a:pPr algn="r" rtl="1"/>
            <a:r>
              <a:rPr lang="fa-IR" sz="2200" b="1" dirty="0">
                <a:solidFill>
                  <a:srgbClr val="FF0000"/>
                </a:solidFill>
                <a:cs typeface="B Nazanin" pitchFamily="2" charset="-78"/>
              </a:rPr>
              <a:t>میراث هایدگر</a:t>
            </a:r>
          </a:p>
        </p:txBody>
      </p:sp>
      <p:pic>
        <p:nvPicPr>
          <p:cNvPr id="36878" name="Picture 14" descr="https://encrypted-tbn2.gstatic.com/images?q=tbn:ANd9GcTDerYcqxvw7T0ewRc1I2rTbRTnUId-P5UMVaR_x11V20XpLCUv"/>
          <p:cNvPicPr>
            <a:picLocks noChangeAspect="1" noChangeArrowheads="1"/>
          </p:cNvPicPr>
          <p:nvPr/>
        </p:nvPicPr>
        <p:blipFill>
          <a:blip r:embed="rId2" cstate="print"/>
          <a:srcRect/>
          <a:stretch>
            <a:fillRect/>
          </a:stretch>
        </p:blipFill>
        <p:spPr bwMode="auto">
          <a:xfrm>
            <a:off x="7162800" y="685800"/>
            <a:ext cx="1905000" cy="2683387"/>
          </a:xfrm>
          <a:prstGeom prst="rect">
            <a:avLst/>
          </a:prstGeom>
          <a:noFill/>
        </p:spPr>
      </p:pic>
      <p:sp>
        <p:nvSpPr>
          <p:cNvPr id="13" name="Rectangle 12"/>
          <p:cNvSpPr/>
          <p:nvPr/>
        </p:nvSpPr>
        <p:spPr>
          <a:xfrm>
            <a:off x="76200" y="762000"/>
            <a:ext cx="7010400" cy="2462213"/>
          </a:xfrm>
          <a:prstGeom prst="rect">
            <a:avLst/>
          </a:prstGeom>
        </p:spPr>
        <p:txBody>
          <a:bodyPr wrap="square">
            <a:spAutoFit/>
          </a:bodyPr>
          <a:lstStyle/>
          <a:p>
            <a:pPr algn="r" rtl="1"/>
            <a:r>
              <a:rPr lang="fa-IR" dirty="0">
                <a:solidFill>
                  <a:srgbClr val="FF0000"/>
                </a:solidFill>
                <a:cs typeface="B Titr" pitchFamily="2" charset="-78"/>
              </a:rPr>
              <a:t>هانس-گئورگ گادامر </a:t>
            </a:r>
            <a:r>
              <a:rPr lang="fa-IR" sz="2200" dirty="0">
                <a:cs typeface="B Nazanin" pitchFamily="2" charset="-78"/>
              </a:rPr>
              <a:t>(1900 – 2002)  نیز که به عنوان بنیانگذار هرمنوتیک فلسفی شناخته شده‌است با تاکید بر پیشین بودن زبان نسبت به گفتار، خصلت عمده زبان را دیالوگی بودن آن می‌داند. از دیدگاه او زندگی در بطن زبان و در دیالوگ بین افراد متجلی و تجربه می‌شود. گادامر برخلاف سارتر که متکی بر نیمه اول کتاب هستی و زمان بود با بهره بردن از نیمه دوم این کتاب و نیز آراء و آثار هایدگر در باب زبان هرمنوتیک تاریخ و محوریت فهم در افق تاریخ را شکل داد. (هایدگر: فلسفه از زمینه های تاریخی و هنری جدایی ناپذیر است.)</a:t>
            </a:r>
          </a:p>
        </p:txBody>
      </p:sp>
      <p:sp>
        <p:nvSpPr>
          <p:cNvPr id="14" name="Rectangle 13"/>
          <p:cNvSpPr/>
          <p:nvPr/>
        </p:nvSpPr>
        <p:spPr>
          <a:xfrm>
            <a:off x="76200" y="3616404"/>
            <a:ext cx="8915400" cy="1107996"/>
          </a:xfrm>
          <a:prstGeom prst="rect">
            <a:avLst/>
          </a:prstGeom>
        </p:spPr>
        <p:txBody>
          <a:bodyPr wrap="square">
            <a:spAutoFit/>
          </a:bodyPr>
          <a:lstStyle/>
          <a:p>
            <a:pPr algn="r" rtl="1"/>
            <a:r>
              <a:rPr lang="fa-IR" sz="2200" dirty="0">
                <a:cs typeface="B Nazanin" pitchFamily="2" charset="-78"/>
              </a:rPr>
              <a:t>گادامر استدلال می کند که حقایق تاریخ، جامعه و فرهنگ فقط از طریق نوعی </a:t>
            </a:r>
            <a:r>
              <a:rPr lang="fa-IR" sz="2200" dirty="0">
                <a:solidFill>
                  <a:srgbClr val="FF0000"/>
                </a:solidFill>
                <a:cs typeface="B Nazanin" pitchFamily="2" charset="-78"/>
              </a:rPr>
              <a:t>دیالوگ و گفت وگو </a:t>
            </a:r>
            <a:r>
              <a:rPr lang="fa-IR" sz="2200" dirty="0">
                <a:cs typeface="B Nazanin" pitchFamily="2" charset="-78"/>
              </a:rPr>
              <a:t>آشکار می شوند: از طریق گوش سپردن به تاریخ آنگونه که در سنت ها و نهادها و فرهنگ و نیز در شعر جلوه می کند. این حقایق در دسترس مشاهدات علمی قرار نمی گیرند.</a:t>
            </a:r>
            <a:endParaRPr lang="en-US" sz="2200" dirty="0">
              <a:cs typeface="B Nazanin" pitchFamily="2" charset="-78"/>
            </a:endParaRPr>
          </a:p>
        </p:txBody>
      </p:sp>
      <p:sp>
        <p:nvSpPr>
          <p:cNvPr id="15" name="Rectangle 14"/>
          <p:cNvSpPr/>
          <p:nvPr/>
        </p:nvSpPr>
        <p:spPr>
          <a:xfrm>
            <a:off x="152400" y="4920496"/>
            <a:ext cx="8915400" cy="1785104"/>
          </a:xfrm>
          <a:prstGeom prst="rect">
            <a:avLst/>
          </a:prstGeom>
        </p:spPr>
        <p:txBody>
          <a:bodyPr wrap="square">
            <a:spAutoFit/>
          </a:bodyPr>
          <a:lstStyle/>
          <a:p>
            <a:pPr algn="r" rtl="1"/>
            <a:r>
              <a:rPr lang="fa-IR" sz="2200" dirty="0">
                <a:cs typeface="B Nazanin" pitchFamily="2" charset="-78"/>
              </a:rPr>
              <a:t>گادامر بر این عقیده بود که </a:t>
            </a:r>
            <a:r>
              <a:rPr lang="fa-IR" sz="2200" dirty="0">
                <a:solidFill>
                  <a:srgbClr val="FF0000"/>
                </a:solidFill>
                <a:cs typeface="B Nazanin" pitchFamily="2" charset="-78"/>
              </a:rPr>
              <a:t>هیچ علمی آزاد از بار انفسی و ذهنیت و انگیزه های انسانی نیست</a:t>
            </a:r>
            <a:r>
              <a:rPr lang="fa-IR" sz="2200" dirty="0">
                <a:cs typeface="B Nazanin" pitchFamily="2" charset="-78"/>
              </a:rPr>
              <a:t> و اعتقاد نداشت که علمی وجود داشته باشد که روش آن کاملاً عینی و مطلقاً فارغ از ذهنیت گرایی و جهت گیری های انسانی باشد. او روش شناسی های علوم طبیعی ( تجربی) و نیز کوشش برای استفاده از این روش ها در علوم انسانی را مورد نقادی قرار می داد. به عقیده او، تجربه انسانی در بستر زبان شکل می گیرد و جدا از پیش پنداشت ها و پیش فرض های انسان نیست.</a:t>
            </a:r>
            <a:endParaRPr lang="en-US" sz="2200" dirty="0">
              <a:cs typeface="B Nazanin" pitchFamily="2" charset="-78"/>
            </a:endParaRPr>
          </a:p>
        </p:txBody>
      </p:sp>
    </p:spTree>
    <p:extLst>
      <p:ext uri="{BB962C8B-B14F-4D97-AF65-F5344CB8AC3E}">
        <p14:creationId xmlns:p14="http://schemas.microsoft.com/office/powerpoint/2010/main" val="50957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430887"/>
          </a:xfrm>
          <a:prstGeom prst="rect">
            <a:avLst/>
          </a:prstGeom>
        </p:spPr>
        <p:txBody>
          <a:bodyPr wrap="square">
            <a:spAutoFit/>
          </a:bodyPr>
          <a:lstStyle/>
          <a:p>
            <a:pPr algn="r" rtl="1"/>
            <a:r>
              <a:rPr lang="fa-IR" sz="2200" b="1" dirty="0">
                <a:cs typeface="B Nazanin" pitchFamily="2" charset="-78"/>
              </a:rPr>
              <a:t>میراث هایدگر</a:t>
            </a:r>
          </a:p>
        </p:txBody>
      </p:sp>
      <p:sp>
        <p:nvSpPr>
          <p:cNvPr id="5" name="Rectangle 4"/>
          <p:cNvSpPr/>
          <p:nvPr/>
        </p:nvSpPr>
        <p:spPr>
          <a:xfrm>
            <a:off x="76200" y="2710696"/>
            <a:ext cx="8915400" cy="1785104"/>
          </a:xfrm>
          <a:prstGeom prst="rect">
            <a:avLst/>
          </a:prstGeom>
        </p:spPr>
        <p:txBody>
          <a:bodyPr wrap="square">
            <a:spAutoFit/>
          </a:bodyPr>
          <a:lstStyle/>
          <a:p>
            <a:pPr algn="r" rtl="1"/>
            <a:r>
              <a:rPr lang="fa-IR" sz="2200" dirty="0">
                <a:cs typeface="B Nazanin" pitchFamily="2" charset="-78"/>
              </a:rPr>
              <a:t>او در آراء خود از فلسفه هایدگر تاثیر گرفته‌ و از مباحث هایدگر درباره ابزاری شدن معرفت و به خفا رفتن حقیقت بهره برده‌است. </a:t>
            </a:r>
          </a:p>
          <a:p>
            <a:pPr algn="r" rtl="1"/>
            <a:r>
              <a:rPr lang="fa-IR" sz="2200" dirty="0">
                <a:cs typeface="B Nazanin" pitchFamily="2" charset="-78"/>
              </a:rPr>
              <a:t>فوکو به نقش قدرت و سلطه در نابود کردن سوژه انسانی و به حاشیه رانده شدن و مغلوب شدن انسان در ساختارهای تکنو-بوروکراتیک اشاره کرده و از مستولی شدن دانش درباره انسان بر خود انسان در عصر جدید و دانش مدرن سخن گفته‌است. </a:t>
            </a:r>
          </a:p>
        </p:txBody>
      </p:sp>
      <p:pic>
        <p:nvPicPr>
          <p:cNvPr id="38914" name="Picture 2" descr="اندیشه و آثار میشل فوکو"/>
          <p:cNvPicPr>
            <a:picLocks noChangeAspect="1" noChangeArrowheads="1"/>
          </p:cNvPicPr>
          <p:nvPr/>
        </p:nvPicPr>
        <p:blipFill>
          <a:blip r:embed="rId2" cstate="print"/>
          <a:srcRect/>
          <a:stretch>
            <a:fillRect/>
          </a:stretch>
        </p:blipFill>
        <p:spPr bwMode="auto">
          <a:xfrm>
            <a:off x="228600" y="381000"/>
            <a:ext cx="3289300" cy="2133600"/>
          </a:xfrm>
          <a:prstGeom prst="rect">
            <a:avLst/>
          </a:prstGeom>
          <a:noFill/>
        </p:spPr>
      </p:pic>
      <p:sp>
        <p:nvSpPr>
          <p:cNvPr id="8" name="Rectangle 7"/>
          <p:cNvSpPr/>
          <p:nvPr/>
        </p:nvSpPr>
        <p:spPr>
          <a:xfrm>
            <a:off x="0" y="4911804"/>
            <a:ext cx="9067800" cy="1107996"/>
          </a:xfrm>
          <a:prstGeom prst="rect">
            <a:avLst/>
          </a:prstGeom>
        </p:spPr>
        <p:txBody>
          <a:bodyPr wrap="square">
            <a:spAutoFit/>
          </a:bodyPr>
          <a:lstStyle/>
          <a:p>
            <a:pPr algn="r" rtl="1"/>
            <a:r>
              <a:rPr lang="fa-IR" sz="2200" dirty="0">
                <a:cs typeface="B Nazanin" pitchFamily="2" charset="-78"/>
              </a:rPr>
              <a:t>فوکو را مابعد ساختارگرا و مابعد نوگرا تلقی می‌کنند. مرزهای اصلی جهان اندیشه‌ی فوکو را پدیدارشناسی، هرمنیوتیک، ساختگرایی و مارکسیسم تشکیل می‌دهند. در دوران جوانیِ فوکو، دو گرایش فکری عمده در فرانسه رایج بود: یکی پدیدارشناسی و اگزیستانسیالیسم و دیگری مارکسیسم. </a:t>
            </a:r>
            <a:endParaRPr lang="en-US" sz="2200" dirty="0">
              <a:cs typeface="B Nazanin" pitchFamily="2" charset="-78"/>
            </a:endParaRPr>
          </a:p>
        </p:txBody>
      </p:sp>
      <p:sp>
        <p:nvSpPr>
          <p:cNvPr id="11" name="Rectangle 10"/>
          <p:cNvSpPr/>
          <p:nvPr/>
        </p:nvSpPr>
        <p:spPr>
          <a:xfrm>
            <a:off x="3581400" y="1135559"/>
            <a:ext cx="5334000" cy="769441"/>
          </a:xfrm>
          <a:prstGeom prst="rect">
            <a:avLst/>
          </a:prstGeom>
        </p:spPr>
        <p:txBody>
          <a:bodyPr wrap="square">
            <a:spAutoFit/>
          </a:bodyPr>
          <a:lstStyle/>
          <a:p>
            <a:pPr algn="r" rtl="1"/>
            <a:r>
              <a:rPr lang="fa-IR" dirty="0">
                <a:solidFill>
                  <a:srgbClr val="FF0000"/>
                </a:solidFill>
                <a:cs typeface="B Titr" pitchFamily="2" charset="-78"/>
              </a:rPr>
              <a:t>پُل میشِل فوکو  </a:t>
            </a:r>
            <a:r>
              <a:rPr lang="fa-IR" sz="2200" dirty="0">
                <a:cs typeface="B Nazanin" pitchFamily="2" charset="-78"/>
              </a:rPr>
              <a:t>۱۹۲۶ -  ۱۹۸۴) فیلسوف، تاریخدان و متفکر معاصر فرانسوی است. </a:t>
            </a:r>
            <a:endParaRPr lang="en-US" sz="2200" dirty="0">
              <a:cs typeface="B Nazanin" pitchFamily="2" charset="-78"/>
            </a:endParaRPr>
          </a:p>
        </p:txBody>
      </p:sp>
      <p:sp>
        <p:nvSpPr>
          <p:cNvPr id="7"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7572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1001546940"/>
              </p:ext>
            </p:extLst>
          </p:nvPr>
        </p:nvGraphicFramePr>
        <p:xfrm>
          <a:off x="460375" y="504974"/>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4904972" y="875466"/>
            <a:ext cx="1152128" cy="864096"/>
            <a:chOff x="971600" y="620688"/>
            <a:chExt cx="1152128" cy="864096"/>
          </a:xfrm>
        </p:grpSpPr>
        <p:sp>
          <p:nvSpPr>
            <p:cNvPr id="3" name="Oval 2"/>
            <p:cNvSpPr/>
            <p:nvPr/>
          </p:nvSpPr>
          <p:spPr>
            <a:xfrm>
              <a:off x="1115616" y="620688"/>
              <a:ext cx="864096" cy="8640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TextBox 5"/>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مسیحیت</a:t>
              </a:r>
              <a:endParaRPr lang="en-US" sz="1600" b="1" dirty="0">
                <a:cs typeface="B Titr" panose="00000700000000000000" pitchFamily="2" charset="-78"/>
              </a:endParaRPr>
            </a:p>
          </p:txBody>
        </p:sp>
      </p:grpSp>
      <p:grpSp>
        <p:nvGrpSpPr>
          <p:cNvPr id="8" name="Group 7"/>
          <p:cNvGrpSpPr/>
          <p:nvPr/>
        </p:nvGrpSpPr>
        <p:grpSpPr>
          <a:xfrm>
            <a:off x="3896860" y="44624"/>
            <a:ext cx="1152128" cy="864096"/>
            <a:chOff x="971600" y="620688"/>
            <a:chExt cx="1152128" cy="864096"/>
          </a:xfrm>
        </p:grpSpPr>
        <p:sp>
          <p:nvSpPr>
            <p:cNvPr id="9" name="Oval 8"/>
            <p:cNvSpPr/>
            <p:nvPr/>
          </p:nvSpPr>
          <p:spPr>
            <a:xfrm>
              <a:off x="1115616" y="620688"/>
              <a:ext cx="864096" cy="8640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TextBox 9"/>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اسلام</a:t>
              </a:r>
              <a:endParaRPr lang="en-US" sz="1600" b="1" dirty="0">
                <a:cs typeface="B Titr" panose="00000700000000000000" pitchFamily="2" charset="-78"/>
              </a:endParaRPr>
            </a:p>
          </p:txBody>
        </p:sp>
      </p:grpSp>
      <p:grpSp>
        <p:nvGrpSpPr>
          <p:cNvPr id="11" name="Group 10"/>
          <p:cNvGrpSpPr/>
          <p:nvPr/>
        </p:nvGrpSpPr>
        <p:grpSpPr>
          <a:xfrm>
            <a:off x="2905877" y="889367"/>
            <a:ext cx="1152128" cy="864096"/>
            <a:chOff x="971600" y="620688"/>
            <a:chExt cx="1152128" cy="864096"/>
          </a:xfrm>
        </p:grpSpPr>
        <p:sp>
          <p:nvSpPr>
            <p:cNvPr id="12" name="Oval 11"/>
            <p:cNvSpPr/>
            <p:nvPr/>
          </p:nvSpPr>
          <p:spPr>
            <a:xfrm>
              <a:off x="1115616" y="620688"/>
              <a:ext cx="864096" cy="8640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TextBox 12"/>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یهود</a:t>
              </a:r>
              <a:endParaRPr lang="en-US" sz="1600" b="1" dirty="0">
                <a:cs typeface="B Titr" panose="00000700000000000000" pitchFamily="2" charset="-78"/>
              </a:endParaRPr>
            </a:p>
          </p:txBody>
        </p:sp>
      </p:grpSp>
      <p:sp>
        <p:nvSpPr>
          <p:cNvPr id="7" name="Rectangle 6"/>
          <p:cNvSpPr/>
          <p:nvPr/>
        </p:nvSpPr>
        <p:spPr>
          <a:xfrm>
            <a:off x="171510" y="6119621"/>
            <a:ext cx="8683625" cy="646331"/>
          </a:xfrm>
          <a:prstGeom prst="rect">
            <a:avLst/>
          </a:prstGeom>
        </p:spPr>
        <p:txBody>
          <a:bodyPr wrap="square">
            <a:spAutoFit/>
          </a:bodyPr>
          <a:lstStyle/>
          <a:p>
            <a:r>
              <a:rPr lang="en-US" b="1" dirty="0" err="1"/>
              <a:t>Ferkiss</a:t>
            </a:r>
            <a:r>
              <a:rPr lang="en-US" b="1" dirty="0"/>
              <a:t>, V. C. (1977). Futurology: Promise, performance. In Prospects. Beverly Hills and London: SAGE </a:t>
            </a:r>
          </a:p>
        </p:txBody>
      </p:sp>
    </p:spTree>
    <p:extLst>
      <p:ext uri="{BB962C8B-B14F-4D97-AF65-F5344CB8AC3E}">
        <p14:creationId xmlns:p14="http://schemas.microsoft.com/office/powerpoint/2010/main" val="261173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430887"/>
          </a:xfrm>
          <a:prstGeom prst="rect">
            <a:avLst/>
          </a:prstGeom>
        </p:spPr>
        <p:txBody>
          <a:bodyPr wrap="square">
            <a:spAutoFit/>
          </a:bodyPr>
          <a:lstStyle/>
          <a:p>
            <a:pPr algn="r" rtl="1"/>
            <a:r>
              <a:rPr lang="fa-IR" sz="2200" b="1" dirty="0">
                <a:solidFill>
                  <a:srgbClr val="FF0000"/>
                </a:solidFill>
                <a:cs typeface="B Nazanin" pitchFamily="2" charset="-78"/>
              </a:rPr>
              <a:t>میراث هایدگر</a:t>
            </a:r>
          </a:p>
        </p:txBody>
      </p:sp>
      <p:pic>
        <p:nvPicPr>
          <p:cNvPr id="38914" name="Picture 2" descr="اندیشه و آثار میشل فوکو"/>
          <p:cNvPicPr>
            <a:picLocks noChangeAspect="1" noChangeArrowheads="1"/>
          </p:cNvPicPr>
          <p:nvPr/>
        </p:nvPicPr>
        <p:blipFill>
          <a:blip r:embed="rId2" cstate="print"/>
          <a:srcRect/>
          <a:stretch>
            <a:fillRect/>
          </a:stretch>
        </p:blipFill>
        <p:spPr bwMode="auto">
          <a:xfrm>
            <a:off x="609600" y="152400"/>
            <a:ext cx="2819400" cy="1828800"/>
          </a:xfrm>
          <a:prstGeom prst="rect">
            <a:avLst/>
          </a:prstGeom>
          <a:noFill/>
        </p:spPr>
      </p:pic>
      <p:sp>
        <p:nvSpPr>
          <p:cNvPr id="7" name="Rectangle 6"/>
          <p:cNvSpPr/>
          <p:nvPr/>
        </p:nvSpPr>
        <p:spPr>
          <a:xfrm>
            <a:off x="304800" y="3156064"/>
            <a:ext cx="8763000" cy="1785104"/>
          </a:xfrm>
          <a:prstGeom prst="rect">
            <a:avLst/>
          </a:prstGeom>
        </p:spPr>
        <p:txBody>
          <a:bodyPr wrap="square">
            <a:spAutoFit/>
          </a:bodyPr>
          <a:lstStyle/>
          <a:p>
            <a:pPr algn="r" rtl="1"/>
            <a:r>
              <a:rPr lang="fa-IR" sz="2200" dirty="0">
                <a:cs typeface="B Nazanin" pitchFamily="2" charset="-78"/>
              </a:rPr>
              <a:t>منظومه‌ی فکری‌ای که فوکو خود ترجیح می‌داد، عنوانی چون «دیرینه شناسی» و بعدها در یک رویکرد دیگر «تبار شناسی» را بر آن نهد. عنوانی که گره خورده به نام نیچه است. </a:t>
            </a:r>
          </a:p>
          <a:p>
            <a:pPr algn="r" rtl="1"/>
            <a:r>
              <a:rPr lang="fa-IR" sz="2200" dirty="0">
                <a:cs typeface="B Nazanin" pitchFamily="2" charset="-78"/>
              </a:rPr>
              <a:t>برخی از متفکرین، برجسته‌ترین دستاورد فوکو را، مطرح نمودنِ </a:t>
            </a:r>
            <a:r>
              <a:rPr lang="fa-IR" sz="2200" dirty="0">
                <a:solidFill>
                  <a:srgbClr val="FF0000"/>
                </a:solidFill>
                <a:cs typeface="B Nazanin" pitchFamily="2" charset="-78"/>
              </a:rPr>
              <a:t>روابطِ «قدرت و معرفت» </a:t>
            </a:r>
            <a:r>
              <a:rPr lang="fa-IR" sz="2200" dirty="0">
                <a:cs typeface="B Nazanin" pitchFamily="2" charset="-78"/>
              </a:rPr>
              <a:t>می‌دانند.</a:t>
            </a:r>
          </a:p>
          <a:p>
            <a:pPr algn="r" rtl="1"/>
            <a:r>
              <a:rPr lang="fa-IR" sz="2200" dirty="0">
                <a:cs typeface="B Nazanin" pitchFamily="2" charset="-78"/>
              </a:rPr>
              <a:t>فوکو البته هیچ گاه در یک قالب باقی نماند، و خودش گفته است؛ «از من نپرسید کی هستم و از من نخواهید همان کس باقی بمانم.» </a:t>
            </a:r>
            <a:endParaRPr lang="en-US" sz="2200" dirty="0">
              <a:cs typeface="B Nazanin" pitchFamily="2" charset="-78"/>
            </a:endParaRPr>
          </a:p>
        </p:txBody>
      </p:sp>
      <p:sp>
        <p:nvSpPr>
          <p:cNvPr id="9" name="Rectangle 8"/>
          <p:cNvSpPr/>
          <p:nvPr/>
        </p:nvSpPr>
        <p:spPr>
          <a:xfrm>
            <a:off x="228600" y="2209800"/>
            <a:ext cx="8839200" cy="769441"/>
          </a:xfrm>
          <a:prstGeom prst="rect">
            <a:avLst/>
          </a:prstGeom>
        </p:spPr>
        <p:txBody>
          <a:bodyPr wrap="square">
            <a:spAutoFit/>
          </a:bodyPr>
          <a:lstStyle/>
          <a:p>
            <a:pPr algn="r" rtl="1"/>
            <a:r>
              <a:rPr lang="fa-IR" sz="2200" dirty="0">
                <a:cs typeface="B Nazanin" pitchFamily="2" charset="-78"/>
              </a:rPr>
              <a:t>پساساختارگرایان با اخذ مفاهیمی از نیچه و روانکاوی بر اهمیت زبان تأکید کردند. به طور کلی اینان نیز همانند ساختارگرایان می‌کوشند از سوژه مرکززدایی کنند و معتقدند سوژه‌ها مخلوق گفتمان‌ها هستند.</a:t>
            </a:r>
            <a:endParaRPr lang="en-US" sz="2200" dirty="0">
              <a:cs typeface="B Nazanin" pitchFamily="2" charset="-78"/>
            </a:endParaRPr>
          </a:p>
        </p:txBody>
      </p:sp>
      <p:sp>
        <p:nvSpPr>
          <p:cNvPr id="10" name="Rectangle 9"/>
          <p:cNvSpPr/>
          <p:nvPr/>
        </p:nvSpPr>
        <p:spPr>
          <a:xfrm>
            <a:off x="-152400" y="5229200"/>
            <a:ext cx="9220200" cy="1107996"/>
          </a:xfrm>
          <a:prstGeom prst="rect">
            <a:avLst/>
          </a:prstGeom>
        </p:spPr>
        <p:txBody>
          <a:bodyPr wrap="square">
            <a:spAutoFit/>
          </a:bodyPr>
          <a:lstStyle/>
          <a:p>
            <a:pPr algn="r" rtl="1"/>
            <a:r>
              <a:rPr lang="fa-IR" sz="2200" dirty="0">
                <a:cs typeface="B Nazanin" pitchFamily="2" charset="-78"/>
              </a:rPr>
              <a:t>به لحاظ نظری، فوکو از طریق تحلیل تاریخی «گفتمان» های مختلفی نظیر جنون، پزشکی، زندان‌ها به تبیین مسائل مربوط به قدرت می‌پردازد و به لحاظ روش شناختی، به طرزی خلاقانه از دو ابزار تحلیلی </a:t>
            </a:r>
            <a:r>
              <a:rPr lang="fa-IR" sz="2200" dirty="0">
                <a:solidFill>
                  <a:srgbClr val="FF0000"/>
                </a:solidFill>
                <a:cs typeface="B Nazanin" pitchFamily="2" charset="-78"/>
              </a:rPr>
              <a:t>دیرینه شناسی و تبارشناسی </a:t>
            </a:r>
            <a:r>
              <a:rPr lang="fa-IR" sz="2200" dirty="0">
                <a:cs typeface="B Nazanin" pitchFamily="2" charset="-78"/>
              </a:rPr>
              <a:t>استفاده می‌کند.</a:t>
            </a:r>
            <a:endParaRPr lang="en-US" sz="2200" dirty="0">
              <a:cs typeface="B Nazanin" pitchFamily="2" charset="-78"/>
            </a:endParaRPr>
          </a:p>
        </p:txBody>
      </p:sp>
      <p:sp>
        <p:nvSpPr>
          <p:cNvPr id="8"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32445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67000"/>
            <a:ext cx="9144000" cy="1446550"/>
          </a:xfrm>
          <a:prstGeom prst="rect">
            <a:avLst/>
          </a:prstGeom>
        </p:spPr>
        <p:txBody>
          <a:bodyPr wrap="square">
            <a:spAutoFit/>
          </a:bodyPr>
          <a:lstStyle/>
          <a:p>
            <a:pPr algn="r" rtl="1"/>
            <a:r>
              <a:rPr lang="fa-IR" sz="2200" dirty="0">
                <a:cs typeface="B Nazanin" pitchFamily="2" charset="-78"/>
              </a:rPr>
              <a:t>نام دریدا با مقوله ساختارشکنی عجین است. بحث هایدگر درباره </a:t>
            </a:r>
            <a:r>
              <a:rPr lang="fa-IR" sz="2200" dirty="0">
                <a:solidFill>
                  <a:srgbClr val="FF0000"/>
                </a:solidFill>
                <a:cs typeface="B Nazanin" pitchFamily="2" charset="-78"/>
              </a:rPr>
              <a:t>رمزآلودگی سرشت وجود </a:t>
            </a:r>
            <a:r>
              <a:rPr lang="fa-IR" sz="2200" dirty="0">
                <a:cs typeface="B Nazanin" pitchFamily="2" charset="-78"/>
              </a:rPr>
              <a:t>بر او تاثیرگذار بوده‌است. دریدا یادآور «</a:t>
            </a:r>
            <a:r>
              <a:rPr lang="fa-IR" sz="2200" dirty="0">
                <a:solidFill>
                  <a:srgbClr val="FF0000"/>
                </a:solidFill>
                <a:cs typeface="B Nazanin" pitchFamily="2" charset="-78"/>
              </a:rPr>
              <a:t>پست مدرنیته</a:t>
            </a:r>
            <a:r>
              <a:rPr lang="fa-IR" sz="2200" dirty="0">
                <a:cs typeface="B Nazanin" pitchFamily="2" charset="-78"/>
              </a:rPr>
              <a:t>» و «</a:t>
            </a:r>
            <a:r>
              <a:rPr lang="fa-IR" sz="2200" dirty="0">
                <a:solidFill>
                  <a:srgbClr val="FF0000"/>
                </a:solidFill>
                <a:cs typeface="B Nazanin" pitchFamily="2" charset="-78"/>
              </a:rPr>
              <a:t>پسا ساختارگرایى</a:t>
            </a:r>
            <a:r>
              <a:rPr lang="fa-IR" sz="2200" dirty="0">
                <a:cs typeface="B Nazanin" pitchFamily="2" charset="-78"/>
              </a:rPr>
              <a:t>» است. او با نقد مفاهیم محورى ساختارگرایى همچون نشانه، مرکز، حضور، گفتار و ساختار و … مفاهیم پساساختارگرایى خود چون بازى زبانى، غیاب، تمایز، نوشتار، مرکزیت زدایى و … را مطرح کرد.</a:t>
            </a:r>
          </a:p>
        </p:txBody>
      </p:sp>
      <p:sp>
        <p:nvSpPr>
          <p:cNvPr id="3" name="Rectangle 2"/>
          <p:cNvSpPr/>
          <p:nvPr/>
        </p:nvSpPr>
        <p:spPr>
          <a:xfrm>
            <a:off x="152400" y="152400"/>
            <a:ext cx="8915400" cy="430887"/>
          </a:xfrm>
          <a:prstGeom prst="rect">
            <a:avLst/>
          </a:prstGeom>
        </p:spPr>
        <p:txBody>
          <a:bodyPr wrap="square">
            <a:spAutoFit/>
          </a:bodyPr>
          <a:lstStyle/>
          <a:p>
            <a:pPr algn="r" rtl="1"/>
            <a:r>
              <a:rPr lang="fa-IR" sz="2200" b="1" dirty="0">
                <a:solidFill>
                  <a:srgbClr val="FF0000"/>
                </a:solidFill>
                <a:cs typeface="B Nazanin" pitchFamily="2" charset="-78"/>
              </a:rPr>
              <a:t>میراث هایدگر</a:t>
            </a:r>
          </a:p>
        </p:txBody>
      </p:sp>
      <p:sp>
        <p:nvSpPr>
          <p:cNvPr id="10" name="Rectangle 9"/>
          <p:cNvSpPr/>
          <p:nvPr/>
        </p:nvSpPr>
        <p:spPr>
          <a:xfrm>
            <a:off x="0" y="4497050"/>
            <a:ext cx="9067800" cy="1446550"/>
          </a:xfrm>
          <a:prstGeom prst="rect">
            <a:avLst/>
          </a:prstGeom>
        </p:spPr>
        <p:txBody>
          <a:bodyPr wrap="square">
            <a:spAutoFit/>
          </a:bodyPr>
          <a:lstStyle/>
          <a:p>
            <a:pPr algn="r" rtl="1"/>
            <a:r>
              <a:rPr lang="fa-IR" sz="2200" dirty="0">
                <a:cs typeface="B Nazanin" pitchFamily="2" charset="-78"/>
              </a:rPr>
              <a:t>به زعم دریدا، </a:t>
            </a:r>
            <a:r>
              <a:rPr lang="fa-IR" sz="2200" dirty="0">
                <a:solidFill>
                  <a:srgbClr val="FF0000"/>
                </a:solidFill>
                <a:cs typeface="B Nazanin" pitchFamily="2" charset="-78"/>
              </a:rPr>
              <a:t>تمام هستى به مثابه «متن»</a:t>
            </a:r>
            <a:r>
              <a:rPr lang="fa-IR" sz="2200" dirty="0">
                <a:cs typeface="B Nazanin" pitchFamily="2" charset="-78"/>
              </a:rPr>
              <a:t> محسوب مى شود. در خوانش هر متن، خواه این متن کتاب باشد، یا طبیعت، جامعه و یا وجود خود خواننده، خواننده آن را ب</a:t>
            </a:r>
            <a:r>
              <a:rPr lang="fa-IR" sz="2200" dirty="0">
                <a:solidFill>
                  <a:srgbClr val="FF0000"/>
                </a:solidFill>
                <a:cs typeface="B Nazanin" pitchFamily="2" charset="-78"/>
              </a:rPr>
              <a:t>ازآفرینى</a:t>
            </a:r>
            <a:r>
              <a:rPr lang="fa-IR" sz="2200" dirty="0">
                <a:cs typeface="B Nazanin" pitchFamily="2" charset="-78"/>
              </a:rPr>
              <a:t> مى کند. به این اعتبار هر متنى به تعداد مخاطبین خود تعبیر و تفسیر دارد. </a:t>
            </a:r>
          </a:p>
          <a:p>
            <a:pPr algn="r" rtl="1"/>
            <a:r>
              <a:rPr lang="fa-IR" sz="2200" dirty="0">
                <a:cs typeface="B Nazanin" pitchFamily="2" charset="-78"/>
              </a:rPr>
              <a:t>«غیاب» بر «حضور» غالب است و ما در متن تنها رد غایب ها را دنبال مى کنیم. </a:t>
            </a:r>
            <a:endParaRPr lang="en-US" sz="2200" dirty="0">
              <a:cs typeface="B Nazanin" pitchFamily="2" charset="-78"/>
            </a:endParaRPr>
          </a:p>
        </p:txBody>
      </p:sp>
      <p:pic>
        <p:nvPicPr>
          <p:cNvPr id="35842" name="Picture 2" descr="http://vista.ir/include/articles/images/372cf3aa0d9892ab13f3fa700e72bbab.jpg"/>
          <p:cNvPicPr>
            <a:picLocks noChangeAspect="1" noChangeArrowheads="1"/>
          </p:cNvPicPr>
          <p:nvPr/>
        </p:nvPicPr>
        <p:blipFill>
          <a:blip r:embed="rId2" cstate="print"/>
          <a:srcRect/>
          <a:stretch>
            <a:fillRect/>
          </a:stretch>
        </p:blipFill>
        <p:spPr bwMode="auto">
          <a:xfrm>
            <a:off x="304800" y="152400"/>
            <a:ext cx="3067705" cy="2372360"/>
          </a:xfrm>
          <a:prstGeom prst="rect">
            <a:avLst/>
          </a:prstGeom>
          <a:noFill/>
        </p:spPr>
      </p:pic>
      <p:sp>
        <p:nvSpPr>
          <p:cNvPr id="12" name="Rectangle 11"/>
          <p:cNvSpPr/>
          <p:nvPr/>
        </p:nvSpPr>
        <p:spPr>
          <a:xfrm>
            <a:off x="3657600" y="838200"/>
            <a:ext cx="5334000" cy="1107996"/>
          </a:xfrm>
          <a:prstGeom prst="rect">
            <a:avLst/>
          </a:prstGeom>
        </p:spPr>
        <p:txBody>
          <a:bodyPr wrap="square">
            <a:spAutoFit/>
          </a:bodyPr>
          <a:lstStyle/>
          <a:p>
            <a:pPr algn="r" rtl="1"/>
            <a:r>
              <a:rPr lang="fa-IR" dirty="0">
                <a:solidFill>
                  <a:srgbClr val="FF0000"/>
                </a:solidFill>
                <a:cs typeface="B Titr" pitchFamily="2" charset="-78"/>
              </a:rPr>
              <a:t>ژاک دِریدا  </a:t>
            </a:r>
            <a:r>
              <a:rPr lang="fa-IR" sz="2200" dirty="0">
                <a:cs typeface="B Nazanin" pitchFamily="2" charset="-78"/>
              </a:rPr>
              <a:t>( 1930 - ۲۰۰۴) فیلسوف الجزایری‌تبار فرانسوی و پدیدآورنده </a:t>
            </a:r>
            <a:r>
              <a:rPr lang="fa-IR" sz="2200" u="sng" dirty="0">
                <a:solidFill>
                  <a:srgbClr val="FF0000"/>
                </a:solidFill>
                <a:cs typeface="B Nazanin" pitchFamily="2" charset="-78"/>
              </a:rPr>
              <a:t>فلسفه ساختارشکنی </a:t>
            </a:r>
            <a:r>
              <a:rPr lang="fa-IR" sz="2200" dirty="0">
                <a:cs typeface="B Nazanin" pitchFamily="2" charset="-78"/>
              </a:rPr>
              <a:t>است. تئوری‌های وی در فلسفه پست مدرن و نقد ادبی تأثیر فراوانی گذاشت.</a:t>
            </a:r>
          </a:p>
        </p:txBody>
      </p:sp>
      <p:sp>
        <p:nvSpPr>
          <p:cNvPr id="7"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11645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15400" cy="430887"/>
          </a:xfrm>
          <a:prstGeom prst="rect">
            <a:avLst/>
          </a:prstGeom>
        </p:spPr>
        <p:txBody>
          <a:bodyPr wrap="square">
            <a:spAutoFit/>
          </a:bodyPr>
          <a:lstStyle/>
          <a:p>
            <a:pPr algn="r" rtl="1"/>
            <a:r>
              <a:rPr lang="fa-IR" sz="2200" b="1" dirty="0">
                <a:solidFill>
                  <a:srgbClr val="FF0000"/>
                </a:solidFill>
                <a:cs typeface="B Nazanin" pitchFamily="2" charset="-78"/>
              </a:rPr>
              <a:t>میراث هایدگر</a:t>
            </a:r>
          </a:p>
        </p:txBody>
      </p:sp>
      <p:sp>
        <p:nvSpPr>
          <p:cNvPr id="8" name="Rectangle 7"/>
          <p:cNvSpPr/>
          <p:nvPr/>
        </p:nvSpPr>
        <p:spPr>
          <a:xfrm>
            <a:off x="3276600" y="914400"/>
            <a:ext cx="5715000" cy="1785104"/>
          </a:xfrm>
          <a:prstGeom prst="rect">
            <a:avLst/>
          </a:prstGeom>
        </p:spPr>
        <p:txBody>
          <a:bodyPr wrap="square">
            <a:spAutoFit/>
          </a:bodyPr>
          <a:lstStyle/>
          <a:p>
            <a:pPr algn="r" rtl="1"/>
            <a:r>
              <a:rPr lang="fa-IR" sz="2200" dirty="0">
                <a:cs typeface="B Nazanin" pitchFamily="2" charset="-78"/>
              </a:rPr>
              <a:t>ساختارشکنی یا شالوده شکنی: </a:t>
            </a:r>
          </a:p>
          <a:p>
            <a:pPr algn="r" rtl="1"/>
            <a:r>
              <a:rPr lang="fa-IR" sz="2200" dirty="0">
                <a:cs typeface="B Nazanin" pitchFamily="2" charset="-78"/>
              </a:rPr>
              <a:t>دریدا : «من با ساختار شکنى درواقع انتقام ادبیات را از فلسفه گرفتم و قلب فلسفه کلاسیک را نشانه رفتم. شالوده شکنى آخرین مدل نظریه هاى ادبى ـ فلسفى و نوعى نوهایدگرگرایى خطرناک است به همین دلیل باید با احتیاط با آن برخورد کرد…»</a:t>
            </a:r>
            <a:endParaRPr lang="en-US" sz="2200" dirty="0">
              <a:cs typeface="B Nazanin" pitchFamily="2" charset="-78"/>
            </a:endParaRPr>
          </a:p>
        </p:txBody>
      </p:sp>
      <p:sp>
        <p:nvSpPr>
          <p:cNvPr id="9" name="Rectangle 8"/>
          <p:cNvSpPr/>
          <p:nvPr/>
        </p:nvSpPr>
        <p:spPr>
          <a:xfrm>
            <a:off x="0" y="4691896"/>
            <a:ext cx="9144000" cy="1785104"/>
          </a:xfrm>
          <a:prstGeom prst="rect">
            <a:avLst/>
          </a:prstGeom>
        </p:spPr>
        <p:txBody>
          <a:bodyPr wrap="square">
            <a:spAutoFit/>
          </a:bodyPr>
          <a:lstStyle/>
          <a:p>
            <a:pPr algn="r" rtl="1"/>
            <a:r>
              <a:rPr lang="fa-IR" sz="2200" dirty="0">
                <a:cs typeface="B Nazanin" pitchFamily="2" charset="-78"/>
              </a:rPr>
              <a:t>نوشته هاى او باعث شد تا تصورات معمول در مورد «متون»، معانى و مفاهیم متزلزل شود. دریدا فلسفه را در وهله اول نوشتار مى دانست و «نوشتار» و «فهم متن» دغدغه اصلى او بود. قصد او رمزآلود ساختن چیزى بود که افراد فکر مى کنند از کلمات مى فهمند. بازیهاى زبانى، تقابلهاى دوتایى واژگان، استعاره، ابهام و چندپهلویى از اصول «نوشتار» دریدا هستند. از نظر او نوشتار را همین تقابل ها مى سازند.</a:t>
            </a:r>
            <a:br>
              <a:rPr lang="fa-IR" sz="2200" dirty="0">
                <a:cs typeface="B Nazanin" pitchFamily="2" charset="-78"/>
              </a:rPr>
            </a:br>
            <a:r>
              <a:rPr lang="fa-IR" sz="2200" dirty="0">
                <a:cs typeface="B Nazanin" pitchFamily="2" charset="-78"/>
              </a:rPr>
              <a:t>همین امر باعث انتقادات شدید به او شد تا جایی که منتقدان نوشته های او را پوچ و سطحی می خوانند. </a:t>
            </a:r>
            <a:endParaRPr lang="en-US" sz="2200" dirty="0">
              <a:cs typeface="B Nazanin" pitchFamily="2" charset="-78"/>
            </a:endParaRPr>
          </a:p>
        </p:txBody>
      </p:sp>
      <p:sp>
        <p:nvSpPr>
          <p:cNvPr id="11" name="Rectangle 10"/>
          <p:cNvSpPr/>
          <p:nvPr/>
        </p:nvSpPr>
        <p:spPr>
          <a:xfrm>
            <a:off x="38100" y="2846546"/>
            <a:ext cx="9144000" cy="1446550"/>
          </a:xfrm>
          <a:prstGeom prst="rect">
            <a:avLst/>
          </a:prstGeom>
        </p:spPr>
        <p:txBody>
          <a:bodyPr wrap="square">
            <a:spAutoFit/>
          </a:bodyPr>
          <a:lstStyle/>
          <a:p>
            <a:pPr algn="r" rtl="1"/>
            <a:r>
              <a:rPr lang="fa-IR" sz="2200" dirty="0">
                <a:cs typeface="B Nazanin" pitchFamily="2" charset="-78"/>
              </a:rPr>
              <a:t>از نظر دریدا، هر متن هیچ مرجعی در واقعیت ندارد و به «دلالت ناب» نمى رسد و از سوى دیگر هیچ مؤلفى نه نیت آگاهانه دارد و نه اساساً قادر به اعمال نیت آگاهانه خویش است. از این رو، مؤلف را نیز نباید و نمى توان مرجع نهایى در تأویل متن به شمار آورد. آنچه باقى مى ماند چیزى نیست جز متن و تأثیرى که بر شعور مخاطبان خود دارد. علاوه براین سیاق کلام و سبک نوشتار بر محتواى متن، ارجحیت دارد. </a:t>
            </a:r>
            <a:endParaRPr lang="en-US" sz="2200" dirty="0">
              <a:cs typeface="B Nazanin" pitchFamily="2" charset="-78"/>
            </a:endParaRPr>
          </a:p>
        </p:txBody>
      </p:sp>
      <p:pic>
        <p:nvPicPr>
          <p:cNvPr id="35842" name="Picture 2" descr="http://vista.ir/include/articles/images/372cf3aa0d9892ab13f3fa700e72bbab.jpg"/>
          <p:cNvPicPr>
            <a:picLocks noChangeAspect="1" noChangeArrowheads="1"/>
          </p:cNvPicPr>
          <p:nvPr/>
        </p:nvPicPr>
        <p:blipFill>
          <a:blip r:embed="rId2" cstate="print"/>
          <a:srcRect/>
          <a:stretch>
            <a:fillRect/>
          </a:stretch>
        </p:blipFill>
        <p:spPr bwMode="auto">
          <a:xfrm>
            <a:off x="190500" y="228600"/>
            <a:ext cx="2857500" cy="2209801"/>
          </a:xfrm>
          <a:prstGeom prst="rect">
            <a:avLst/>
          </a:prstGeom>
          <a:noFill/>
        </p:spPr>
      </p:pic>
      <p:sp>
        <p:nvSpPr>
          <p:cNvPr id="7"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12298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836712"/>
            <a:ext cx="6719664" cy="1584176"/>
          </a:xfrm>
        </p:spPr>
        <p:txBody>
          <a:bodyPr>
            <a:normAutofit fontScale="92500"/>
          </a:bodyPr>
          <a:lstStyle/>
          <a:p>
            <a:pPr algn="r" rtl="1">
              <a:lnSpc>
                <a:spcPct val="150000"/>
              </a:lnSpc>
            </a:pPr>
            <a:r>
              <a:rPr lang="fa-IR" sz="1800" dirty="0">
                <a:cs typeface="B Titr" panose="00000700000000000000" pitchFamily="2" charset="-78"/>
              </a:rPr>
              <a:t>رویدادها، روش ها و نتایجی که علم را تشکیل می دهند، ساختار مشترکی ندارند.</a:t>
            </a:r>
          </a:p>
          <a:p>
            <a:pPr algn="r" rtl="1">
              <a:lnSpc>
                <a:spcPct val="150000"/>
              </a:lnSpc>
            </a:pPr>
            <a:r>
              <a:rPr lang="fa-IR" sz="1800" dirty="0">
                <a:cs typeface="B Titr" panose="00000700000000000000" pitchFamily="2" charset="-78"/>
              </a:rPr>
              <a:t>تنها اصلی که مانع پیشرفت نیست این است: </a:t>
            </a:r>
            <a:r>
              <a:rPr lang="fa-IR" sz="1800" b="1" i="1" dirty="0">
                <a:cs typeface="B Titr" panose="00000700000000000000" pitchFamily="2" charset="-78"/>
              </a:rPr>
              <a:t>هرچیزی ممکن است! </a:t>
            </a:r>
            <a:endParaRPr lang="fa-IR" sz="1800" i="1" dirty="0">
              <a:cs typeface="B Titr" panose="00000700000000000000" pitchFamily="2" charset="-78"/>
            </a:endParaRPr>
          </a:p>
          <a:p>
            <a:pPr algn="r" rtl="1">
              <a:lnSpc>
                <a:spcPct val="150000"/>
              </a:lnSpc>
            </a:pPr>
            <a:r>
              <a:rPr lang="fa-IR" sz="1800" dirty="0">
                <a:cs typeface="B Titr" panose="00000700000000000000" pitchFamily="2" charset="-78"/>
              </a:rPr>
              <a:t>اگر نیروی محرکی در علم باشد، زیبایی شناسی است. </a:t>
            </a: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1" y="805136"/>
            <a:ext cx="2376399" cy="1509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1249288" y="4192"/>
            <a:ext cx="7139136" cy="760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2000" dirty="0">
                <a:cs typeface="B Titr" panose="00000700000000000000" pitchFamily="2" charset="-78"/>
              </a:rPr>
              <a:t>ضد روش فایرابند، رویکردی ساختار شکن در فهم متدولوژی علمی</a:t>
            </a:r>
            <a:endParaRPr lang="en-US" sz="2000" dirty="0">
              <a:cs typeface="B Titr" panose="00000700000000000000" pitchFamily="2" charset="-78"/>
            </a:endParaRPr>
          </a:p>
        </p:txBody>
      </p:sp>
      <p:sp>
        <p:nvSpPr>
          <p:cNvPr id="2" name="Title 1"/>
          <p:cNvSpPr>
            <a:spLocks noGrp="1"/>
          </p:cNvSpPr>
          <p:nvPr>
            <p:ph type="title"/>
          </p:nvPr>
        </p:nvSpPr>
        <p:spPr>
          <a:xfrm>
            <a:off x="0" y="404664"/>
            <a:ext cx="1656184" cy="504056"/>
          </a:xfrm>
        </p:spPr>
        <p:txBody>
          <a:bodyPr>
            <a:normAutofit/>
          </a:bodyPr>
          <a:lstStyle/>
          <a:p>
            <a:r>
              <a:rPr lang="fa-IR" sz="1400" dirty="0">
                <a:cs typeface="B Titr" panose="00000700000000000000" pitchFamily="2" charset="-78"/>
              </a:rPr>
              <a:t>1924 - 1994</a:t>
            </a:r>
            <a:endParaRPr lang="en-US" sz="1400" dirty="0">
              <a:cs typeface="B Titr" panose="00000700000000000000" pitchFamily="2" charset="-78"/>
            </a:endParaRPr>
          </a:p>
        </p:txBody>
      </p:sp>
      <p:sp>
        <p:nvSpPr>
          <p:cNvPr id="7" name="Content Placeholder 2"/>
          <p:cNvSpPr txBox="1">
            <a:spLocks/>
          </p:cNvSpPr>
          <p:nvPr/>
        </p:nvSpPr>
        <p:spPr>
          <a:xfrm>
            <a:off x="179512" y="2402232"/>
            <a:ext cx="8663880" cy="4267128"/>
          </a:xfrm>
          <a:prstGeom prst="rect">
            <a:avLst/>
          </a:prstGeom>
          <a:solidFill>
            <a:schemeClr val="accent5">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rtl="1">
              <a:lnSpc>
                <a:spcPct val="200000"/>
              </a:lnSpc>
              <a:buNone/>
            </a:pPr>
            <a:r>
              <a:rPr lang="fa-IR" sz="1600" b="1" dirty="0">
                <a:cs typeface="B Titr" panose="00000700000000000000" pitchFamily="2" charset="-78"/>
              </a:rPr>
              <a:t>چیزی به نام ”روش علمی“ که مختص علم باشد وجود ندارد. </a:t>
            </a:r>
            <a:r>
              <a:rPr lang="fa-IR" sz="1600" dirty="0">
                <a:cs typeface="B Titr" panose="00000700000000000000" pitchFamily="2" charset="-78"/>
              </a:rPr>
              <a:t>با این حال، آنچه علم را از کیمیاگری یا طالع بینی جدا می سازد، دامنه ی محتوایی چون: دید تبیین گرایانه، قدرت پیش بینی، تکرارپذیریِ آزمایشگاهی و سازگاری با دیگر نظریه های خوش ساخت است.</a:t>
            </a:r>
          </a:p>
          <a:p>
            <a:pPr marL="0" indent="0" algn="r" rtl="1">
              <a:lnSpc>
                <a:spcPct val="200000"/>
              </a:lnSpc>
              <a:buNone/>
            </a:pPr>
            <a:r>
              <a:rPr lang="fa-IR" sz="1600" dirty="0">
                <a:cs typeface="B Titr" panose="00000700000000000000" pitchFamily="2" charset="-78"/>
              </a:rPr>
              <a:t>از موفقیت های علم، نمی توان روش هایی معین استخراج کرد که به شکل استدلالی برای بررسی مسائل حل نشده ی دیگر به کار رود. </a:t>
            </a:r>
            <a:r>
              <a:rPr lang="fa-IR" sz="1600" u="sng" dirty="0">
                <a:cs typeface="B Titr" panose="00000700000000000000" pitchFamily="2" charset="-78"/>
              </a:rPr>
              <a:t>چون روش هایی مستقل از موقعیت های پژوهشی ویژه وجود ندارند.</a:t>
            </a:r>
          </a:p>
          <a:p>
            <a:pPr marL="0" indent="0" algn="r" rtl="1">
              <a:lnSpc>
                <a:spcPct val="200000"/>
              </a:lnSpc>
              <a:buNone/>
            </a:pPr>
            <a:r>
              <a:rPr lang="fa-IR" sz="1600" dirty="0">
                <a:cs typeface="B Titr" panose="00000700000000000000" pitchFamily="2" charset="-78"/>
              </a:rPr>
              <a:t>شیوه های غیرعلمی را نمی توان از طریق استدلال کنار گذاشت.</a:t>
            </a:r>
          </a:p>
          <a:p>
            <a:pPr marL="0" indent="0" algn="r" rtl="1">
              <a:lnSpc>
                <a:spcPct val="200000"/>
              </a:lnSpc>
              <a:buNone/>
            </a:pPr>
            <a:r>
              <a:rPr lang="fa-IR" sz="1600" dirty="0">
                <a:cs typeface="B Titr" panose="00000700000000000000" pitchFamily="2" charset="-78"/>
              </a:rPr>
              <a:t>انگیزه ی انسان دوستانه، نه عقل گرایانه: «من بر ضد علم نیستم، بلکه بر ضد ایدئولوژی هایی هستم که از نام علم برای نابودیِ فرهنگ استفاده می کنند»</a:t>
            </a:r>
            <a:endParaRPr lang="en-US" sz="1600" dirty="0">
              <a:cs typeface="B Titr" panose="00000700000000000000" pitchFamily="2" charset="-78"/>
            </a:endParaRPr>
          </a:p>
        </p:txBody>
      </p:sp>
    </p:spTree>
    <p:extLst>
      <p:ext uri="{BB962C8B-B14F-4D97-AF65-F5344CB8AC3E}">
        <p14:creationId xmlns:p14="http://schemas.microsoft.com/office/powerpoint/2010/main" val="2140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txBox="1">
            <a:spLocks noChangeArrowheads="1"/>
          </p:cNvSpPr>
          <p:nvPr/>
        </p:nvSpPr>
        <p:spPr bwMode="auto">
          <a:xfrm>
            <a:off x="179512" y="4032250"/>
            <a:ext cx="8856984" cy="2709863"/>
          </a:xfrm>
          <a:prstGeom prst="rect">
            <a:avLst/>
          </a:prstGeom>
          <a:solidFill>
            <a:srgbClr val="00B05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 typeface="Wingdings" pitchFamily="2" charset="2"/>
              <a:buChar char="v"/>
            </a:pPr>
            <a:r>
              <a:rPr lang="fa-IR" altLang="en-US" sz="2000">
                <a:cs typeface="B Yekan" pitchFamily="2" charset="-78"/>
              </a:rPr>
              <a:t>هدف نهایی آینده پژوهی: کمک به خلق بنیان های یک تمدن جدید</a:t>
            </a:r>
          </a:p>
          <a:p>
            <a:pPr algn="just" rtl="1" eaLnBrk="1" hangingPunct="1">
              <a:lnSpc>
                <a:spcPct val="150000"/>
              </a:lnSpc>
              <a:spcBef>
                <a:spcPct val="0"/>
              </a:spcBef>
              <a:buFont typeface="Wingdings" pitchFamily="2" charset="2"/>
              <a:buChar char="v"/>
            </a:pPr>
            <a:r>
              <a:rPr lang="fa-IR" altLang="en-US" sz="2000">
                <a:cs typeface="B Yekan" pitchFamily="2" charset="-78"/>
              </a:rPr>
              <a:t>علت توسعه آینده پژوهی: محیط تاریخی خلق شده توسط مدرنیته </a:t>
            </a:r>
          </a:p>
          <a:p>
            <a:pPr algn="just" rtl="1" eaLnBrk="1" hangingPunct="1">
              <a:lnSpc>
                <a:spcPct val="150000"/>
              </a:lnSpc>
              <a:spcBef>
                <a:spcPct val="0"/>
              </a:spcBef>
              <a:buFont typeface="Wingdings" pitchFamily="2" charset="2"/>
              <a:buChar char="v"/>
            </a:pPr>
            <a:r>
              <a:rPr lang="fa-IR" altLang="en-US" sz="2000">
                <a:cs typeface="B Yekan" pitchFamily="2" charset="-78"/>
              </a:rPr>
              <a:t>غفلت: اکنون نسبت به پیامدهای اجتماعی بلند مدت، حاصل از نوآوری مداوم</a:t>
            </a:r>
          </a:p>
          <a:p>
            <a:pPr algn="just" rtl="1" eaLnBrk="1" hangingPunct="1">
              <a:lnSpc>
                <a:spcPct val="150000"/>
              </a:lnSpc>
              <a:spcBef>
                <a:spcPct val="0"/>
              </a:spcBef>
              <a:buFont typeface="Wingdings" pitchFamily="2" charset="2"/>
              <a:buChar char="v"/>
            </a:pPr>
            <a:r>
              <a:rPr lang="fa-IR" altLang="en-US" sz="2000">
                <a:cs typeface="B Yekan" pitchFamily="2" charset="-78"/>
              </a:rPr>
              <a:t>دو گرایش در بررسی آینده: </a:t>
            </a:r>
          </a:p>
          <a:p>
            <a:pPr lvl="1" algn="just" rtl="1" eaLnBrk="1" hangingPunct="1">
              <a:lnSpc>
                <a:spcPct val="150000"/>
              </a:lnSpc>
              <a:spcBef>
                <a:spcPct val="0"/>
              </a:spcBef>
              <a:buFont typeface="Wingdings" pitchFamily="2" charset="2"/>
              <a:buChar char="q"/>
            </a:pPr>
            <a:r>
              <a:rPr lang="fa-IR" altLang="en-US" sz="2000">
                <a:cs typeface="B Yekan" pitchFamily="2" charset="-78"/>
              </a:rPr>
              <a:t>مبتنی بر احتیاط و دوراندیشی  (پیامد=دوری از فاجعه های انسانی) </a:t>
            </a:r>
          </a:p>
          <a:p>
            <a:pPr lvl="1" algn="just" rtl="1" eaLnBrk="1" hangingPunct="1">
              <a:lnSpc>
                <a:spcPct val="150000"/>
              </a:lnSpc>
              <a:spcBef>
                <a:spcPct val="0"/>
              </a:spcBef>
              <a:buFont typeface="Wingdings" pitchFamily="2" charset="2"/>
              <a:buChar char="q"/>
            </a:pPr>
            <a:r>
              <a:rPr lang="fa-IR" altLang="en-US" sz="2000">
                <a:cs typeface="B Yekan" pitchFamily="2" charset="-78"/>
              </a:rPr>
              <a:t>مبتنی بر میل و آرزو (پیامد=خلق دنیایی بهتر)</a:t>
            </a:r>
          </a:p>
        </p:txBody>
      </p:sp>
      <p:grpSp>
        <p:nvGrpSpPr>
          <p:cNvPr id="22532" name="Group 21"/>
          <p:cNvGrpSpPr>
            <a:grpSpLocks/>
          </p:cNvGrpSpPr>
          <p:nvPr/>
        </p:nvGrpSpPr>
        <p:grpSpPr bwMode="auto">
          <a:xfrm>
            <a:off x="179388" y="1325563"/>
            <a:ext cx="8843962" cy="2751137"/>
            <a:chOff x="179512" y="764704"/>
            <a:chExt cx="8844136" cy="2752080"/>
          </a:xfrm>
        </p:grpSpPr>
        <p:graphicFrame>
          <p:nvGraphicFramePr>
            <p:cNvPr id="12" name="Diagram 11"/>
            <p:cNvGraphicFramePr/>
            <p:nvPr/>
          </p:nvGraphicFramePr>
          <p:xfrm>
            <a:off x="179512" y="764704"/>
            <a:ext cx="8844136" cy="2752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ounded Rectangle 13"/>
            <p:cNvSpPr/>
            <p:nvPr/>
          </p:nvSpPr>
          <p:spPr>
            <a:xfrm>
              <a:off x="1332060" y="1196652"/>
              <a:ext cx="1079521" cy="3604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ounded Rectangle 20"/>
            <p:cNvSpPr/>
            <p:nvPr/>
          </p:nvSpPr>
          <p:spPr>
            <a:xfrm>
              <a:off x="1043129" y="1557138"/>
              <a:ext cx="2376534" cy="3604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533" name="Rectangle 22"/>
          <p:cNvSpPr>
            <a:spLocks noChangeArrowheads="1"/>
          </p:cNvSpPr>
          <p:nvPr/>
        </p:nvSpPr>
        <p:spPr bwMode="auto">
          <a:xfrm>
            <a:off x="1655763" y="692150"/>
            <a:ext cx="7092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Tx/>
              <a:buNone/>
            </a:pPr>
            <a:r>
              <a:rPr lang="fa-IR" altLang="en-US" sz="1800">
                <a:cs typeface="B Yekan" pitchFamily="2" charset="-78"/>
              </a:rPr>
              <a:t>ریچارد اسلاتر ” مقاله آینده پژوهی به عنوان تسریع کننده تمدنی“ </a:t>
            </a:r>
          </a:p>
        </p:txBody>
      </p:sp>
      <p:sp>
        <p:nvSpPr>
          <p:cNvPr id="22534" name="Rectangle 12"/>
          <p:cNvSpPr>
            <a:spLocks noChangeArrowheads="1"/>
          </p:cNvSpPr>
          <p:nvPr/>
        </p:nvSpPr>
        <p:spPr bwMode="auto">
          <a:xfrm>
            <a:off x="3924300" y="1192213"/>
            <a:ext cx="16970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lnSpc>
                <a:spcPct val="150000"/>
              </a:lnSpc>
              <a:spcBef>
                <a:spcPct val="0"/>
              </a:spcBef>
              <a:buFontTx/>
              <a:buNone/>
            </a:pPr>
            <a:r>
              <a:rPr lang="fa-IR" altLang="en-US" sz="1800">
                <a:cs typeface="B Yekan" pitchFamily="2" charset="-78"/>
              </a:rPr>
              <a:t>پنج چالش تمدنی: </a:t>
            </a:r>
          </a:p>
        </p:txBody>
      </p:sp>
      <p:sp>
        <p:nvSpPr>
          <p:cNvPr id="13" name="Rectangle 9"/>
          <p:cNvSpPr>
            <a:spLocks noChangeArrowheads="1"/>
          </p:cNvSpPr>
          <p:nvPr/>
        </p:nvSpPr>
        <p:spPr bwMode="auto">
          <a:xfrm>
            <a:off x="2267744" y="260648"/>
            <a:ext cx="44235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400" b="1" dirty="0">
                <a:cs typeface="B Yekan" pitchFamily="2" charset="-78"/>
              </a:rPr>
              <a:t>ریچارد اسلاتر و چالش های تمدن </a:t>
            </a:r>
            <a:endParaRPr lang="en-US" altLang="en-US" sz="2400" b="1" dirty="0"/>
          </a:p>
        </p:txBody>
      </p:sp>
    </p:spTree>
    <p:extLst>
      <p:ext uri="{BB962C8B-B14F-4D97-AF65-F5344CB8AC3E}">
        <p14:creationId xmlns:p14="http://schemas.microsoft.com/office/powerpoint/2010/main" val="45217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8"/>
          <p:cNvSpPr>
            <a:spLocks noChangeArrowheads="1"/>
          </p:cNvSpPr>
          <p:nvPr/>
        </p:nvSpPr>
        <p:spPr bwMode="auto">
          <a:xfrm>
            <a:off x="2689337" y="178792"/>
            <a:ext cx="3868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spcBef>
                <a:spcPct val="0"/>
              </a:spcBef>
              <a:buFontTx/>
              <a:buNone/>
            </a:pPr>
            <a:r>
              <a:rPr lang="fa-IR" altLang="en-US" sz="1800" dirty="0">
                <a:cs typeface="B Yekan" pitchFamily="2" charset="-78"/>
              </a:rPr>
              <a:t>چهار سطح در مطالعات آینده پژوهی (اسلاتر):</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817" y="692696"/>
            <a:ext cx="730540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827584" y="5301753"/>
            <a:ext cx="7596188" cy="1511623"/>
          </a:xfrm>
          <a:prstGeom prst="rect">
            <a:avLst/>
          </a:prstGeom>
          <a:solidFill>
            <a:schemeClr val="accent5">
              <a:lumMod val="40000"/>
              <a:lumOff val="60000"/>
            </a:schemeClr>
          </a:solidFill>
          <a:ln>
            <a:noFill/>
          </a:ln>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rtl="1" eaLnBrk="1" hangingPunct="1">
              <a:spcBef>
                <a:spcPct val="0"/>
              </a:spcBef>
              <a:buFont typeface="Wingdings" pitchFamily="2" charset="2"/>
              <a:buChar char="q"/>
            </a:pPr>
            <a:r>
              <a:rPr lang="fa-IR" altLang="en-US" sz="1800" dirty="0">
                <a:cs typeface="B Yekan" pitchFamily="2" charset="-78"/>
              </a:rPr>
              <a:t>مناسب ترین شیوه مطالعه آینده: تفکر انتقادی  </a:t>
            </a:r>
          </a:p>
          <a:p>
            <a:pPr algn="just" rtl="1" eaLnBrk="1" hangingPunct="1">
              <a:spcBef>
                <a:spcPct val="0"/>
              </a:spcBef>
              <a:buFont typeface="Wingdings" pitchFamily="2" charset="2"/>
              <a:buChar char="q"/>
            </a:pPr>
            <a:r>
              <a:rPr lang="fa-IR" altLang="en-US" sz="1800" dirty="0">
                <a:cs typeface="B Yekan" pitchFamily="2" charset="-78"/>
              </a:rPr>
              <a:t>عامل ناپایداری جوامع: جهان بینی کنونی غرب که بشر را به لبه پرتگاه کشانده </a:t>
            </a:r>
          </a:p>
          <a:p>
            <a:pPr algn="just" rtl="1" eaLnBrk="1" hangingPunct="1">
              <a:spcBef>
                <a:spcPct val="0"/>
              </a:spcBef>
              <a:buFont typeface="Wingdings" pitchFamily="2" charset="2"/>
              <a:buChar char="q"/>
            </a:pPr>
            <a:r>
              <a:rPr lang="fa-IR" altLang="en-US" sz="1800" dirty="0">
                <a:cs typeface="B Yekan" pitchFamily="2" charset="-78"/>
              </a:rPr>
              <a:t>هدف مطالعه منتقدانه: نگاه عمیق به فرهنگ و طرح پرسش های هوشمندانه</a:t>
            </a:r>
          </a:p>
          <a:p>
            <a:pPr algn="just" rtl="1" eaLnBrk="1" hangingPunct="1">
              <a:spcBef>
                <a:spcPct val="0"/>
              </a:spcBef>
              <a:buFont typeface="Wingdings" pitchFamily="2" charset="2"/>
              <a:buChar char="q"/>
            </a:pPr>
            <a:r>
              <a:rPr lang="fa-IR" altLang="en-US" sz="1800" dirty="0">
                <a:cs typeface="B Yekan" pitchFamily="2" charset="-78"/>
              </a:rPr>
              <a:t>فناوری ها=فرایندهای فرهنگی با تمایلات مشخص ایدئولوژیک و اجتماعی</a:t>
            </a:r>
          </a:p>
        </p:txBody>
      </p:sp>
    </p:spTree>
    <p:extLst>
      <p:ext uri="{BB962C8B-B14F-4D97-AF65-F5344CB8AC3E}">
        <p14:creationId xmlns:p14="http://schemas.microsoft.com/office/powerpoint/2010/main" val="103913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ChangeArrowheads="1"/>
          </p:cNvSpPr>
          <p:nvPr/>
        </p:nvSpPr>
        <p:spPr bwMode="auto">
          <a:xfrm>
            <a:off x="3435275" y="328046"/>
            <a:ext cx="331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a:cs typeface="B Yekan" pitchFamily="2" charset="-78"/>
              </a:rPr>
              <a:t>علامه طباطبایی و ادراکات اعتباری</a:t>
            </a:r>
            <a:endParaRPr lang="en-US" altLang="en-US" sz="2000" b="1"/>
          </a:p>
        </p:txBody>
      </p:sp>
      <p:sp>
        <p:nvSpPr>
          <p:cNvPr id="4" name="Rectangle 3"/>
          <p:cNvSpPr/>
          <p:nvPr/>
        </p:nvSpPr>
        <p:spPr>
          <a:xfrm>
            <a:off x="34925" y="1092200"/>
            <a:ext cx="9074150" cy="25860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r" rtl="1">
              <a:lnSpc>
                <a:spcPct val="150000"/>
              </a:lnSpc>
              <a:defRPr/>
            </a:pPr>
            <a:r>
              <a:rPr lang="fa-IR" b="1" dirty="0">
                <a:solidFill>
                  <a:srgbClr val="002060"/>
                </a:solidFill>
                <a:cs typeface="B Yekan" pitchFamily="2" charset="-78"/>
              </a:rPr>
              <a:t>در نتیجه مواجهه علامه با تکثر ادراکات (فرهنگ ها و اندیشه ها)</a:t>
            </a:r>
          </a:p>
          <a:p>
            <a:pPr algn="r" rtl="1">
              <a:lnSpc>
                <a:spcPct val="150000"/>
              </a:lnSpc>
              <a:defRPr/>
            </a:pPr>
            <a:r>
              <a:rPr lang="fa-IR" b="1" dirty="0">
                <a:solidFill>
                  <a:srgbClr val="002060"/>
                </a:solidFill>
                <a:cs typeface="B Yekan" pitchFamily="2" charset="-78"/>
              </a:rPr>
              <a:t>دکتر مصلح : کثرت همواره وجود داشته ولی اندیشمندان آن را حاصل از دیگران (غیر) دانسته اند. و بر اساس مبانی خود تحلیل کرده اند ولی علامه کثرت را پذیرفته و آن  را ریشه یابی کرده است. </a:t>
            </a:r>
          </a:p>
          <a:p>
            <a:pPr algn="r" rtl="1">
              <a:lnSpc>
                <a:spcPct val="150000"/>
              </a:lnSpc>
              <a:defRPr/>
            </a:pPr>
            <a:r>
              <a:rPr lang="fa-IR" b="1" dirty="0">
                <a:solidFill>
                  <a:srgbClr val="002060"/>
                </a:solidFill>
                <a:cs typeface="B Yekan" pitchFamily="2" charset="-78"/>
              </a:rPr>
              <a:t>علامه : با اعتباریات ما از وضع طبیعی (بی واسطه، علم حضوری) عبور کرده و به عالم انسانی می رسیم.</a:t>
            </a:r>
          </a:p>
          <a:p>
            <a:pPr algn="r" rtl="1">
              <a:lnSpc>
                <a:spcPct val="150000"/>
              </a:lnSpc>
              <a:defRPr/>
            </a:pPr>
            <a:r>
              <a:rPr lang="fa-IR" b="1" dirty="0">
                <a:solidFill>
                  <a:srgbClr val="002060"/>
                </a:solidFill>
                <a:cs typeface="B Yekan" pitchFamily="2" charset="-78"/>
              </a:rPr>
              <a:t>علامه از علم حضوری (محل وحدت) به حصولی (محل کثرت و تنوع) می رود. </a:t>
            </a:r>
          </a:p>
          <a:p>
            <a:pPr algn="r" rtl="1">
              <a:lnSpc>
                <a:spcPct val="150000"/>
              </a:lnSpc>
              <a:defRPr/>
            </a:pPr>
            <a:r>
              <a:rPr lang="fa-IR" b="1" dirty="0">
                <a:solidFill>
                  <a:srgbClr val="002060"/>
                </a:solidFill>
                <a:cs typeface="B Yekan" pitchFamily="2" charset="-78"/>
              </a:rPr>
              <a:t>علامه در بحث ادراکات اعتباری از جایگاه فرهنگ خود فاصله گرفته اند و بحث را به کف انسانی رسانده اند. </a:t>
            </a:r>
          </a:p>
        </p:txBody>
      </p:sp>
      <p:grpSp>
        <p:nvGrpSpPr>
          <p:cNvPr id="36868" name="Group 16"/>
          <p:cNvGrpSpPr>
            <a:grpSpLocks/>
          </p:cNvGrpSpPr>
          <p:nvPr/>
        </p:nvGrpSpPr>
        <p:grpSpPr bwMode="auto">
          <a:xfrm>
            <a:off x="2268538" y="4221163"/>
            <a:ext cx="6875462" cy="822325"/>
            <a:chOff x="3214603" y="3501009"/>
            <a:chExt cx="6243962" cy="360040"/>
          </a:xfrm>
        </p:grpSpPr>
        <p:sp>
          <p:nvSpPr>
            <p:cNvPr id="18" name="Rounded Rectangle 17"/>
            <p:cNvSpPr/>
            <p:nvPr/>
          </p:nvSpPr>
          <p:spPr>
            <a:xfrm>
              <a:off x="7890006" y="3501009"/>
              <a:ext cx="1568559" cy="31486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bg1"/>
                  </a:solidFill>
                  <a:cs typeface="B Yekan" pitchFamily="2" charset="-78"/>
                </a:rPr>
                <a:t>نیازها </a:t>
              </a:r>
            </a:p>
            <a:p>
              <a:pPr algn="ctr">
                <a:defRPr/>
              </a:pPr>
              <a:r>
                <a:rPr lang="fa-IR" dirty="0">
                  <a:solidFill>
                    <a:schemeClr val="bg1"/>
                  </a:solidFill>
                  <a:cs typeface="B Yekan" pitchFamily="2" charset="-78"/>
                </a:rPr>
                <a:t>(احتیاجات انسان)</a:t>
              </a:r>
              <a:endParaRPr lang="en-US" dirty="0">
                <a:solidFill>
                  <a:schemeClr val="bg1"/>
                </a:solidFill>
                <a:cs typeface="B Yekan" pitchFamily="2" charset="-78"/>
              </a:endParaRPr>
            </a:p>
          </p:txBody>
        </p:sp>
        <p:sp>
          <p:nvSpPr>
            <p:cNvPr id="19" name="Rounded Rectangle 18"/>
            <p:cNvSpPr/>
            <p:nvPr/>
          </p:nvSpPr>
          <p:spPr>
            <a:xfrm>
              <a:off x="3214603" y="3532286"/>
              <a:ext cx="1666594" cy="306521"/>
            </a:xfrm>
            <a:prstGeom prst="roundRect">
              <a:avLst/>
            </a:prstGeom>
            <a:solidFill>
              <a:srgbClr val="FA70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ادراکات اعتباری</a:t>
              </a:r>
            </a:p>
            <a:p>
              <a:pPr algn="ctr">
                <a:defRPr/>
              </a:pPr>
              <a:r>
                <a:rPr lang="fa-IR" dirty="0">
                  <a:solidFill>
                    <a:schemeClr val="tx1"/>
                  </a:solidFill>
                  <a:cs typeface="B Yekan" pitchFamily="2" charset="-78"/>
                </a:rPr>
                <a:t>(بایدها و نبایدها)</a:t>
              </a:r>
              <a:endParaRPr lang="en-US" dirty="0">
                <a:solidFill>
                  <a:schemeClr val="tx1"/>
                </a:solidFill>
                <a:cs typeface="B Yekan" pitchFamily="2" charset="-78"/>
              </a:endParaRPr>
            </a:p>
          </p:txBody>
        </p:sp>
        <p:sp>
          <p:nvSpPr>
            <p:cNvPr id="20" name="Rounded Rectangle 19"/>
            <p:cNvSpPr/>
            <p:nvPr/>
          </p:nvSpPr>
          <p:spPr>
            <a:xfrm>
              <a:off x="5862988" y="3532286"/>
              <a:ext cx="1111544" cy="274548"/>
            </a:xfrm>
            <a:prstGeom prst="roundRect">
              <a:avLst/>
            </a:prstGeom>
            <a:solidFill>
              <a:srgbClr val="8471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احساسات درونی</a:t>
              </a:r>
              <a:endParaRPr lang="en-US" dirty="0">
                <a:solidFill>
                  <a:schemeClr val="tx1"/>
                </a:solidFill>
                <a:cs typeface="B Yekan" pitchFamily="2" charset="-78"/>
              </a:endParaRPr>
            </a:p>
          </p:txBody>
        </p:sp>
        <p:sp>
          <p:nvSpPr>
            <p:cNvPr id="21" name="Left Arrow 20"/>
            <p:cNvSpPr/>
            <p:nvPr/>
          </p:nvSpPr>
          <p:spPr>
            <a:xfrm>
              <a:off x="7006250" y="3501009"/>
              <a:ext cx="817438" cy="360040"/>
            </a:xfrm>
            <a:prstGeom prst="leftArrow">
              <a:avLst/>
            </a:prstGeom>
            <a:solidFill>
              <a:srgbClr val="71F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تولید</a:t>
              </a:r>
              <a:endParaRPr lang="en-US" dirty="0">
                <a:solidFill>
                  <a:schemeClr val="tx1"/>
                </a:solidFill>
                <a:cs typeface="B Yekan" pitchFamily="2" charset="-78"/>
              </a:endParaRPr>
            </a:p>
          </p:txBody>
        </p:sp>
      </p:grpSp>
      <p:sp>
        <p:nvSpPr>
          <p:cNvPr id="23" name="Left Arrow 22"/>
          <p:cNvSpPr/>
          <p:nvPr/>
        </p:nvSpPr>
        <p:spPr>
          <a:xfrm>
            <a:off x="4140200" y="4191000"/>
            <a:ext cx="971550" cy="822325"/>
          </a:xfrm>
          <a:prstGeom prst="leftArrow">
            <a:avLst/>
          </a:prstGeom>
          <a:solidFill>
            <a:srgbClr val="71F99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ساخت</a:t>
            </a:r>
            <a:endParaRPr lang="en-US" dirty="0">
              <a:solidFill>
                <a:schemeClr val="tx1"/>
              </a:solidFill>
              <a:cs typeface="B Yekan" pitchFamily="2" charset="-78"/>
            </a:endParaRPr>
          </a:p>
        </p:txBody>
      </p:sp>
      <p:sp>
        <p:nvSpPr>
          <p:cNvPr id="25" name="Rounded Rectangle 24"/>
          <p:cNvSpPr/>
          <p:nvPr/>
        </p:nvSpPr>
        <p:spPr>
          <a:xfrm>
            <a:off x="1547813" y="5229225"/>
            <a:ext cx="6372225" cy="72072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fa-IR" sz="2200" b="1" dirty="0">
                <a:solidFill>
                  <a:schemeClr val="tx1"/>
                </a:solidFill>
                <a:cs typeface="B Yekan" pitchFamily="2" charset="-78"/>
              </a:rPr>
              <a:t>سازمان اندیشه و پندار انسان تابع سازمان طبیعی اوست. </a:t>
            </a:r>
            <a:endParaRPr lang="en-US" sz="2200" b="1" dirty="0">
              <a:solidFill>
                <a:schemeClr val="tx1"/>
              </a:solidFill>
              <a:cs typeface="B Yekan" pitchFamily="2" charset="-78"/>
            </a:endParaRPr>
          </a:p>
        </p:txBody>
      </p:sp>
      <p:sp>
        <p:nvSpPr>
          <p:cNvPr id="26" name="Rounded Rectangle 25"/>
          <p:cNvSpPr/>
          <p:nvPr/>
        </p:nvSpPr>
        <p:spPr>
          <a:xfrm>
            <a:off x="3132138" y="6165850"/>
            <a:ext cx="3743325" cy="576263"/>
          </a:xfrm>
          <a:prstGeom prst="roundRect">
            <a:avLst/>
          </a:prstGeom>
          <a:solidFill>
            <a:srgbClr val="FA70F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a-IR" dirty="0">
                <a:solidFill>
                  <a:schemeClr val="tx1"/>
                </a:solidFill>
                <a:cs typeface="B Yekan" pitchFamily="2" charset="-78"/>
              </a:rPr>
              <a:t>که در تمام انسان ها یکسان است و کثرت حاصل از اعتباریات است</a:t>
            </a:r>
            <a:endParaRPr lang="en-US" dirty="0">
              <a:solidFill>
                <a:schemeClr val="tx1"/>
              </a:solidFill>
              <a:cs typeface="B Yekan" pitchFamily="2" charset="-78"/>
            </a:endParaRPr>
          </a:p>
        </p:txBody>
      </p:sp>
      <p:cxnSp>
        <p:nvCxnSpPr>
          <p:cNvPr id="27" name="Straight Arrow Connector 26"/>
          <p:cNvCxnSpPr/>
          <p:nvPr/>
        </p:nvCxnSpPr>
        <p:spPr>
          <a:xfrm>
            <a:off x="3276600" y="5805488"/>
            <a:ext cx="358775" cy="287337"/>
          </a:xfrm>
          <a:prstGeom prst="straightConnector1">
            <a:avLst/>
          </a:prstGeom>
          <a:ln w="38100">
            <a:solidFill>
              <a:srgbClr val="0C047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1"/>
          </p:cNvCxnSpPr>
          <p:nvPr/>
        </p:nvCxnSpPr>
        <p:spPr>
          <a:xfrm rot="10800000">
            <a:off x="1692275" y="4221163"/>
            <a:ext cx="576263" cy="422275"/>
          </a:xfrm>
          <a:prstGeom prst="straightConnector1">
            <a:avLst/>
          </a:prstGeom>
          <a:ln w="38100">
            <a:solidFill>
              <a:srgbClr val="0C047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9" idx="1"/>
          </p:cNvCxnSpPr>
          <p:nvPr/>
        </p:nvCxnSpPr>
        <p:spPr>
          <a:xfrm rot="10800000" flipV="1">
            <a:off x="1692275" y="4643438"/>
            <a:ext cx="576263" cy="298450"/>
          </a:xfrm>
          <a:prstGeom prst="straightConnector1">
            <a:avLst/>
          </a:prstGeom>
          <a:ln w="38100">
            <a:solidFill>
              <a:srgbClr val="0C0470"/>
            </a:solidFill>
            <a:tailEnd type="arrow"/>
          </a:ln>
        </p:spPr>
        <p:style>
          <a:lnRef idx="1">
            <a:schemeClr val="accent1"/>
          </a:lnRef>
          <a:fillRef idx="0">
            <a:schemeClr val="accent1"/>
          </a:fillRef>
          <a:effectRef idx="0">
            <a:schemeClr val="accent1"/>
          </a:effectRef>
          <a:fontRef idx="minor">
            <a:schemeClr val="tx1"/>
          </a:fontRef>
        </p:style>
      </p:cxnSp>
      <p:sp>
        <p:nvSpPr>
          <p:cNvPr id="36875" name="Rectangle 44"/>
          <p:cNvSpPr>
            <a:spLocks noChangeArrowheads="1"/>
          </p:cNvSpPr>
          <p:nvPr/>
        </p:nvSpPr>
        <p:spPr bwMode="auto">
          <a:xfrm>
            <a:off x="98425" y="3965575"/>
            <a:ext cx="159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a:cs typeface="B Yekan" pitchFamily="2" charset="-78"/>
              </a:rPr>
              <a:t>عمومی (ثابت)</a:t>
            </a:r>
            <a:endParaRPr lang="en-US" altLang="en-US" sz="2000"/>
          </a:p>
        </p:txBody>
      </p:sp>
      <p:sp>
        <p:nvSpPr>
          <p:cNvPr id="36876" name="Rectangle 45"/>
          <p:cNvSpPr>
            <a:spLocks noChangeArrowheads="1"/>
          </p:cNvSpPr>
          <p:nvPr/>
        </p:nvSpPr>
        <p:spPr bwMode="auto">
          <a:xfrm>
            <a:off x="-252413" y="4684713"/>
            <a:ext cx="2087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a:cs typeface="B Yekan" pitchFamily="2" charset="-78"/>
              </a:rPr>
              <a:t> خصوصی (متغیر)</a:t>
            </a:r>
            <a:endParaRPr lang="en-US" altLang="en-US" sz="2000"/>
          </a:p>
        </p:txBody>
      </p:sp>
      <p:pic>
        <p:nvPicPr>
          <p:cNvPr id="368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0"/>
            <a:ext cx="12477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1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checkerboard(across)">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3078162" y="284503"/>
            <a:ext cx="3311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cs typeface="B Yekan" pitchFamily="2" charset="-78"/>
              </a:rPr>
              <a:t>علامه طباطبایی و ادراکات اعتباری</a:t>
            </a:r>
            <a:endParaRPr lang="en-US" altLang="en-US" sz="2000" b="1" dirty="0"/>
          </a:p>
        </p:txBody>
      </p:sp>
      <p:graphicFrame>
        <p:nvGraphicFramePr>
          <p:cNvPr id="24" name="Diagram 23"/>
          <p:cNvGraphicFramePr/>
          <p:nvPr/>
        </p:nvGraphicFramePr>
        <p:xfrm>
          <a:off x="179512" y="1268760"/>
          <a:ext cx="8820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ed Rectangle 11"/>
          <p:cNvSpPr/>
          <p:nvPr/>
        </p:nvSpPr>
        <p:spPr>
          <a:xfrm>
            <a:off x="1547813" y="2997200"/>
            <a:ext cx="6372225" cy="6477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fa-IR" dirty="0">
                <a:solidFill>
                  <a:schemeClr val="bg1"/>
                </a:solidFill>
                <a:cs typeface="B Yekan" pitchFamily="2" charset="-78"/>
              </a:rPr>
              <a:t>نمی توان از برهان در اعتباریات بهره گرفت. چون برهان برای حقایق است.</a:t>
            </a:r>
          </a:p>
          <a:p>
            <a:pPr algn="ctr">
              <a:defRPr/>
            </a:pPr>
            <a:r>
              <a:rPr lang="fa-IR" dirty="0">
                <a:solidFill>
                  <a:schemeClr val="bg1"/>
                </a:solidFill>
                <a:cs typeface="B Yekan" pitchFamily="2" charset="-78"/>
              </a:rPr>
              <a:t>اعتباریات مبتنی بر احساسات است و با تغییر احساس تغییر می کند.</a:t>
            </a:r>
            <a:endParaRPr lang="en-US" dirty="0">
              <a:solidFill>
                <a:schemeClr val="bg1"/>
              </a:solidFill>
              <a:cs typeface="B Yekan" pitchFamily="2" charset="-78"/>
            </a:endParaRPr>
          </a:p>
        </p:txBody>
      </p:sp>
      <p:graphicFrame>
        <p:nvGraphicFramePr>
          <p:cNvPr id="13" name="Diagram 12"/>
          <p:cNvGraphicFramePr/>
          <p:nvPr/>
        </p:nvGraphicFramePr>
        <p:xfrm>
          <a:off x="2555776" y="3917280"/>
          <a:ext cx="4968552" cy="2824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7894"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13" y="0"/>
            <a:ext cx="12477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7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3"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2717899" y="402772"/>
            <a:ext cx="403205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fa-IR" altLang="en-US" sz="2000" b="1" dirty="0">
                <a:cs typeface="B Yekan" pitchFamily="2" charset="-78"/>
              </a:rPr>
              <a:t>علامه طباطبایی و تفاوت میان علم و نظام</a:t>
            </a:r>
            <a:endParaRPr lang="en-US" altLang="en-US" sz="2000" b="1" dirty="0"/>
          </a:p>
        </p:txBody>
      </p:sp>
      <p:graphicFrame>
        <p:nvGraphicFramePr>
          <p:cNvPr id="24" name="Diagram 23"/>
          <p:cNvGraphicFramePr/>
          <p:nvPr/>
        </p:nvGraphicFramePr>
        <p:xfrm>
          <a:off x="179512" y="2348880"/>
          <a:ext cx="8820472"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ed Rectangle 11"/>
          <p:cNvSpPr/>
          <p:nvPr/>
        </p:nvSpPr>
        <p:spPr>
          <a:xfrm>
            <a:off x="1547813" y="4652963"/>
            <a:ext cx="6372225" cy="6477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fa-IR" dirty="0">
                <a:solidFill>
                  <a:schemeClr val="tx1"/>
                </a:solidFill>
                <a:cs typeface="B Yekan" pitchFamily="2" charset="-78"/>
              </a:rPr>
              <a:t>باید امکان ممیزی میان علم و نظام فراهم آید</a:t>
            </a:r>
          </a:p>
          <a:p>
            <a:pPr algn="ctr">
              <a:defRPr/>
            </a:pPr>
            <a:r>
              <a:rPr lang="fa-IR" dirty="0">
                <a:solidFill>
                  <a:schemeClr val="tx1"/>
                </a:solidFill>
                <a:cs typeface="B Yekan" pitchFamily="2" charset="-78"/>
              </a:rPr>
              <a:t>آنگاه به فراخور موقعیت درونی ، خلق و توسعه نظام صورت گیرد.</a:t>
            </a:r>
            <a:endParaRPr lang="en-US" dirty="0">
              <a:solidFill>
                <a:schemeClr val="tx1"/>
              </a:solidFill>
              <a:cs typeface="B Yekan" pitchFamily="2" charset="-78"/>
            </a:endParaRPr>
          </a:p>
        </p:txBody>
      </p:sp>
      <p:pic>
        <p:nvPicPr>
          <p:cNvPr id="3891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3" y="0"/>
            <a:ext cx="12477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303238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29" y="44624"/>
            <a:ext cx="9152458" cy="6768751"/>
            <a:chOff x="-4229" y="44624"/>
            <a:chExt cx="9152458" cy="676875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401174" y="5802987"/>
              <a:ext cx="749166" cy="1271610"/>
            </a:xfrm>
            <a:prstGeom prst="rect">
              <a:avLst/>
            </a:prstGeom>
          </p:spPr>
        </p:pic>
        <p:cxnSp>
          <p:nvCxnSpPr>
            <p:cNvPr id="7" name="Straight Connector 6"/>
            <p:cNvCxnSpPr>
              <a:stCxn id="6" idx="0"/>
            </p:cNvCxnSpPr>
            <p:nvPr/>
          </p:nvCxnSpPr>
          <p:spPr>
            <a:xfrm flipH="1">
              <a:off x="467544" y="6438792"/>
              <a:ext cx="367240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7544" y="1340768"/>
              <a:ext cx="0" cy="509802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6" idx="2"/>
            </p:cNvCxnSpPr>
            <p:nvPr/>
          </p:nvCxnSpPr>
          <p:spPr>
            <a:xfrm flipH="1">
              <a:off x="5411562" y="6438792"/>
              <a:ext cx="328103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676456" y="1412777"/>
              <a:ext cx="1" cy="5026015"/>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9" y="64591"/>
              <a:ext cx="975829" cy="134818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400" y="44624"/>
              <a:ext cx="975829" cy="1348185"/>
            </a:xfrm>
            <a:prstGeom prst="rect">
              <a:avLst/>
            </a:prstGeom>
          </p:spPr>
        </p:pic>
        <p:sp>
          <p:nvSpPr>
            <p:cNvPr id="13" name="Rectangle 12"/>
            <p:cNvSpPr/>
            <p:nvPr/>
          </p:nvSpPr>
          <p:spPr>
            <a:xfrm>
              <a:off x="4572000" y="6289575"/>
              <a:ext cx="405880" cy="307777"/>
            </a:xfrm>
            <a:prstGeom prst="rect">
              <a:avLst/>
            </a:prstGeom>
          </p:spPr>
          <p:txBody>
            <a:bodyPr wrap="none">
              <a:spAutoFit/>
            </a:bodyPr>
            <a:lstStyle/>
            <a:p>
              <a:r>
                <a:rPr lang="fa-IR" sz="1400" dirty="0">
                  <a:solidFill>
                    <a:srgbClr val="002060"/>
                  </a:solidFill>
                  <a:latin typeface="IranNastaliq" panose="02020505000000020003" pitchFamily="18" charset="0"/>
                  <a:cs typeface="B Titr" panose="00000700000000000000" pitchFamily="2" charset="-78"/>
                </a:rPr>
                <a:t>48</a:t>
              </a:r>
              <a:endParaRPr lang="en-US" sz="1400" dirty="0"/>
            </a:p>
          </p:txBody>
        </p:sp>
      </p:grpSp>
      <p:sp>
        <p:nvSpPr>
          <p:cNvPr id="14" name="Title 1"/>
          <p:cNvSpPr txBox="1">
            <a:spLocks/>
          </p:cNvSpPr>
          <p:nvPr/>
        </p:nvSpPr>
        <p:spPr>
          <a:xfrm>
            <a:off x="1457654" y="1556792"/>
            <a:ext cx="6372708" cy="40324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lnSpc>
                <a:spcPct val="250000"/>
              </a:lnSpc>
              <a:defRPr/>
            </a:pPr>
            <a:r>
              <a:rPr lang="fa-IR" sz="2000" b="1" dirty="0">
                <a:cs typeface="B Titr" panose="00000700000000000000" pitchFamily="2" charset="-78"/>
              </a:rPr>
              <a:t>روشن از پرتو نورت نظری نیست که نیست</a:t>
            </a:r>
          </a:p>
          <a:p>
            <a:pPr algn="l" rtl="1">
              <a:lnSpc>
                <a:spcPct val="250000"/>
              </a:lnSpc>
              <a:defRPr/>
            </a:pPr>
            <a:r>
              <a:rPr lang="fa-IR" sz="2000" b="1" dirty="0">
                <a:cs typeface="B Titr" panose="00000700000000000000" pitchFamily="2" charset="-78"/>
              </a:rPr>
              <a:t>              منت خاک درت بر بصری نیست که نیست</a:t>
            </a:r>
          </a:p>
          <a:p>
            <a:pPr algn="r" rtl="1">
              <a:lnSpc>
                <a:spcPct val="250000"/>
              </a:lnSpc>
              <a:defRPr/>
            </a:pPr>
            <a:r>
              <a:rPr lang="fa-IR" sz="2000" b="1" dirty="0">
                <a:cs typeface="B Titr" panose="00000700000000000000" pitchFamily="2" charset="-78"/>
              </a:rPr>
              <a:t>ناظر روی تو صاحب نظرانند آری</a:t>
            </a:r>
          </a:p>
          <a:p>
            <a:pPr algn="l" rtl="1">
              <a:lnSpc>
                <a:spcPct val="250000"/>
              </a:lnSpc>
              <a:defRPr/>
            </a:pPr>
            <a:r>
              <a:rPr lang="fa-IR" sz="2000" b="1" dirty="0">
                <a:cs typeface="B Titr" panose="00000700000000000000" pitchFamily="2" charset="-78"/>
              </a:rPr>
              <a:t>        سر گیسوی تو در هیچ سری نیست که نیست</a:t>
            </a:r>
          </a:p>
          <a:p>
            <a:pPr rtl="1">
              <a:lnSpc>
                <a:spcPct val="250000"/>
              </a:lnSpc>
            </a:pPr>
            <a:r>
              <a:rPr lang="fa-IR" sz="2000" b="1" dirty="0">
                <a:cs typeface="B Titr" panose="00000700000000000000" pitchFamily="2" charset="-78"/>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9677" y="273863"/>
            <a:ext cx="1170051" cy="929640"/>
          </a:xfrm>
          <a:prstGeom prst="rect">
            <a:avLst/>
          </a:prstGeom>
        </p:spPr>
      </p:pic>
    </p:spTree>
    <p:extLst>
      <p:ext uri="{BB962C8B-B14F-4D97-AF65-F5344CB8AC3E}">
        <p14:creationId xmlns:p14="http://schemas.microsoft.com/office/powerpoint/2010/main" val="577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1074462" y="692696"/>
            <a:ext cx="7344816" cy="5632311"/>
          </a:xfrm>
          <a:prstGeom prst="rect">
            <a:avLst/>
          </a:prstGeom>
          <a:noFill/>
        </p:spPr>
        <p:txBody>
          <a:bodyPr wrap="square" rtlCol="0">
            <a:spAutoFit/>
          </a:bodyPr>
          <a:lstStyle/>
          <a:p>
            <a:pPr algn="ctr">
              <a:lnSpc>
                <a:spcPct val="200000"/>
              </a:lnSpc>
            </a:pPr>
            <a:r>
              <a:rPr lang="fa-IR" b="1" dirty="0">
                <a:cs typeface="B Titr" panose="00000700000000000000" pitchFamily="2" charset="-78"/>
              </a:rPr>
              <a:t>آینده پژوهی مدرن، پس از جنگ جهانی دوم آغاز شد و از آن پس ادبیات آن توسعه یافت.</a:t>
            </a:r>
          </a:p>
          <a:p>
            <a:pPr algn="ctr">
              <a:lnSpc>
                <a:spcPct val="200000"/>
              </a:lnSpc>
            </a:pPr>
            <a:r>
              <a:rPr lang="fa-IR" b="1" dirty="0">
                <a:cs typeface="B Titr" panose="00000700000000000000" pitchFamily="2" charset="-78"/>
              </a:rPr>
              <a:t>تحقیقات علمی آینده پژوهی، به شکل پیوسته تغییر یافته است.</a:t>
            </a:r>
          </a:p>
          <a:p>
            <a:pPr algn="ctr">
              <a:lnSpc>
                <a:spcPct val="200000"/>
              </a:lnSpc>
            </a:pPr>
            <a:r>
              <a:rPr lang="fa-IR" b="1" dirty="0">
                <a:cs typeface="B Titr" panose="00000700000000000000" pitchFamily="2" charset="-78"/>
              </a:rPr>
              <a:t>پنج سنت فکری، از منظر فلسفی و بستر تاریخی، مبانی آینده پژوهی را متاثر کرده اند:</a:t>
            </a:r>
          </a:p>
          <a:p>
            <a:pPr marL="285750" indent="-285750" algn="r" rtl="1">
              <a:lnSpc>
                <a:spcPct val="200000"/>
              </a:lnSpc>
              <a:buFont typeface="Wingdings" panose="05000000000000000000" pitchFamily="2" charset="2"/>
              <a:buChar char="v"/>
            </a:pPr>
            <a:r>
              <a:rPr lang="fa-IR" b="1" dirty="0">
                <a:cs typeface="B Titr" panose="00000700000000000000" pitchFamily="2" charset="-78"/>
              </a:rPr>
              <a:t>مذهب: تمایلات از پیش تعیین شده و فرا بشری</a:t>
            </a:r>
          </a:p>
          <a:p>
            <a:pPr marL="285750" indent="-285750" algn="r" rtl="1">
              <a:lnSpc>
                <a:spcPct val="200000"/>
              </a:lnSpc>
              <a:buFont typeface="Wingdings" panose="05000000000000000000" pitchFamily="2" charset="2"/>
              <a:buChar char="v"/>
            </a:pPr>
            <a:r>
              <a:rPr lang="fa-IR" b="1" dirty="0">
                <a:cs typeface="B Titr" panose="00000700000000000000" pitchFamily="2" charset="-78"/>
              </a:rPr>
              <a:t>اتوپیا: توسعه آینده های هنجاری و مرجح</a:t>
            </a:r>
          </a:p>
          <a:p>
            <a:pPr marL="285750" indent="-285750" algn="r" rtl="1">
              <a:lnSpc>
                <a:spcPct val="200000"/>
              </a:lnSpc>
              <a:buFont typeface="Wingdings" panose="05000000000000000000" pitchFamily="2" charset="2"/>
              <a:buChar char="v"/>
            </a:pPr>
            <a:r>
              <a:rPr lang="fa-IR" b="1" dirty="0">
                <a:cs typeface="B Titr" panose="00000700000000000000" pitchFamily="2" charset="-78"/>
              </a:rPr>
              <a:t>تاریخ گرایان: هموارسازی مسیر، تفکر تعینی و تحول تدریجی</a:t>
            </a:r>
          </a:p>
          <a:p>
            <a:pPr marL="285750" indent="-285750" algn="r" rtl="1">
              <a:lnSpc>
                <a:spcPct val="200000"/>
              </a:lnSpc>
              <a:buFont typeface="Wingdings" panose="05000000000000000000" pitchFamily="2" charset="2"/>
              <a:buChar char="v"/>
            </a:pPr>
            <a:r>
              <a:rPr lang="fa-IR" b="1" dirty="0">
                <a:cs typeface="B Titr" panose="00000700000000000000" pitchFamily="2" charset="-78"/>
              </a:rPr>
              <a:t>داستان علمی تخیلی: آینده های جایگزین تخیلی که ایده های خارق العاده را به تصویر می کشد</a:t>
            </a:r>
          </a:p>
          <a:p>
            <a:pPr marL="285750" indent="-285750" algn="r" rtl="1">
              <a:lnSpc>
                <a:spcPct val="200000"/>
              </a:lnSpc>
              <a:buFont typeface="Wingdings" panose="05000000000000000000" pitchFamily="2" charset="2"/>
              <a:buChar char="v"/>
            </a:pPr>
            <a:r>
              <a:rPr lang="fa-IR" b="1" dirty="0">
                <a:cs typeface="B Titr" panose="00000700000000000000" pitchFamily="2" charset="-78"/>
              </a:rPr>
              <a:t>تفکر سیستمی: توسعه چند وجهی آینده پژوهی همچون معرفت شناسی میان رشته ای، مفهوم کنترل آینده، رویکرد متدولوژی سیستمی و ایده گذار فراصنعتی</a:t>
            </a:r>
            <a:endParaRPr lang="en-US" b="1" dirty="0">
              <a:cs typeface="B Titr" panose="00000700000000000000" pitchFamily="2" charset="-78"/>
            </a:endParaRPr>
          </a:p>
        </p:txBody>
      </p:sp>
      <p:sp>
        <p:nvSpPr>
          <p:cNvPr id="5" name="Footer Placeholder 1"/>
          <p:cNvSpPr>
            <a:spLocks noGrp="1"/>
          </p:cNvSpPr>
          <p:nvPr>
            <p:ph type="ftr" sz="quarter" idx="11"/>
          </p:nvPr>
        </p:nvSpPr>
        <p:spPr>
          <a:xfrm>
            <a:off x="1074462" y="636537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313507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3903267941"/>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5794387" y="1340768"/>
            <a:ext cx="1152128" cy="338554"/>
          </a:xfrm>
          <a:prstGeom prst="rect">
            <a:avLst/>
          </a:prstGeom>
          <a:noFill/>
        </p:spPr>
        <p:txBody>
          <a:bodyPr wrap="square" rtlCol="0">
            <a:spAutoFit/>
          </a:bodyPr>
          <a:lstStyle/>
          <a:p>
            <a:pPr algn="ctr"/>
            <a:r>
              <a:rPr lang="fa-IR" sz="1600" b="1" dirty="0">
                <a:cs typeface="B Titr" panose="00000700000000000000" pitchFamily="2" charset="-78"/>
              </a:rPr>
              <a:t>جمهوری</a:t>
            </a:r>
            <a:endParaRPr lang="en-US" sz="1600" b="1" dirty="0">
              <a:cs typeface="B Titr" panose="00000700000000000000" pitchFamily="2" charset="-78"/>
            </a:endParaRPr>
          </a:p>
        </p:txBody>
      </p:sp>
      <p:sp>
        <p:nvSpPr>
          <p:cNvPr id="7" name="AutoShape 3" descr="data:image/jpeg;base64,/9j/4AAQSkZJRgABAQAAAQABAAD/2wCEAAkGBxQTEhUUExQVFhUXFxgXFxgYFBgYHRcYFxwYGBccGBgaHCggGBolHBcUITEkJSkrLi4uGB8zODMsNygtLisBCgoKDg0OGxAQGiwkICQsLywsLCwsLCwsLCwsLCwsLCwsLCwsLCwsLCwsLCwsLCwsLCwsLCwsLCwsLCwsLCwsLP/AABEIAR4AsAMBIgACEQEDEQH/xAAcAAABBQEBAQAAAAAAAAAAAAAGAQIDBAUHAAj/xABTEAACAQIDBAUFCQsJBgcAAAABAhEAAwQSIQUxQVEGEyJhcTKBkaGxByQ0QnJzlNHwFCNSU1RidIKzweEVFheSk7LS0/Ezg6K0xNQlZISjwsPi/8QAGQEAAwEBAQAAAAAAAAAAAAAAAAECAwQF/8QAJhEBAAECBQMFAQEAAAAAAAAAAAECEQMSEzFRFCEyBDNBYYFCcf/aAAwDAQACEQMRAD8AJuigJwtk5Zbq1M5mDbtd2+iO1mI+tDp5w0UMdB7gbBWCRrkG7u0ohxWOFq1cuPJW2jOYiYQFjvIEwOJryMTyl1X+VmTwg+r1az6aULz1oUTp7ZIB+58XBggiypBBEgiH1ERXh09tfk2N/sB/jo0MThOeBelunlKEB7oVn8lx30cf46d/SHZ/Jcd/YD/HRo4nBZ4FeWkC0Jn3Q7P5Njf7Af46b/SJY/JsaP8A04/xU9HE4GeBcN9eK0I/0g2PxGM+j/8A6pf6QrH4jGfRz9dGjicDPAwyUht0JL7oVj8RjPo5+upP6QsP+Ixn0Y/XRo4nAz0icinBaFf5/wCH/E4v6O310q+6BhvxWK+jNS0cTg81Iqy17LQuOnuG/F4r6M9O/n9hvxWL+ivRo4nBZoEvV0vV0L/0hYb8VjPolz6qd/P3D/icZ9Eu/VRo4nAzwJclIUobPTzDR/ssX58JdHrIpP5+Yb8DFfRLv+GjRxOBnp5ETpVPGYcMp0FV9i9JLGKZ1tdYGthSwuWmtmHzZSMw1nKa0Lw0NRMTTNpVE3CPud/ALHyP3mtXpWfeGM/Rr/7Nqyvc7+AYf5H7zWr0tH/h+M/Rb/7Nq1n3P1P8uG7QPaG7yLX7K3VRkHKpNpXO2PkWv2VuqbMSK9RzJIzlLaLLMQq7tWcgAeMxU7bJuh2U2wHVQ7AlAArZQGzFoIJdNZ41Vwl023S4IzI6uJ3ShDCe6RV3DbZurduXN7XFKGS+ilkeFIYEAdWoGu7SgK+GwFx1zokqW6vNpGbLngngcsnXl3U1MGSofKMpzAElRmygFsoJloBExO8Ve2VjrlqQhUAh8ykEhg4UQQTHZKqykagjfUVjHFV6lktuq5wpdZKC7lLZdYBkSDEgkwdaAr3sCQs5RGXPOnk5zbnv7cr4zTV2VcLFRbJYW+tIEE9XlD5oB1GUgxvirGJxpKC3CwFyBtZydY17Lvj/AGjsZieFMba9wXBcWFcJbRSJBXqwiqw18qLa79N+lAR2MERmzICR1YVdCGe7rbGm+VzNH5sHlRR0k6NGz9zg2kTr0HkkELdb/ZgGJgmFM6azoYrBTaTXGdyLa3Ha26ALCZ7QyKoUblKPc0HGAOFG/TXpnaxQs9UGXqLmZ8wIz5cjoqkjcbiKODaExEmkcWc8t4ZygcL2dYJKicsFsoJloDLMTE067YK5c6xnUOu7VSSAfCVYa8q8uNPUpZZVYW83VscwZM8FtzAESJEgxJ8Klv47rBbDIn3tFtgjPLKpYw3aj4x1EcKZFXBuHy5IaA0ER2WUXAe4FCGnlUJwZys2UZUIBOkAmYA5nQ7uRNX7+37jXbd45RctiFK5kkZnZZykbs5AjgADOsxLtV8t5QqRfOZwAYU5s4yLOVYMgGJAYjjSCkNnNmQdXq6i4ug1TU5u5YVpJgAAkwBThgTLgJ5AzMdIAO7XcZEERv4TV47WcMhypC4f7mKkMA9oqwM6yGIeZEagcN8GExpt9aFUBbqG2VkkAEETBOrAw4J1DAERuIFVEHIeipBpyqTC2A+huIjSAM+YA75JYKQAI4mdRAOsEOy+h1y7hrmJNxEVVZlE5i2XeDwExz9FEzYRAw9x8dq78xZ/a4mukX91c49x0du98xZ/a4mukYkV5vqfcl0YewO9zwRgbHyK0+lze8MX+jX/ANm1ZvQLTA2PkCr/AEvPvDGfo179m1Kfc/T/AJcF2ifvn6lr9klVw2lWNoEZ9fxdr09VbiqYPsr03MVjU+GWBPP1VUY01XoC+XUcf4+eqzuZJ500NTWamEouDj9vCi/afRCyq3sl24rW8LaxZNyCpW4YZCVUFWGkHXNrpQXwiiTpdt5MW1sW3vraFq3bdGAAzWhGcItwqxgyJgiN9IMrbGyXw198O5V7iEA9XmYEsAQAWUEnUcK07/Re6uIXDXL1gXWNlLYL3CtzrwChRktt2JIWTAmre0ts4S5jrmMm/mLC5atmykLcRQENwi92lDqhgbxPgVTpHYa5s69cDLdwrKLot2lCtat3OstKnbGoErqAO13RQbKudHWC3H66wUtMUuuDdhHkBUhrQZ2btRlBEIxJEVWx+yXsi2zFWt3Uz27iElXAOVvKAYMrAqVIBBrSXbNprWKw75xbvXxiLVwJJS4Mwh0zaqyMRoZBAMGq21dpK9nDYe3mNvDi7DMApd7zh3OUE5V0UASToSYmAEyjSK1K1NagJVNPmq+anZ5imEpuQRWlb6SYgWeoW5lta9kBfjZs0mJIOY6HTQVkGnIIpB133Hh2rv6PY/a4muk4kaVzj3IN90/+Xw/7TFV0m5urzfU+5Low/EIdCGzYOyd0oNBuHhVrpgnvDF/o97+41UPc/PvKx82vsrR6XH3hi/0e7/calPufp/y4HtNe3/u7P7K3VKtHaw++fqWf2VuqRSvUcyJhSYewzuqIMzuwRRzZiFUeckCpXptsneJkagiQR4Ug006KY0gEWGgnKDntwW5A5onuqjgsSLNxi9u1dKypS7JUGYk5GBkQQIbjxooxllv5Ew5ytAxjtMHQZCFM8BMAHnW2mXrNjdZ90dYbdrLlIymbhzZ51PZiY+LSudgS237f5FgfRiR/1NXdmXWvluq2fhHyDM8fdAyrxYzidw57hxomw7XFsYpj91yNpmDYDFwAr6d6eTI+TWR0HwjC5jw9t2YYHFpcVYnN2QUBAIDEhgNDu3Gi4Zm0cb1D5buz8IhgMM64tZU+SwnE6qY3jTQ1W/l21+RYKN2/Ff8Ac0fYTDscdsp7OZ8H1Yt2WjUAI5uJeI06wODIgLoIGhrN2Kt7Nim99hRs7EKrXV++B0dGOTUE5esJXXiQCNYdxYKfy3Z/IcJryfFj/qKVds4c78Dhh/vsWP8AqKJdrbQ+7MBins22+GWGKKJYW+oKl3VNAHuLmMaZjxOpu7MvOLWNZ/ukm2mylItAm4ri3bF1VDaBs+YMO8zNABOL2hZZCiYWzaYkEOly+xAEyIu3WEGeEbqzG3766Vt/AuMLtJUUNG0LcCyhyhWQuVVRMQcgYcGXuFe2NgPvez7d5B1gXaItpcEq2JtsBYVwdGIOaAeIii4s5qXBJjnw4U5N9aOPu4p7R6/rCou+VcU5luFWzIGbUCNSg0GVTA40MsRTIsU5TTQa9mpB2D3IN939Hw/7TE10ht1c39x863fmMP8A38RXRrm4+Feb6n3JdGH4g/oMIwdkb+wvsrV6U2i2CxKoCzGzcAVVLEkqYAA1J7hWT0F0wdj5C+yiy2N1TXNq7/aoi8OD4jo7echupxA7NsEHB4nQqiqd1sjeKgPRi/wtYj6Hiv8AKr6FRaeq1v1c8M9KHzo/Re/+Lv8A0LE/5VM/mte/F3/oeK/yq+kBbpQlHVzwNOHzb/Ni/wDgX+XwTFf5Ve/m3iPwb30XF6cPxWmmlfSRWky0dXPBab5wGwcQOF6f0fFj/wCmm/yBiBuFz6Pix7LFfSBFMin1f0NN83jo9iRuzjuFjGj2YffSjYGK/CuD/c46f+Xr6SQVKq0dXPB6b5ntdH8ShlSytzFnGqY46jDbqdY2JiUmGdZ10tY4Se+MPX0wFqSKOr+i03zHa2PiVEKzqOS2saB/y9MbYeIIglyBuBs4wgeY4evp/LSRS6z6Gm+ZMTsfEPGd7jRuzWsaY8JsVWOxLn2sYr/Ir6ly0yKfV/Q03y5/Ij/hD+wxX+RSjY7fhj+xxX/b19RVG1Lq/oaTmPuRJDXxqctrDrOR1BIN8mOsVSfKHCui3dxqdqgv7j4GubErz1ZmtMWiwO6C/A7HzY9lFluhXoOfedj5C+yiq1RieUiNoWEqUVEtSCszOFOptLQRYqrjMYlpZdgOXM+A3ms/HbbElbWpGhbgD3c/H21iNazMc7Fn4k+fn5I7q1po5DRudISx+929Obn/AOI+us/FbRvtucr4AD0cfXTBaOukjh4czyFV8VZ046wF7pNaxTECytN43O1dcDhLtqfTTcRhLuhJcjjDk+iryM6jeDr8bzzw1qT7qAKgwM+gMfG1008DVlZQtQYVtG5mRu5ERTruKv2tVvONYH3zMI5wZFSXy0gkTM6Hu36+Amnthge3bjX4p3TuykcDwoOy7s/pbdUDrVFzmRCmBv0AgnzCirZm07d9M9tp4EcVPIjhXO8VZXILighZhlknKR5Q80VWBuJcLI5V5GUg75EqDO8NGk6EiDUVYcTsTrM02KGej/StbpFu9CXDoD8Vjy18lu40TTXPVTNPaTJTWpSaQ1JozUGJOh8DU5qtizofA0GEeg3wKx82vsoosihnoL8Cw/zS+wUUWhWmJ5SUbJ1qUVGtSisjerA2xtBi5tI0AaORzMGAfD291bWMxS20LHhw5ngKErL9YZO8tJgxJJ1Phv8AMO+tcOPkk+BtGd0AerkB39/fUhtxv37z9u+rOEWFgHnrz4+yq1xCT5/ZvraBKQ2o4Tz8Ka1sHu5axrTj2YOUsddw3fxqJieIJJ1gRoeRjxj01RPG0CI1FUMcoZchXhA8ZGkfbdVw3GXygS7cF4cvMKgsGXLORI3LIOUcz+caATFJAHPMkR5h6Kp7ObW8BOQNofAQIPhFPxd93YZVZVXySQQCx0ndMAbuZiodo4nq7XU2lJYgDMRA7yft3UwmzxavvEgkQAJkwFMDjrNZOLQqtpTxDWzAO4kAT4MZHhWlh2DoqKDkQakg9s8Y4sfsd8VXxOEN1pghRHZPlGNYAnQbt+tETaRMMh3Z7QuMZYhZPMxMP38jRx0G6RHEKbdwzdQb+LrukjmNJ8aFcSOri2AGDLpoNwEkHzA+qse1iupdbij46kHvzAiTw3U6qc8WRs7dSNVfZuMF60lxdA6ho5cx5jp5qnNcUxZZjVUxp7J8DVw7qp4rcfA0lBboJ8Cw/wA0vsFE9qhboN8Cw/za+wUU2jWmJ5SUbLC1KKhU1IDWRhvpbeOZVB0CsSO8kQfMqv6azdnJlmZA0gHeZ8onzAemq+2MQbjk6j742sfFDMq/8Kr6anwVhtC0KI1gb/E+iuqItEQIbVhwCWMDSTqdFEQe6TT7jCYqDD3JO+f3RqPXFPbnTJYQVIGWqqNrxqwH03cKqJTMI7jLrPsqJERV08aW4x1mYjlUTjSgGLcn+NNZJ9tNLAamm28QpmDQa5aA+qquMTTXfz5n91Qtj4cAR9uXqp2MskzBmddT4bhU1HAZ2riB2WA1RgTpv4n2HTvFZN5AARvWTHhvUjvAitDaJJm2qkmZPcBxPLlWSFm4ltpGsAkbpMfVW1OyKnQfc4xjFLtotIQqy9y3A0gd0qT5zRkTXN/c1fLib6E6i3EbpyXCN3dmjz10aK5MaLVHTsQmqd/cfA1buGquIHZPgayXAU6CfA7Hza+wUVJQt0F+B2Pm19goptmtMTyko2TpUlMt1IKzDn22LmS++UQmfs/q5Vcf1hHoqwNoAoZtOEnylg6QNRBkGaq9JbjC9eSNEY3JncG6t57xJINLsjaNu4cgOhhRx3Cf3V127QUS29nkBAQCJ1AO/wA9SqSRVG00zB3CfXUrYoKNASeSx+80jT+ep+uGU60PYvpHbt6OtxfFdDSXukNnLmR1JJgAET4EcKqIKRAuts89/jSYjEKqTugTVC7jQiCTrAO+I50MbW6S2mUoWykaRzj/AEpxFylt3cWC0TvqHGMFn6vtFCNnbySAiux8K0RtC/dI97mOMkiR36VWSRFS/duGAeXEd1WsPtpcnaaCOMTp31jXMU48oRHLUe2ay7bZnjhInf8AbdRFNymbNjae2wx1uCOEaerWT3aCsiziJugk5sxhdBOo7OvjVva+DtiSFPmUBfXJPCs3Gk5yQoUIFAgQNCNfGqiIsUy3+g91v5TH5wu5u4EZvbFdbrjvQK6H2laIPC4f/bf+FdiNcvqPKP8AFUGMaq3j2W4aGrJqG+OyfA1zrCfQf4HY+bWie3Qz0F+B2Pm19gootDStcTyko2TJUgpiVIKyAJ2ljrb4m5K789kyN5Q5TPnmO6qGF2SmHuAiczzqeUgDTh3+apukGygMTdugZe1J/PXKNfMSPQae93Petht2XTzHT1V207RYlS5nQsYMQRuPpq5se65WckudQXkKBuHDUnUxyiiDBrpU161O6gMDFpedSCLDKd4KtHpnX0Vi2uh6u+Yg2ypkqrSreE6ijNLP5seemXXiacSUs0YK3BzKN0eigQbETEX7knIJ7MCdfDj4UcK2YE7wZ/09GtCeHf79cyn4xMfV66dM2FUCPo30fNi2PifJCZm73Yg6/mroO/Wm7aVlEh2OkQQv7gK29m40XrQI0I0YHgRVfFYR23FV7wJPmnjSv37mClwuKuzFvQaEaCNJ5676i/kW7bl7gA36TPpo/wAIq2UCiePnJ1JPMnWsrahVtGbSCfGqzFlA5dG0Ze1MZuUmPOYmodpXSEgggRAnuJj0AitfordXrnVogq3L4va/cawul20Ea/1axAiY5wJ/fWkb2ROwl9yRrZxT5p6wWjk003jMfGCAPE11xq5T7kWB98XLvBLIXdxdpB9CH011Rq4/UeaqNnjVe+OyfA1OwqDEnst4GudpAU6DfBLHzaeyie2aGehHwSx82nsomtDWtMTyko2WUqSmIKlRazNi7asgOGaMpQqZ5jtebsg/1aD8QsXUIkAQo37vi+qKPttWVNls24FW8CGBFDuJwMgkQTIae/Sa6cKrsS5hLunjFaGXTfWHgRlEHgftFa1m5pVlJLzxWdizA8x9NXb1Yu07hAOsa+nT/X0UwUtGH7Pdr6fX9dA+HvRiHPM0R7b2wLdlVTeTr+aBMUIMwZpDKTNXQVQ62OShzLMMO0K3Tc0rF2JiluW+GZdGE8d48xq1jCQARw31MmTEXTBmhTbuNhfTWtjtodmTpQfte/mGnOqopTVKPZNssx36g7jv7qGyue9pz/1o22NZKqXG8CR9vT6Kp9FcAt3GWrbL2WuSyjiBLEeEA1rmteUTGzoXuWYEphnuER1lzs6b1QAA/wBYv6KMgaflimxXm11Zpu1iLEaq+J8lvA1OxqviR2W8D7KhUBboR8EsfNJ7BRQg3UK9CD70sfNr7BRTaFa4nlJRstoalBqutSCsjQbVcC0xbdpP9YVgteBOmoYiDWztxQ1i5OgiT+qQ37qG8KSDIjfu81b4WxJrvZarWHeD7aaLWbfwqF3Ckzppx7q0C5cehfbHR9L+Zy7qxjLB3HjA79JrcuvAgnvNDm0+kWR8iDM44CWJnkAPGrggTt7DYiwctztj4rDcfVv7qoYPA4m+4yqwHE5dOHp8BR7Y2tdHbxGEuZfikLu46r5t5pb3SkxmbD3UUHRjbaPOY0/hWsVW+GeXub0WwX3OzF3Ll1A0WIIk86JMQAw0Mg1hYbaVu4MyAtu3Ru3HTlS3L2R8s9ljHgSDHsFZz3nuuO2zJ6QtlIAMzXsPsrOk8RHDvpmOwjZ9RIFbWFu9hRGvmIjTfry9tXtBfKK2v3u2BGaDbYd6iQT4xP69Xfcx2Kxu3MU4AAzW0E65tM5PKBp35jWXtg9WqODEvkPMEaz5jFGnuf4gvhT+bdYbuao59bmssSZiiT+RM1RzT2pkVxqI1V8T5LeB9lWKrYvyG8D7KRwFOhBnCWfm19goqsihboMfelj5tPZRXb1Fa4nlKY2Sg1ItMFOBrJSttX/Y3fkMfGATWDswKobjDad4KgiihlkQdQd9AOMS5auupByqQAY8q2xYIw5lZAMeqK3wfmEt9WE/bXn5qdiMNJ9vhVTAYhbiKy8d+u6IBq+pJBjhxrU1G9ZLT6Dz81Z+BwPVqXABdmZjz5ATG6AK0b9yJHPX6/t3162REeanEkz7m12BjqXI56VU2ltw5SFtNMcRFEK2tJiqGNuqB241nv3U7kw9n4PLba6iBbjEAgaDxI3T30m1MIxsow1ac5PmP8PTWwr/ABVgfg6b43zVG7tMssZTqSBppppqeGtE73ONk621vYdGXfl1PIjf6xWZagMVEA6kT4ydPH1RVzo5eDXLtn4sZwOUQG9q+is5bebG5ASAFc5gY7JykE8tTFV8kp9LbmaAIgnMAI0YCDPq9VH/ALnlojA22O+4Xc+kqP8AhVa5p0kJ65bStnYMBPEsY0jdvIFdpwOGFq0ltRARVUfqiP3VljzamIKN0rU004001yLIarYvyG+SfZVlqq4vyG+SfZQqAl0H+C2fm19lF1g0J9CB70sfNp7BRVZFaYvlKY2WTXhXqdWRnChvp1ZPUq4DNlbKQOIeOf5yr6aIxTcRZDqVPEb+R4HzGDVUVWm6XONj33RiCAoncCTlPZAkniSVHpNFiXQRpuI0+3prAxGH++NbcZGHdM6zI13boNaKXgiqCdWIUd+ulddUiEVywzkaQvGY7U8APrqxdXKY3fvP+gqxcTQb5+01FiGnTjw80igH5pA13Vg7cuDKEG8wR4DjPjHpq8MeplTo67wfTI7taz9oYgM4hZgDvgA8qYOvOTk0MrlJ4b4B461ri2rKY3bhy4g1Qw03JcQOEHlxj0+qvYVStpwsghQ4OhHNvXv8aLhS2DbFu7fvGAELWlnmCC55ETHooewO2CcdceewVjzA5gB5xUh2iy2XtMDOd8zTuzNJMceH2NY1/IL05oU7/Aa6eataY7omRH0Cwq4jaDNcEm3N7zgqEB5QWzfqiuukVz/3J9n9i9iojrWyJ8hN8frGP1K6Aa5Meb1WOnYmWmkU+aaxrBZjCq2J8lvA+yrTCq2J8k+BoOAl0N+CWPm09gopsmhjoX8EsfNr7KJ7a6VrieUpjZOjVJNRKKlFYqOilFNmnqaCCvSe3lulonNbQjvKuFYegr6azbSffBdd2OUfe1MdmeUDUxpruBoj6UYXNbz7igOv4IMan83SD3E1jrZS5DjTdp+CVPaHpHqrrw5vTBNK92gPP+6szaztAKxIO7mOQ8aV8SELKzADRhJjQ/xBqC5ekdY0hFBIMb5nhyjWqDEv4zrGGh0B36RrB8+moNRO5WYIJ0mft31bv3UC9c0AsnZHEzGvsrJw13rGZphbYlidxbXQRzJ9U+NxBTLe2HeJQzzqLaO0Bbbsg5zo8zlykwd31cK0dj4IpZGbym1jlO4eyhbaWKD4llQyluCxnfl1jzmR6aUR3O/Z7azLbukaAvEjgCNdfNm9VZeD2auKxdrCqCMznrCPi20BLR5gQO+OdZmL2ibuILseykux58I8+g89dL9yno+yq2NurD3hFsHeLRObN3FzB8FHOrqnJTdnvI+wuHS2ioihUUBVA0AA0AqQ0qimtXntHjTacajS5mEid8agjd40jeaq2K3HwNWSKr4jyT4Ggwl0N+B4f5pfZRTb3UL9Cz70w/zSewUT220rXE8pTGya3UlRIKkmsVPA08GozSg0ElNA3SjC/cjI2HQhHJkL5KtxgHdIiANOyd1GwNR4nDrcUq4DKd4/jwPeK0oqyyUgW44uHORJVQDuMGSSBpod9D23cTicRd6izoojNJiVPCeWlFfSLZa4VeutIxWT1oLuxgwFbUnQbvPQ5hNroxG6WiBqDIESfNNddMxPeCVcXgGvXVt5iqhYP5oUbhu1Mes1Ztrat9WiiLauSe+N0nzf8VLdxpa+LiiMqsX1HAECs/FYwM9to0btETwkgmPtwq4uU9hBtXbQZHCsQQp18ZAjlpFAmI2h1eHYIAOsYljx0JAHdpFbXSOwq5ltiCQMxmQqgbo4msfZvRrE445bFrLa0XrH7KADQ9qJc6blnvinTER3lNUq3RPYD41haBIDNLQPJUTmcnhAMAcSQK+irSBQFXQAAAcgNAKy+jmwrODsrasrGgzNxduLMTrvnTcJgQK1lrlxsTPPbZVNNkoNNJptKawU9NNLUk0hFI3mNVsT5LeBqdqgxB7LeBpwYW6H64Sx81b9gokt7qHuiA96WPmk9goht1eJ5SmNlhaeaRBT8tZyaGnivFaVVoBa8teivRQEd62GBDAEEQQRIIO8EHeK570r6JG1mxGGkqok2hMqPjFCNSBvyndrHKuisKblrWiuadimHCsJeuBHcgy5gDiQIPPXU/aKoYvFnrFRdXJUNAJ3EEIoA183Kuw7V6EYW/rle0Zn702WT8kgr6AKt7E6KYXCnNatjP8AjGOZ9d8E+T+rFdOvTHdE0zsEOjfRe7iWW5iAUsAzlZSrXjodVIlUkazv3ARrXSlSNBoBw5UqCnRXNXXNUqiLEFKteNIKgzppGNeivRSBoNezUpFNIoMpqvih2G+SfZU1QYzyG+SaINgdE196WPmk/uit62tR7D2FdtWkRjbOQBQQzblEDQrWvawnh6f4V01YFczsjNCC0lSm3VrqPCn9VSn01fBZ4UDbpeqq91NNa14fb7Cl09fAzwp9Wa91Zq6bVILdGhXwM8KJt03q60OqpOpo0K+BmhQyUmWr3V+FNZKNCvgZoVQtLFWhbr2WjRr4GaFUpXgtWXWKYG7qWjXweaEWWmFaskfaf4Ug5UtKvgZoQEUzLVhiBUJuClpVcHmgwCq+N8hvA+yrL3BVHGXMysoGp01pxhVcD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908720"/>
            <a:ext cx="1224136" cy="198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3544481"/>
            <a:ext cx="165735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5301208"/>
            <a:ext cx="1474096" cy="14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939" y="3839756"/>
            <a:ext cx="123825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432" y="1168843"/>
            <a:ext cx="1282669" cy="186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91546" y="160337"/>
            <a:ext cx="1202556" cy="146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TextBox 53"/>
          <p:cNvSpPr txBox="1"/>
          <p:nvPr/>
        </p:nvSpPr>
        <p:spPr>
          <a:xfrm>
            <a:off x="3779912" y="44624"/>
            <a:ext cx="1397978" cy="584775"/>
          </a:xfrm>
          <a:prstGeom prst="rect">
            <a:avLst/>
          </a:prstGeom>
          <a:noFill/>
        </p:spPr>
        <p:txBody>
          <a:bodyPr wrap="square" rtlCol="0">
            <a:spAutoFit/>
          </a:bodyPr>
          <a:lstStyle/>
          <a:p>
            <a:pPr algn="ctr"/>
            <a:r>
              <a:rPr lang="fa-IR" sz="1600" b="1" dirty="0">
                <a:cs typeface="B Titr" panose="00000700000000000000" pitchFamily="2" charset="-78"/>
              </a:rPr>
              <a:t>یاترومانتیس</a:t>
            </a:r>
          </a:p>
          <a:p>
            <a:pPr algn="ctr"/>
            <a:r>
              <a:rPr lang="fa-IR" sz="1600" b="1" dirty="0">
                <a:cs typeface="B Titr" panose="00000700000000000000" pitchFamily="2" charset="-78"/>
              </a:rPr>
              <a:t>قانون گذار شهر</a:t>
            </a:r>
            <a:endParaRPr lang="en-US" sz="1600" b="1" dirty="0">
              <a:cs typeface="B Titr" panose="00000700000000000000" pitchFamily="2" charset="-78"/>
            </a:endParaRPr>
          </a:p>
        </p:txBody>
      </p:sp>
    </p:spTree>
    <p:extLst>
      <p:ext uri="{BB962C8B-B14F-4D97-AF65-F5344CB8AC3E}">
        <p14:creationId xmlns:p14="http://schemas.microsoft.com/office/powerpoint/2010/main" val="337144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586459570"/>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4946419" y="764704"/>
            <a:ext cx="1987759" cy="1323439"/>
          </a:xfrm>
          <a:prstGeom prst="rect">
            <a:avLst/>
          </a:prstGeom>
          <a:noFill/>
        </p:spPr>
        <p:txBody>
          <a:bodyPr wrap="square" rtlCol="0">
            <a:spAutoFit/>
          </a:bodyPr>
          <a:lstStyle/>
          <a:p>
            <a:pPr algn="just" rtl="1"/>
            <a:r>
              <a:rPr lang="fa-IR" sz="1600" b="1" dirty="0">
                <a:cs typeface="B Mitra" panose="00000400000000000000" pitchFamily="2" charset="-78"/>
              </a:rPr>
              <a:t>وصف دنیای کمونیستی با فردیت بی معنا که خواب دیدن و داشتن روح در آن بیماری محسوب می شود. </a:t>
            </a:r>
          </a:p>
          <a:p>
            <a:pPr algn="ctr" rtl="1"/>
            <a:r>
              <a:rPr lang="fa-IR" sz="1600" b="1" dirty="0">
                <a:cs typeface="B Mitra" panose="00000400000000000000" pitchFamily="2" charset="-78"/>
              </a:rPr>
              <a:t>1920</a:t>
            </a:r>
            <a:endParaRPr lang="en-US" sz="1600" b="1" dirty="0">
              <a:cs typeface="B Mitra" panose="00000400000000000000" pitchFamily="2" charset="-78"/>
            </a:endParaRP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5816" y="512035"/>
            <a:ext cx="1080120" cy="18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3" descr="data:image/jpeg;base64,/9j/4AAQSkZJRgABAQAAAQABAAD/2wCEAAkGBxQTEhUUExQVFhUXFxgXFxgYFBgYHRcYFxwYGBccGBgaHCggGBolHBcUITEkJSkrLi4uGB8zODMsNygtLisBCgoKDg0OGxAQGiwkICQsLywsLCwsLCwsLCwsLCwsLCwsLCwsLCwsLCwsLCwsLCwsLCwsLCwsLCwsLCwsLCwsLP/AABEIAR4AsAMBIgACEQEDEQH/xAAcAAABBQEBAQAAAAAAAAAAAAAGAQIDBAUHAAj/xABTEAACAQIDBAUFCQsJBgcAAAABAhEAAwQSIQUxQVEGEyJhcTKBkaGxByQ0QnJzlNHwFCNSU1RidIKzweEVFheSk7LS0/Ezg6K0xNQlZISjwsPi/8QAGQEAAwEBAQAAAAAAAAAAAAAAAAECAwQF/8QAJhEBAAECBQMFAQEAAAAAAAAAAAECEQMSEzFRFCEyBDNBYYFCcf/aAAwDAQACEQMRAD8AJuigJwtk5Zbq1M5mDbtd2+iO1mI+tDp5w0UMdB7gbBWCRrkG7u0ohxWOFq1cuPJW2jOYiYQFjvIEwOJryMTyl1X+VmTwg+r1az6aULz1oUTp7ZIB+58XBggiypBBEgiH1ERXh09tfk2N/sB/jo0MThOeBelunlKEB7oVn8lx30cf46d/SHZ/Jcd/YD/HRo4nBZ4FeWkC0Jn3Q7P5Njf7Af46b/SJY/JsaP8A04/xU9HE4GeBcN9eK0I/0g2PxGM+j/8A6pf6QrH4jGfRz9dGjicDPAwyUht0JL7oVj8RjPo5+upP6QsP+Ixn0Y/XRo4nAz0icinBaFf5/wCH/E4v6O310q+6BhvxWK+jNS0cTg81Iqy17LQuOnuG/F4r6M9O/n9hvxWL+ivRo4nBZoEvV0vV0L/0hYb8VjPolz6qd/P3D/icZ9Eu/VRo4nAzwJclIUobPTzDR/ssX58JdHrIpP5+Yb8DFfRLv+GjRxOBnp5ETpVPGYcMp0FV9i9JLGKZ1tdYGthSwuWmtmHzZSMw1nKa0Lw0NRMTTNpVE3CPud/ALHyP3mtXpWfeGM/Rr/7Nqyvc7+AYf5H7zWr0tH/h+M/Rb/7Nq1n3P1P8uG7QPaG7yLX7K3VRkHKpNpXO2PkWv2VuqbMSK9RzJIzlLaLLMQq7tWcgAeMxU7bJuh2U2wHVQ7AlAArZQGzFoIJdNZ41Vwl023S4IzI6uJ3ShDCe6RV3DbZurduXN7XFKGS+ilkeFIYEAdWoGu7SgK+GwFx1zokqW6vNpGbLngngcsnXl3U1MGSofKMpzAElRmygFsoJloBExO8Ve2VjrlqQhUAh8ykEhg4UQQTHZKqykagjfUVjHFV6lktuq5wpdZKC7lLZdYBkSDEgkwdaAr3sCQs5RGXPOnk5zbnv7cr4zTV2VcLFRbJYW+tIEE9XlD5oB1GUgxvirGJxpKC3CwFyBtZydY17Lvj/AGjsZieFMba9wXBcWFcJbRSJBXqwiqw18qLa79N+lAR2MERmzICR1YVdCGe7rbGm+VzNH5sHlRR0k6NGz9zg2kTr0HkkELdb/ZgGJgmFM6azoYrBTaTXGdyLa3Ha26ALCZ7QyKoUblKPc0HGAOFG/TXpnaxQs9UGXqLmZ8wIz5cjoqkjcbiKODaExEmkcWc8t4ZygcL2dYJKicsFsoJloDLMTE067YK5c6xnUOu7VSSAfCVYa8q8uNPUpZZVYW83VscwZM8FtzAESJEgxJ8Klv47rBbDIn3tFtgjPLKpYw3aj4x1EcKZFXBuHy5IaA0ER2WUXAe4FCGnlUJwZys2UZUIBOkAmYA5nQ7uRNX7+37jXbd45RctiFK5kkZnZZykbs5AjgADOsxLtV8t5QqRfOZwAYU5s4yLOVYMgGJAYjjSCkNnNmQdXq6i4ug1TU5u5YVpJgAAkwBThgTLgJ5AzMdIAO7XcZEERv4TV47WcMhypC4f7mKkMA9oqwM6yGIeZEagcN8GExpt9aFUBbqG2VkkAEETBOrAw4J1DAERuIFVEHIeipBpyqTC2A+huIjSAM+YA75JYKQAI4mdRAOsEOy+h1y7hrmJNxEVVZlE5i2XeDwExz9FEzYRAw9x8dq78xZ/a4mukX91c49x0du98xZ/a4mukYkV5vqfcl0YewO9zwRgbHyK0+lze8MX+jX/ANm1ZvQLTA2PkCr/AEvPvDGfo179m1Kfc/T/AJcF2ifvn6lr9klVw2lWNoEZ9fxdr09VbiqYPsr03MVjU+GWBPP1VUY01XoC+XUcf4+eqzuZJ500NTWamEouDj9vCi/afRCyq3sl24rW8LaxZNyCpW4YZCVUFWGkHXNrpQXwiiTpdt5MW1sW3vraFq3bdGAAzWhGcItwqxgyJgiN9IMrbGyXw198O5V7iEA9XmYEsAQAWUEnUcK07/Re6uIXDXL1gXWNlLYL3CtzrwChRktt2JIWTAmre0ts4S5jrmMm/mLC5atmykLcRQENwi92lDqhgbxPgVTpHYa5s69cDLdwrKLot2lCtat3OstKnbGoErqAO13RQbKudHWC3H66wUtMUuuDdhHkBUhrQZ2btRlBEIxJEVWx+yXsi2zFWt3Uz27iElXAOVvKAYMrAqVIBBrSXbNprWKw75xbvXxiLVwJJS4Mwh0zaqyMRoZBAMGq21dpK9nDYe3mNvDi7DMApd7zh3OUE5V0UASToSYmAEyjSK1K1NagJVNPmq+anZ5imEpuQRWlb6SYgWeoW5lta9kBfjZs0mJIOY6HTQVkGnIIpB133Hh2rv6PY/a4muk4kaVzj3IN90/+Xw/7TFV0m5urzfU+5Low/EIdCGzYOyd0oNBuHhVrpgnvDF/o97+41UPc/PvKx82vsrR6XH3hi/0e7/calPufp/y4HtNe3/u7P7K3VKtHaw++fqWf2VuqRSvUcyJhSYewzuqIMzuwRRzZiFUeckCpXptsneJkagiQR4Ug006KY0gEWGgnKDntwW5A5onuqjgsSLNxi9u1dKypS7JUGYk5GBkQQIbjxooxllv5Ew5ytAxjtMHQZCFM8BMAHnW2mXrNjdZ90dYbdrLlIymbhzZ51PZiY+LSudgS237f5FgfRiR/1NXdmXWvluq2fhHyDM8fdAyrxYzidw57hxomw7XFsYpj91yNpmDYDFwAr6d6eTI+TWR0HwjC5jw9t2YYHFpcVYnN2QUBAIDEhgNDu3Gi4Zm0cb1D5buz8IhgMM64tZU+SwnE6qY3jTQ1W/l21+RYKN2/Ff8Ac0fYTDscdsp7OZ8H1Yt2WjUAI5uJeI06wODIgLoIGhrN2Kt7Nim99hRs7EKrXV++B0dGOTUE5esJXXiQCNYdxYKfy3Z/IcJryfFj/qKVds4c78Dhh/vsWP8AqKJdrbQ+7MBins22+GWGKKJYW+oKl3VNAHuLmMaZjxOpu7MvOLWNZ/ukm2mylItAm4ri3bF1VDaBs+YMO8zNABOL2hZZCiYWzaYkEOly+xAEyIu3WEGeEbqzG3766Vt/AuMLtJUUNG0LcCyhyhWQuVVRMQcgYcGXuFe2NgPvez7d5B1gXaItpcEq2JtsBYVwdGIOaAeIii4s5qXBJjnw4U5N9aOPu4p7R6/rCou+VcU5luFWzIGbUCNSg0GVTA40MsRTIsU5TTQa9mpB2D3IN939Hw/7TE10ht1c39x863fmMP8A38RXRrm4+Feb6n3JdGH4g/oMIwdkb+wvsrV6U2i2CxKoCzGzcAVVLEkqYAA1J7hWT0F0wdj5C+yiy2N1TXNq7/aoi8OD4jo7echupxA7NsEHB4nQqiqd1sjeKgPRi/wtYj6Hiv8AKr6FRaeq1v1c8M9KHzo/Re/+Lv8A0LE/5VM/mte/F3/oeK/yq+kBbpQlHVzwNOHzb/Ni/wDgX+XwTFf5Ve/m3iPwb30XF6cPxWmmlfSRWky0dXPBab5wGwcQOF6f0fFj/wCmm/yBiBuFz6Pix7LFfSBFMin1f0NN83jo9iRuzjuFjGj2YffSjYGK/CuD/c46f+Xr6SQVKq0dXPB6b5ntdH8ShlSytzFnGqY46jDbqdY2JiUmGdZ10tY4Se+MPX0wFqSKOr+i03zHa2PiVEKzqOS2saB/y9MbYeIIglyBuBs4wgeY4evp/LSRS6z6Gm+ZMTsfEPGd7jRuzWsaY8JsVWOxLn2sYr/Ir6ly0yKfV/Q03y5/Ij/hD+wxX+RSjY7fhj+xxX/b19RVG1Lq/oaTmPuRJDXxqctrDrOR1BIN8mOsVSfKHCui3dxqdqgv7j4GubErz1ZmtMWiwO6C/A7HzY9lFluhXoOfedj5C+yiq1RieUiNoWEqUVEtSCszOFOptLQRYqrjMYlpZdgOXM+A3ms/HbbElbWpGhbgD3c/H21iNazMc7Fn4k+fn5I7q1po5DRudISx+929Obn/AOI+us/FbRvtucr4AD0cfXTBaOukjh4czyFV8VZ046wF7pNaxTECytN43O1dcDhLtqfTTcRhLuhJcjjDk+iryM6jeDr8bzzw1qT7qAKgwM+gMfG1008DVlZQtQYVtG5mRu5ERTruKv2tVvONYH3zMI5wZFSXy0gkTM6Hu36+Amnthge3bjX4p3TuykcDwoOy7s/pbdUDrVFzmRCmBv0AgnzCirZm07d9M9tp4EcVPIjhXO8VZXILighZhlknKR5Q80VWBuJcLI5V5GUg75EqDO8NGk6EiDUVYcTsTrM02KGej/StbpFu9CXDoD8Vjy18lu40TTXPVTNPaTJTWpSaQ1JozUGJOh8DU5qtizofA0GEeg3wKx82vsoosihnoL8Cw/zS+wUUWhWmJ5SUbJ1qUVGtSisjerA2xtBi5tI0AaORzMGAfD291bWMxS20LHhw5ngKErL9YZO8tJgxJJ1Phv8AMO+tcOPkk+BtGd0AerkB39/fUhtxv37z9u+rOEWFgHnrz4+yq1xCT5/ZvraBKQ2o4Tz8Ka1sHu5axrTj2YOUsddw3fxqJieIJJ1gRoeRjxj01RPG0CI1FUMcoZchXhA8ZGkfbdVw3GXygS7cF4cvMKgsGXLORI3LIOUcz+caATFJAHPMkR5h6Kp7ObW8BOQNofAQIPhFPxd93YZVZVXySQQCx0ndMAbuZiodo4nq7XU2lJYgDMRA7yft3UwmzxavvEgkQAJkwFMDjrNZOLQqtpTxDWzAO4kAT4MZHhWlh2DoqKDkQakg9s8Y4sfsd8VXxOEN1pghRHZPlGNYAnQbt+tETaRMMh3Z7QuMZYhZPMxMP38jRx0G6RHEKbdwzdQb+LrukjmNJ8aFcSOri2AGDLpoNwEkHzA+qse1iupdbij46kHvzAiTw3U6qc8WRs7dSNVfZuMF60lxdA6ho5cx5jp5qnNcUxZZjVUxp7J8DVw7qp4rcfA0lBboJ8Cw/wA0vsFE9qhboN8Cw/za+wUU2jWmJ5SUbLC1KKhU1IDWRhvpbeOZVB0CsSO8kQfMqv6azdnJlmZA0gHeZ8onzAemq+2MQbjk6j742sfFDMq/8Kr6anwVhtC0KI1gb/E+iuqItEQIbVhwCWMDSTqdFEQe6TT7jCYqDD3JO+f3RqPXFPbnTJYQVIGWqqNrxqwH03cKqJTMI7jLrPsqJERV08aW4x1mYjlUTjSgGLcn+NNZJ9tNLAamm28QpmDQa5aA+qquMTTXfz5n91Qtj4cAR9uXqp2MskzBmddT4bhU1HAZ2riB2WA1RgTpv4n2HTvFZN5AARvWTHhvUjvAitDaJJm2qkmZPcBxPLlWSFm4ltpGsAkbpMfVW1OyKnQfc4xjFLtotIQqy9y3A0gd0qT5zRkTXN/c1fLib6E6i3EbpyXCN3dmjz10aK5MaLVHTsQmqd/cfA1buGquIHZPgayXAU6CfA7Hza+wUVJQt0F+B2Pm19goptmtMTyko2TpUlMt1IKzDn22LmS++UQmfs/q5Vcf1hHoqwNoAoZtOEnylg6QNRBkGaq9JbjC9eSNEY3JncG6t57xJINLsjaNu4cgOhhRx3Cf3V127QUS29nkBAQCJ1AO/wA9SqSRVG00zB3CfXUrYoKNASeSx+80jT+ep+uGU60PYvpHbt6OtxfFdDSXukNnLmR1JJgAET4EcKqIKRAuts89/jSYjEKqTugTVC7jQiCTrAO+I50MbW6S2mUoWykaRzj/AEpxFylt3cWC0TvqHGMFn6vtFCNnbySAiux8K0RtC/dI97mOMkiR36VWSRFS/duGAeXEd1WsPtpcnaaCOMTp31jXMU48oRHLUe2ay7bZnjhInf8AbdRFNymbNjae2wx1uCOEaerWT3aCsiziJugk5sxhdBOo7OvjVva+DtiSFPmUBfXJPCs3Gk5yQoUIFAgQNCNfGqiIsUy3+g91v5TH5wu5u4EZvbFdbrjvQK6H2laIPC4f/bf+FdiNcvqPKP8AFUGMaq3j2W4aGrJqG+OyfA1zrCfQf4HY+bWie3Qz0F+B2Pm19gootDStcTyko2TJUgpiVIKyAJ2ljrb4m5K789kyN5Q5TPnmO6qGF2SmHuAiczzqeUgDTh3+apukGygMTdugZe1J/PXKNfMSPQae93Petht2XTzHT1V207RYlS5nQsYMQRuPpq5se65WckudQXkKBuHDUnUxyiiDBrpU161O6gMDFpedSCLDKd4KtHpnX0Vi2uh6u+Yg2ypkqrSreE6ijNLP5seemXXiacSUs0YK3BzKN0eigQbETEX7knIJ7MCdfDj4UcK2YE7wZ/09GtCeHf79cyn4xMfV66dM2FUCPo30fNi2PifJCZm73Yg6/mroO/Wm7aVlEh2OkQQv7gK29m40XrQI0I0YHgRVfFYR23FV7wJPmnjSv37mClwuKuzFvQaEaCNJ5676i/kW7bl7gA36TPpo/wAIq2UCiePnJ1JPMnWsrahVtGbSCfGqzFlA5dG0Ze1MZuUmPOYmodpXSEgggRAnuJj0AitfordXrnVogq3L4va/cawul20Ea/1axAiY5wJ/fWkb2ROwl9yRrZxT5p6wWjk003jMfGCAPE11xq5T7kWB98XLvBLIXdxdpB9CH011Rq4/UeaqNnjVe+OyfA1OwqDEnst4GudpAU6DfBLHzaeyie2aGehHwSx82nsomtDWtMTyko2WUqSmIKlRazNi7asgOGaMpQqZ5jtebsg/1aD8QsXUIkAQo37vi+qKPttWVNls24FW8CGBFDuJwMgkQTIae/Sa6cKrsS5hLunjFaGXTfWHgRlEHgftFa1m5pVlJLzxWdizA8x9NXb1Yu07hAOsa+nT/X0UwUtGH7Pdr6fX9dA+HvRiHPM0R7b2wLdlVTeTr+aBMUIMwZpDKTNXQVQ62OShzLMMO0K3Tc0rF2JiluW+GZdGE8d48xq1jCQARw31MmTEXTBmhTbuNhfTWtjtodmTpQfte/mGnOqopTVKPZNssx36g7jv7qGyue9pz/1o22NZKqXG8CR9vT6Kp9FcAt3GWrbL2WuSyjiBLEeEA1rmteUTGzoXuWYEphnuER1lzs6b1QAA/wBYv6KMgaflimxXm11Zpu1iLEaq+J8lvA1OxqviR2W8D7KhUBboR8EsfNJ7BRQg3UK9CD70sfNr7BRTaFa4nlJRstoalBqutSCsjQbVcC0xbdpP9YVgteBOmoYiDWztxQ1i5OgiT+qQ37qG8KSDIjfu81b4WxJrvZarWHeD7aaLWbfwqF3Ckzppx7q0C5cehfbHR9L+Zy7qxjLB3HjA79JrcuvAgnvNDm0+kWR8iDM44CWJnkAPGrggTt7DYiwctztj4rDcfVv7qoYPA4m+4yqwHE5dOHp8BR7Y2tdHbxGEuZfikLu46r5t5pb3SkxmbD3UUHRjbaPOY0/hWsVW+GeXub0WwX3OzF3Ll1A0WIIk86JMQAw0Mg1hYbaVu4MyAtu3Ru3HTlS3L2R8s9ljHgSDHsFZz3nuuO2zJ6QtlIAMzXsPsrOk8RHDvpmOwjZ9RIFbWFu9hRGvmIjTfry9tXtBfKK2v3u2BGaDbYd6iQT4xP69Xfcx2Kxu3MU4AAzW0E65tM5PKBp35jWXtg9WqODEvkPMEaz5jFGnuf4gvhT+bdYbuao59bmssSZiiT+RM1RzT2pkVxqI1V8T5LeB9lWKrYvyG8D7KRwFOhBnCWfm19goqsihboMfelj5tPZRXb1Fa4nlKY2Sg1ItMFOBrJSttX/Y3fkMfGATWDswKobjDad4KgiihlkQdQd9AOMS5auupByqQAY8q2xYIw5lZAMeqK3wfmEt9WE/bXn5qdiMNJ9vhVTAYhbiKy8d+u6IBq+pJBjhxrU1G9ZLT6Dz81Z+BwPVqXABdmZjz5ATG6AK0b9yJHPX6/t3162REeanEkz7m12BjqXI56VU2ltw5SFtNMcRFEK2tJiqGNuqB241nv3U7kw9n4PLba6iBbjEAgaDxI3T30m1MIxsow1ac5PmP8PTWwr/ABVgfg6b43zVG7tMssZTqSBppppqeGtE73ONk621vYdGXfl1PIjf6xWZagMVEA6kT4ydPH1RVzo5eDXLtn4sZwOUQG9q+is5bebG5ASAFc5gY7JykE8tTFV8kp9LbmaAIgnMAI0YCDPq9VH/ALnlojA22O+4Xc+kqP8AhVa5p0kJ65bStnYMBPEsY0jdvIFdpwOGFq0ltRARVUfqiP3VljzamIKN0rU004001yLIarYvyG+SfZVlqq4vyG+SfZQqAl0H+C2fm19lF1g0J9CB70sfNp7BRVZFaYvlKY2WTXhXqdWRnChvp1ZPUq4DNlbKQOIeOf5yr6aIxTcRZDqVPEb+R4HzGDVUVWm6XONj33RiCAoncCTlPZAkniSVHpNFiXQRpuI0+3prAxGH++NbcZGHdM6zI13boNaKXgiqCdWIUd+ulddUiEVywzkaQvGY7U8APrqxdXKY3fvP+gqxcTQb5+01FiGnTjw80igH5pA13Vg7cuDKEG8wR4DjPjHpq8MeplTo67wfTI7taz9oYgM4hZgDvgA8qYOvOTk0MrlJ4b4B461ri2rKY3bhy4g1Qw03JcQOEHlxj0+qvYVStpwsghQ4OhHNvXv8aLhS2DbFu7fvGAELWlnmCC55ETHooewO2CcdceewVjzA5gB5xUh2iy2XtMDOd8zTuzNJMceH2NY1/IL05oU7/Aa6eataY7omRH0Cwq4jaDNcEm3N7zgqEB5QWzfqiuukVz/3J9n9i9iojrWyJ8hN8frGP1K6Aa5Meb1WOnYmWmkU+aaxrBZjCq2J8lvA+yrTCq2J8k+BoOAl0N+CWPm09gopsmhjoX8EsfNr7KJ7a6VrieUpjZOjVJNRKKlFYqOilFNmnqaCCvSe3lulonNbQjvKuFYegr6azbSffBdd2OUfe1MdmeUDUxpruBoj6UYXNbz7igOv4IMan83SD3E1jrZS5DjTdp+CVPaHpHqrrw5vTBNK92gPP+6szaztAKxIO7mOQ8aV8SELKzADRhJjQ/xBqC5ekdY0hFBIMb5nhyjWqDEv4zrGGh0B36RrB8+moNRO5WYIJ0mft31bv3UC9c0AsnZHEzGvsrJw13rGZphbYlidxbXQRzJ9U+NxBTLe2HeJQzzqLaO0Bbbsg5zo8zlykwd31cK0dj4IpZGbym1jlO4eyhbaWKD4llQyluCxnfl1jzmR6aUR3O/Z7azLbukaAvEjgCNdfNm9VZeD2auKxdrCqCMznrCPi20BLR5gQO+OdZmL2ibuILseykux58I8+g89dL9yno+yq2NurD3hFsHeLRObN3FzB8FHOrqnJTdnvI+wuHS2ioihUUBVA0AA0AqQ0qimtXntHjTacajS5mEid8agjd40jeaq2K3HwNWSKr4jyT4Ggwl0N+B4f5pfZRTb3UL9Cz70w/zSewUT220rXE8pTGya3UlRIKkmsVPA08GozSg0ElNA3SjC/cjI2HQhHJkL5KtxgHdIiANOyd1GwNR4nDrcUq4DKd4/jwPeK0oqyyUgW44uHORJVQDuMGSSBpod9D23cTicRd6izoojNJiVPCeWlFfSLZa4VeutIxWT1oLuxgwFbUnQbvPQ5hNroxG6WiBqDIESfNNddMxPeCVcXgGvXVt5iqhYP5oUbhu1Mes1Ztrat9WiiLauSe+N0nzf8VLdxpa+LiiMqsX1HAECs/FYwM9to0btETwkgmPtwq4uU9hBtXbQZHCsQQp18ZAjlpFAmI2h1eHYIAOsYljx0JAHdpFbXSOwq5ltiCQMxmQqgbo4msfZvRrE445bFrLa0XrH7KADQ9qJc6blnvinTER3lNUq3RPYD41haBIDNLQPJUTmcnhAMAcSQK+irSBQFXQAAAcgNAKy+jmwrODsrasrGgzNxduLMTrvnTcJgQK1lrlxsTPPbZVNNkoNNJptKawU9NNLUk0hFI3mNVsT5LeBqdqgxB7LeBpwYW6H64Sx81b9gokt7qHuiA96WPmk9goht1eJ5SmNlhaeaRBT8tZyaGnivFaVVoBa8teivRQEd62GBDAEEQQRIIO8EHeK570r6JG1mxGGkqok2hMqPjFCNSBvyndrHKuisKblrWiuadimHCsJeuBHcgy5gDiQIPPXU/aKoYvFnrFRdXJUNAJ3EEIoA183Kuw7V6EYW/rle0Zn702WT8kgr6AKt7E6KYXCnNatjP8AjGOZ9d8E+T+rFdOvTHdE0zsEOjfRe7iWW5iAUsAzlZSrXjodVIlUkazv3ARrXSlSNBoBw5UqCnRXNXXNUqiLEFKteNIKgzppGNeivRSBoNezUpFNIoMpqvih2G+SfZU1QYzyG+SaINgdE196WPmk/uit62tR7D2FdtWkRjbOQBQQzblEDQrWvawnh6f4V01YFczsjNCC0lSm3VrqPCn9VSn01fBZ4UDbpeqq91NNa14fb7Cl09fAzwp9Wa91Zq6bVILdGhXwM8KJt03q60OqpOpo0K+BmhQyUmWr3V+FNZKNCvgZoVQtLFWhbr2WjRr4GaFUpXgtWXWKYG7qWjXweaEWWmFaskfaf4Ug5UtKvgZoQEUzLVhiBUJuClpVcHmgwCq+N8hvA+yrL3BVHGXMysoGp01pxhVcD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5907" y="4879943"/>
            <a:ext cx="1358860" cy="1919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652120" y="3314775"/>
            <a:ext cx="3418119" cy="1569660"/>
          </a:xfrm>
          <a:prstGeom prst="rect">
            <a:avLst/>
          </a:prstGeom>
          <a:noFill/>
        </p:spPr>
        <p:txBody>
          <a:bodyPr wrap="square" rtlCol="0">
            <a:spAutoFit/>
          </a:bodyPr>
          <a:lstStyle/>
          <a:p>
            <a:pPr algn="just" rtl="1"/>
            <a:r>
              <a:rPr lang="fa-IR" sz="1600" b="1" dirty="0">
                <a:cs typeface="B Mitra" panose="00000400000000000000" pitchFamily="2" charset="-78"/>
              </a:rPr>
              <a:t>۲۵۴۰ لندن</a:t>
            </a:r>
          </a:p>
          <a:p>
            <a:pPr algn="just" rtl="1"/>
            <a:r>
              <a:rPr lang="fa-IR" sz="1600" b="1" dirty="0">
                <a:cs typeface="B Mitra" panose="00000400000000000000" pitchFamily="2" charset="-78"/>
              </a:rPr>
              <a:t>مهندسی ژنتیک به آفرینش انسانها با ویژگی‌های از پیش تعیین شده منجر شده، نظام اخلاقی جامعه با تشکیل حکومت جهانی و از میان بردن جنگ و فقر و نابودی کامل خانواده و تولید مثل به کلی پوست انداخته است. 1932</a:t>
            </a:r>
            <a:endParaRPr lang="en-US" sz="1600" b="1" dirty="0">
              <a:cs typeface="B Mitra" panose="00000400000000000000" pitchFamily="2" charset="-78"/>
            </a:endParaRPr>
          </a:p>
        </p:txBody>
      </p:sp>
      <p:pic>
        <p:nvPicPr>
          <p:cNvPr id="276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864" y="4725054"/>
            <a:ext cx="1231973" cy="197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115616" y="3314775"/>
            <a:ext cx="1987759" cy="1569660"/>
          </a:xfrm>
          <a:prstGeom prst="rect">
            <a:avLst/>
          </a:prstGeom>
          <a:noFill/>
        </p:spPr>
        <p:txBody>
          <a:bodyPr wrap="square" rtlCol="0">
            <a:spAutoFit/>
          </a:bodyPr>
          <a:lstStyle/>
          <a:p>
            <a:pPr algn="ctr" rtl="1"/>
            <a:r>
              <a:rPr lang="fa-IR" sz="1600" b="1" dirty="0">
                <a:cs typeface="B Mitra" panose="00000400000000000000" pitchFamily="2" charset="-78"/>
              </a:rPr>
              <a:t>نژاد آینده، داستان تمدنی از موجودات فرشته گون که زیر زمین زندگی می کنند و به منبعی از انژی ویرانگر دسترسی دارند. 1871</a:t>
            </a:r>
            <a:endParaRPr lang="en-US" sz="1600" b="1" dirty="0">
              <a:cs typeface="B Mitra" panose="00000400000000000000" pitchFamily="2" charset="-78"/>
            </a:endParaRPr>
          </a:p>
        </p:txBody>
      </p:sp>
    </p:spTree>
    <p:extLst>
      <p:ext uri="{BB962C8B-B14F-4D97-AF65-F5344CB8AC3E}">
        <p14:creationId xmlns:p14="http://schemas.microsoft.com/office/powerpoint/2010/main" val="203627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40782833"/>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p:cNvSpPr txBox="1"/>
          <p:nvPr/>
        </p:nvSpPr>
        <p:spPr>
          <a:xfrm>
            <a:off x="4570310" y="2904354"/>
            <a:ext cx="1152128" cy="338554"/>
          </a:xfrm>
          <a:prstGeom prst="rect">
            <a:avLst/>
          </a:prstGeom>
          <a:noFill/>
        </p:spPr>
        <p:txBody>
          <a:bodyPr wrap="square" rtlCol="0">
            <a:spAutoFit/>
          </a:bodyPr>
          <a:lstStyle/>
          <a:p>
            <a:pPr algn="ctr"/>
            <a:r>
              <a:rPr lang="fa-IR" sz="1600" b="1" dirty="0">
                <a:cs typeface="B Titr" panose="00000700000000000000" pitchFamily="2" charset="-78"/>
              </a:rPr>
              <a:t>الگوها</a:t>
            </a:r>
            <a:endParaRPr lang="en-US" sz="1600" b="1" dirty="0">
              <a:cs typeface="B Titr" panose="00000700000000000000" pitchFamily="2" charset="-78"/>
            </a:endParaRPr>
          </a:p>
        </p:txBody>
      </p:sp>
      <p:sp>
        <p:nvSpPr>
          <p:cNvPr id="31" name="TextBox 30"/>
          <p:cNvSpPr txBox="1"/>
          <p:nvPr/>
        </p:nvSpPr>
        <p:spPr>
          <a:xfrm>
            <a:off x="4552120" y="3957153"/>
            <a:ext cx="1152128" cy="338554"/>
          </a:xfrm>
          <a:prstGeom prst="rect">
            <a:avLst/>
          </a:prstGeom>
          <a:noFill/>
        </p:spPr>
        <p:txBody>
          <a:bodyPr wrap="square" rtlCol="0">
            <a:spAutoFit/>
          </a:bodyPr>
          <a:lstStyle/>
          <a:p>
            <a:pPr algn="ctr"/>
            <a:r>
              <a:rPr lang="fa-IR" sz="1600" b="1" dirty="0">
                <a:cs typeface="B Titr" panose="00000700000000000000" pitchFamily="2" charset="-78"/>
              </a:rPr>
              <a:t>قوانین</a:t>
            </a:r>
            <a:endParaRPr lang="en-US" sz="1600" b="1" dirty="0">
              <a:cs typeface="B Titr" panose="00000700000000000000" pitchFamily="2" charset="-78"/>
            </a:endParaRPr>
          </a:p>
        </p:txBody>
      </p:sp>
      <p:sp>
        <p:nvSpPr>
          <p:cNvPr id="32" name="TextBox 31"/>
          <p:cNvSpPr txBox="1"/>
          <p:nvPr/>
        </p:nvSpPr>
        <p:spPr>
          <a:xfrm>
            <a:off x="3426498" y="2904354"/>
            <a:ext cx="1152128" cy="338554"/>
          </a:xfrm>
          <a:prstGeom prst="rect">
            <a:avLst/>
          </a:prstGeom>
          <a:noFill/>
        </p:spPr>
        <p:txBody>
          <a:bodyPr wrap="square" rtlCol="0">
            <a:spAutoFit/>
          </a:bodyPr>
          <a:lstStyle/>
          <a:p>
            <a:pPr algn="ctr"/>
            <a:r>
              <a:rPr lang="fa-IR" sz="1600" b="1" dirty="0">
                <a:cs typeface="B Titr" panose="00000700000000000000" pitchFamily="2" charset="-78"/>
              </a:rPr>
              <a:t>روندها</a:t>
            </a:r>
            <a:endParaRPr lang="en-US" sz="1600" b="1" dirty="0">
              <a:cs typeface="B Titr" panose="00000700000000000000" pitchFamily="2" charset="-78"/>
            </a:endParaRPr>
          </a:p>
        </p:txBody>
      </p:sp>
      <p:sp>
        <p:nvSpPr>
          <p:cNvPr id="46" name="TextBox 45"/>
          <p:cNvSpPr txBox="1"/>
          <p:nvPr/>
        </p:nvSpPr>
        <p:spPr>
          <a:xfrm>
            <a:off x="3326025" y="3957153"/>
            <a:ext cx="1152128" cy="338554"/>
          </a:xfrm>
          <a:prstGeom prst="rect">
            <a:avLst/>
          </a:prstGeom>
          <a:noFill/>
        </p:spPr>
        <p:txBody>
          <a:bodyPr wrap="square" rtlCol="0">
            <a:spAutoFit/>
          </a:bodyPr>
          <a:lstStyle/>
          <a:p>
            <a:pPr algn="ctr"/>
            <a:r>
              <a:rPr lang="fa-IR" sz="1600" b="1" dirty="0">
                <a:cs typeface="B Titr" panose="00000700000000000000" pitchFamily="2" charset="-78"/>
              </a:rPr>
              <a:t>ریتم ها</a:t>
            </a:r>
            <a:endParaRPr lang="en-US" sz="1600" b="1" dirty="0">
              <a:cs typeface="B Titr" panose="00000700000000000000" pitchFamily="2" charset="-78"/>
            </a:endParaRPr>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0032" y="188640"/>
            <a:ext cx="1299129" cy="164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1497891"/>
            <a:ext cx="1308298" cy="1308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63688" y="4575396"/>
            <a:ext cx="934710" cy="133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Box 49"/>
          <p:cNvSpPr txBox="1"/>
          <p:nvPr/>
        </p:nvSpPr>
        <p:spPr>
          <a:xfrm>
            <a:off x="2579869" y="5571349"/>
            <a:ext cx="1152128" cy="338554"/>
          </a:xfrm>
          <a:prstGeom prst="rect">
            <a:avLst/>
          </a:prstGeom>
          <a:noFill/>
        </p:spPr>
        <p:txBody>
          <a:bodyPr wrap="square" rtlCol="0">
            <a:spAutoFit/>
          </a:bodyPr>
          <a:lstStyle/>
          <a:p>
            <a:pPr algn="ctr"/>
            <a:r>
              <a:rPr lang="fa-IR" sz="1600" b="1" dirty="0">
                <a:cs typeface="B Titr" panose="00000700000000000000" pitchFamily="2" charset="-78"/>
              </a:rPr>
              <a:t>1794</a:t>
            </a:r>
            <a:endParaRPr lang="en-US" sz="1600" b="1" dirty="0">
              <a:cs typeface="B Titr" panose="00000700000000000000" pitchFamily="2" charset="-78"/>
            </a:endParaRPr>
          </a:p>
        </p:txBody>
      </p:sp>
      <p:pic>
        <p:nvPicPr>
          <p:cNvPr id="7177"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1485339"/>
            <a:ext cx="1059641" cy="1358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1907704" y="3306470"/>
            <a:ext cx="1152128" cy="338554"/>
          </a:xfrm>
          <a:prstGeom prst="rect">
            <a:avLst/>
          </a:prstGeom>
          <a:noFill/>
        </p:spPr>
        <p:txBody>
          <a:bodyPr wrap="square" rtlCol="0">
            <a:spAutoFit/>
          </a:bodyPr>
          <a:lstStyle/>
          <a:p>
            <a:pPr algn="ctr"/>
            <a:r>
              <a:rPr lang="fa-IR" sz="1600" b="1" dirty="0">
                <a:cs typeface="B Titr" panose="00000700000000000000" pitchFamily="2" charset="-78"/>
              </a:rPr>
              <a:t>1994</a:t>
            </a:r>
            <a:endParaRPr lang="en-US" sz="1600" b="1" dirty="0">
              <a:cs typeface="B Titr" panose="00000700000000000000" pitchFamily="2" charset="-78"/>
            </a:endParaRPr>
          </a:p>
        </p:txBody>
      </p:sp>
      <p:sp>
        <p:nvSpPr>
          <p:cNvPr id="53" name="TextBox 52"/>
          <p:cNvSpPr txBox="1"/>
          <p:nvPr/>
        </p:nvSpPr>
        <p:spPr>
          <a:xfrm>
            <a:off x="5868144" y="3306470"/>
            <a:ext cx="1152128" cy="338554"/>
          </a:xfrm>
          <a:prstGeom prst="rect">
            <a:avLst/>
          </a:prstGeom>
          <a:noFill/>
        </p:spPr>
        <p:txBody>
          <a:bodyPr wrap="square" rtlCol="0">
            <a:spAutoFit/>
          </a:bodyPr>
          <a:lstStyle/>
          <a:p>
            <a:pPr algn="ctr"/>
            <a:r>
              <a:rPr lang="fa-IR" sz="1600" b="1" dirty="0">
                <a:cs typeface="B Titr" panose="00000700000000000000" pitchFamily="2" charset="-78"/>
              </a:rPr>
              <a:t>1883</a:t>
            </a:r>
            <a:endParaRPr lang="en-US" sz="1600" b="1" dirty="0">
              <a:cs typeface="B Titr" panose="00000700000000000000" pitchFamily="2" charset="-78"/>
            </a:endParaRPr>
          </a:p>
        </p:txBody>
      </p:sp>
      <p:sp>
        <p:nvSpPr>
          <p:cNvPr id="54" name="TextBox 53"/>
          <p:cNvSpPr txBox="1"/>
          <p:nvPr/>
        </p:nvSpPr>
        <p:spPr>
          <a:xfrm>
            <a:off x="3851920" y="1772816"/>
            <a:ext cx="1152128" cy="338554"/>
          </a:xfrm>
          <a:prstGeom prst="rect">
            <a:avLst/>
          </a:prstGeom>
          <a:noFill/>
        </p:spPr>
        <p:txBody>
          <a:bodyPr wrap="square" rtlCol="0">
            <a:spAutoFit/>
          </a:bodyPr>
          <a:lstStyle/>
          <a:p>
            <a:pPr algn="ctr"/>
            <a:r>
              <a:rPr lang="fa-IR" sz="1600" b="1" dirty="0">
                <a:cs typeface="B Titr" panose="00000700000000000000" pitchFamily="2" charset="-78"/>
              </a:rPr>
              <a:t>1831</a:t>
            </a:r>
            <a:endParaRPr lang="en-US" sz="1600" b="1" dirty="0">
              <a:cs typeface="B Titr" panose="00000700000000000000" pitchFamily="2" charset="-78"/>
            </a:endParaRPr>
          </a:p>
        </p:txBody>
      </p:sp>
      <p:pic>
        <p:nvPicPr>
          <p:cNvPr id="7178"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2200" y="4373488"/>
            <a:ext cx="1152128"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5148064" y="5682734"/>
            <a:ext cx="1152128" cy="338554"/>
          </a:xfrm>
          <a:prstGeom prst="rect">
            <a:avLst/>
          </a:prstGeom>
          <a:noFill/>
        </p:spPr>
        <p:txBody>
          <a:bodyPr wrap="square" rtlCol="0">
            <a:spAutoFit/>
          </a:bodyPr>
          <a:lstStyle/>
          <a:p>
            <a:pPr algn="ctr"/>
            <a:r>
              <a:rPr lang="fa-IR" sz="1600" b="1" dirty="0">
                <a:cs typeface="B Titr" panose="00000700000000000000" pitchFamily="2" charset="-78"/>
              </a:rPr>
              <a:t>1857</a:t>
            </a:r>
            <a:endParaRPr lang="en-US" sz="1600" b="1" dirty="0">
              <a:cs typeface="B Titr" panose="00000700000000000000" pitchFamily="2" charset="-78"/>
            </a:endParaRPr>
          </a:p>
        </p:txBody>
      </p:sp>
      <p:sp>
        <p:nvSpPr>
          <p:cNvPr id="57" name="TextBox 56"/>
          <p:cNvSpPr txBox="1"/>
          <p:nvPr/>
        </p:nvSpPr>
        <p:spPr>
          <a:xfrm>
            <a:off x="7308304" y="4655851"/>
            <a:ext cx="1619672" cy="1077218"/>
          </a:xfrm>
          <a:prstGeom prst="rect">
            <a:avLst/>
          </a:prstGeom>
          <a:noFill/>
        </p:spPr>
        <p:txBody>
          <a:bodyPr wrap="square" rtlCol="0">
            <a:spAutoFit/>
          </a:bodyPr>
          <a:lstStyle/>
          <a:p>
            <a:pPr algn="ctr"/>
            <a:r>
              <a:rPr lang="fa-IR" sz="1600" b="1" dirty="0">
                <a:cs typeface="B Titr" panose="00000700000000000000" pitchFamily="2" charset="-78"/>
              </a:rPr>
              <a:t>سه فاز توسعه بشر:</a:t>
            </a:r>
          </a:p>
          <a:p>
            <a:pPr algn="ctr"/>
            <a:r>
              <a:rPr lang="fa-IR" sz="1600" b="1" dirty="0">
                <a:cs typeface="B Titr" panose="00000700000000000000" pitchFamily="2" charset="-78"/>
              </a:rPr>
              <a:t>خداشناسی</a:t>
            </a:r>
          </a:p>
          <a:p>
            <a:pPr algn="ctr"/>
            <a:r>
              <a:rPr lang="fa-IR" sz="1600" b="1" dirty="0">
                <a:cs typeface="B Titr" panose="00000700000000000000" pitchFamily="2" charset="-78"/>
              </a:rPr>
              <a:t>متافیزیک</a:t>
            </a:r>
          </a:p>
          <a:p>
            <a:pPr algn="ctr"/>
            <a:r>
              <a:rPr lang="fa-IR" sz="1600" b="1" dirty="0">
                <a:cs typeface="B Titr" panose="00000700000000000000" pitchFamily="2" charset="-78"/>
              </a:rPr>
              <a:t>علم</a:t>
            </a:r>
            <a:endParaRPr lang="en-US" sz="1600" b="1" dirty="0">
              <a:cs typeface="B Titr" panose="00000700000000000000" pitchFamily="2" charset="-78"/>
            </a:endParaRPr>
          </a:p>
        </p:txBody>
      </p:sp>
      <p:sp>
        <p:nvSpPr>
          <p:cNvPr id="58" name="TextBox 57"/>
          <p:cNvSpPr txBox="1"/>
          <p:nvPr/>
        </p:nvSpPr>
        <p:spPr>
          <a:xfrm>
            <a:off x="6948264" y="2783830"/>
            <a:ext cx="1619672" cy="830997"/>
          </a:xfrm>
          <a:prstGeom prst="rect">
            <a:avLst/>
          </a:prstGeom>
          <a:noFill/>
        </p:spPr>
        <p:txBody>
          <a:bodyPr wrap="square" rtlCol="0">
            <a:spAutoFit/>
          </a:bodyPr>
          <a:lstStyle/>
          <a:p>
            <a:pPr algn="ctr"/>
            <a:r>
              <a:rPr lang="fa-IR" sz="1600" b="1" dirty="0">
                <a:cs typeface="B Titr" panose="00000700000000000000" pitchFamily="2" charset="-78"/>
              </a:rPr>
              <a:t>پیش بینی پایان کاپیتالیسم و رشد سوسیالیزم</a:t>
            </a:r>
            <a:endParaRPr lang="en-US" sz="1600" b="1" dirty="0">
              <a:cs typeface="B Titr" panose="00000700000000000000" pitchFamily="2" charset="-78"/>
            </a:endParaRPr>
          </a:p>
        </p:txBody>
      </p:sp>
      <p:sp>
        <p:nvSpPr>
          <p:cNvPr id="59" name="TextBox 58"/>
          <p:cNvSpPr txBox="1"/>
          <p:nvPr/>
        </p:nvSpPr>
        <p:spPr>
          <a:xfrm>
            <a:off x="107504" y="2855838"/>
            <a:ext cx="1619672" cy="1077218"/>
          </a:xfrm>
          <a:prstGeom prst="rect">
            <a:avLst/>
          </a:prstGeom>
          <a:noFill/>
        </p:spPr>
        <p:txBody>
          <a:bodyPr wrap="square" rtlCol="0">
            <a:spAutoFit/>
          </a:bodyPr>
          <a:lstStyle/>
          <a:p>
            <a:pPr algn="ctr"/>
            <a:r>
              <a:rPr lang="fa-IR" sz="1600" b="1" dirty="0">
                <a:cs typeface="B Titr" panose="00000700000000000000" pitchFamily="2" charset="-78"/>
              </a:rPr>
              <a:t>انتقاد به رویکرد تاریخ گرایان و قائل بودن به فلسفه تاریخ معین</a:t>
            </a:r>
            <a:endParaRPr lang="en-US" sz="1600" b="1" dirty="0">
              <a:cs typeface="B Titr" panose="00000700000000000000" pitchFamily="2" charset="-78"/>
            </a:endParaRPr>
          </a:p>
        </p:txBody>
      </p:sp>
      <p:sp>
        <p:nvSpPr>
          <p:cNvPr id="60" name="TextBox 59"/>
          <p:cNvSpPr txBox="1"/>
          <p:nvPr/>
        </p:nvSpPr>
        <p:spPr>
          <a:xfrm>
            <a:off x="2483768" y="168275"/>
            <a:ext cx="2432899" cy="830997"/>
          </a:xfrm>
          <a:prstGeom prst="rect">
            <a:avLst/>
          </a:prstGeom>
          <a:noFill/>
        </p:spPr>
        <p:txBody>
          <a:bodyPr wrap="square" rtlCol="0">
            <a:spAutoFit/>
          </a:bodyPr>
          <a:lstStyle/>
          <a:p>
            <a:pPr algn="ctr"/>
            <a:r>
              <a:rPr lang="fa-IR" sz="1600" b="1" dirty="0">
                <a:cs typeface="B Titr" panose="00000700000000000000" pitchFamily="2" charset="-78"/>
              </a:rPr>
              <a:t>سیر تاریخی معین بشریت و حرکت به سوی خودآگاهی کامل و آزادی</a:t>
            </a:r>
            <a:endParaRPr lang="en-US" sz="1600" b="1" dirty="0">
              <a:cs typeface="B Titr" panose="00000700000000000000" pitchFamily="2" charset="-78"/>
            </a:endParaRPr>
          </a:p>
        </p:txBody>
      </p:sp>
      <p:sp>
        <p:nvSpPr>
          <p:cNvPr id="61" name="TextBox 60"/>
          <p:cNvSpPr txBox="1"/>
          <p:nvPr/>
        </p:nvSpPr>
        <p:spPr>
          <a:xfrm>
            <a:off x="218278" y="5093568"/>
            <a:ext cx="1619672" cy="830997"/>
          </a:xfrm>
          <a:prstGeom prst="rect">
            <a:avLst/>
          </a:prstGeom>
          <a:noFill/>
        </p:spPr>
        <p:txBody>
          <a:bodyPr wrap="square" rtlCol="0">
            <a:spAutoFit/>
          </a:bodyPr>
          <a:lstStyle/>
          <a:p>
            <a:pPr algn="ctr"/>
            <a:r>
              <a:rPr lang="fa-IR" sz="1600" b="1" dirty="0">
                <a:cs typeface="B Titr" panose="00000700000000000000" pitchFamily="2" charset="-78"/>
              </a:rPr>
              <a:t>بشر ذاتا به سمت حقیقت و تعالی در حرکت است</a:t>
            </a:r>
            <a:endParaRPr lang="en-US" sz="1600" b="1" dirty="0">
              <a:cs typeface="B Titr" panose="00000700000000000000" pitchFamily="2" charset="-78"/>
            </a:endParaRPr>
          </a:p>
        </p:txBody>
      </p:sp>
      <p:sp>
        <p:nvSpPr>
          <p:cNvPr id="7169" name="Rectangle 7168"/>
          <p:cNvSpPr/>
          <p:nvPr/>
        </p:nvSpPr>
        <p:spPr>
          <a:xfrm>
            <a:off x="49019" y="6211669"/>
            <a:ext cx="9130343" cy="646331"/>
          </a:xfrm>
          <a:prstGeom prst="rect">
            <a:avLst/>
          </a:prstGeom>
        </p:spPr>
        <p:txBody>
          <a:bodyPr wrap="square">
            <a:spAutoFit/>
          </a:bodyPr>
          <a:lstStyle/>
          <a:p>
            <a:r>
              <a:rPr lang="en-US" b="1" dirty="0"/>
              <a:t>Bell, W. (1997b). Foundations of futures studies: Human science for a new era: Values, objectivity, and the good society (2). </a:t>
            </a:r>
          </a:p>
        </p:txBody>
      </p:sp>
      <p:sp>
        <p:nvSpPr>
          <p:cNvPr id="7171" name="Rounded Rectangle 7170"/>
          <p:cNvSpPr/>
          <p:nvPr/>
        </p:nvSpPr>
        <p:spPr>
          <a:xfrm>
            <a:off x="179512" y="1340767"/>
            <a:ext cx="3107747" cy="26163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1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UUExQWFhQXGRgYFxcXFx0cGBgdHB0WHR0fHhgdHCggGBolHB0dITIhJSkrLi4uGB8zODMsNygtLisBCgoKDg0OGxAQGywkICQsLC8sLCwsLCwvNCwsLCwsLCwsLCwsLCwsLCwsLCwsLCwsLCwsLCwsLCwsLCwsLCwsLP/AABEIAQ4AuwMBEQACEQEDEQH/xAAbAAABBQEBAAAAAAAAAAAAAAAFAQIDBAYAB//EAD4QAAIBAgQDBgIIBgICAgMAAAECEQADBBIhMQVBUQYTImFxgTKRBxQjQqGxwfAVUoKy0eEkYnLxM5IldJP/xAAaAQACAwEBAAAAAAAAAAAAAAAAAQIEBQMG/8QANREAAQQABQEFCAIDAAIDAAAAAQACAxEEEiExQVEFEyJhcRQygZGhscHwI9FC4fEVUiQzYv/aAAwDAQACEQMRAD8AxmI+M+p/Ou1LkvRvopxSW7OLd3yqmRmk6KoDkt+fyFV5dwujOUO45xG5isTmtK7qgzBACWJ1IGRdTBmfLXSptblCRNlZK5gLqk99bZCdftFZG9SpEwesRXWxwudJ1u2u5YFV08KT7asOfrzpJq9d4gloZUsqGI8RYAx0A035nzjpRRKLVNuJ3CNCqr0AGn7+dPKEWncQ4ZibaK963dVCQFZwQCSCQAT5An2oBbwkbVA01FMNNJJRSlaaTyoTTRTSTu9b+Y/M0JpO8b+Y/M0IXd438x+ZoQnLebqaVItd3rdT86KSRTg/AsXisxw9t7gXQnMFUHeMzMBPl50nPA3TAJ2VHH4a7ZuNauytxDDLmmDAO4JB0PI0wbFhI6KEXT1PzppWlNxv5j8zQi1LZ4rdQRmzL/K4zAek6r7EUUE7K9cw/a85F+ynwiTJ1MCaqd2uwevJ74GY+p/Wu9rmtf8ARc6/WipuFSwEW4kXYzEydhl3FcpfdU2brb8Su2xxPDBXHevIa3lPwC1fIbNt8WkedcxZaVM7qHtF2Ps4zFl7mIyt3ahba5c0Av4jmmRvy+6dejZIWjQJObZWdwfYV/rTYcXAEtBX7wqCTmEA5esgwNpB3y6z7zS1HJqnHsJhL/fJhca9y/aJzrchlzajWEB1IIzAtHnT70jcIydCvOb1goWVhDKSrA8iCQR7EV2tc6XqvargdxrGEW7i7txLmIsJlZLQC51YZgUtgkgEgSSNarseLNBdHNPVQ3vo4wlu7bS5i2UXBCKSguOwOoEiIAjkTLcub713RBjHVRn6OMLbvhL2LIFwxYQZVuNAEySCDBPIcxttR3xrQJd2OqD8T7FWbGNSzdxIt4d0NzvLjKrAAwVkwpaY1jY7aVNspLbA1SLADutDgew/DcQbluycRKAfbA/ZtP8AK5XI/nFQ7141KnkaUE7J/R8t67iPrFwi1h7jWpSAXZdSSTIVQsH+rcRrJ0pAFKIZ1RPhf0eYDFB7mHxd25aBgZSsq2pIJKagiI0HPU0jK5u4TyA7FA+zPYa3cwn13G3zYsESMsTEwCSQYk6AAEnTrU3SG6aLUQ3Sym9qexCWcOuLwl438MYktGYAmA0gAETAIgEH3hNkJNFBbpYUf0f9jlxzO91mWzbgHLAZ2OsAmYAG5jmPZySZdkNbaPWex3D8daunh7uty2cviJKsYkSGE5W5MIjppFQMjmnxKWQHZaXsULFvhs2zcVQtw3SfjVwv2mXTkQY9BvXN5JdqpNrKvHO0F1HxFxrb3LiEjK90zcbQfETqTVpuy4O3Q/LUlFLQhdFCYWv4LZJsoY68/M/hXN26mFmsQfEfU/nQhF+xWMS1jrDuwVQWBJ2Eo6iTyEka1B4JaVJuhXoXE1sfxPB4lcRbYsWtlc6kKBavkNIbSSQuo5iuLbyEKZ3BXYzidr+LWrnfWu5S0ZfvFCAlbg8TTG8AD9lgHKgnxJw7Y4a1xK5N1DZu2rIF1GDIrobmjMswCG9oE70ZHFqMwtWMXxcWxcuXOK2haMm2tu3aZ41MbsbhiBoB1pVewRdcrxviOM725duEmXZ2kgAmSTJA0B15aVaA0XEler9ou0GFe1glTEWWKYnDM4FxTlVZzE66AcyarsYQTpwuxcFQ7Z8aw9zH8Pe3ftOltwXZXUqg7y2ZYgwNAT7VJjTlOii5wsJO1nGsPc4jgLiX7bJbYZ2VwVXxqdSDppQxpykUhzhYRbG9oMA3EbDvesuosuFfMCiOWUiTspKzBP61ENcGnRSJFq9he0uHt4m613iVq4jj7K2uUW7QBEg3FJDuZG5mAdOiyOrQIzC90G7K9o7f1nH2Sly7Yu3nuLcs23ur9oMsN3akqCAIPk3SpOYaBSDtSj3YPDYO1bvrg2uMoeLj3AR4gvwiVXRR5c9zUHk2LTbXCDdh+1Fu7w+3h1v28PiraBF70AqcuxAYgPK6EAyDPlM3MIdaQNhUu3fGjbwrWXx6X71wBWt2raZYkEkkElBG0mSfwbG266ScdEF+jPtdawhuWcQctq4QweCcrRBzRrlIjUbR56TljJ1Cix1bo7wri3DuFWbxw+I+sPcIKoDJ8IORSQIUCTLHXy5VAtc86ilIENGiq9l+02HThl61dvKLzjEHKQZJcNGwjUmh7CXaBDXCl5qTVilytNLU0ikoQnKaSa1XDbTd0pg6yRC6QSSPwioFSCzmIPiPqaEK72d4c2IxC2UKhnFwAtt8DknY6x+xQ4gC0wLKOcJ7KOnEVwtxkVjbZs6S0Aq0aELJqJf4MwUqN0qHbrh31S+MP3mYZVeSMskyNpOwEf8As04zmFqLhRWdUaV0UU2RyppLlNCCvRLf0e2LWEXEYvFG0WVSAAoUFhKrJksfSOfrXAym6AXTJQsledoa7rkrGAsd7cS2CAXdUneMzBZjymkTQTolHe2fZFuH90Gui73mc6IVjJk38Rmc34VBkgcpOaQszNdEkT4DxvEYS73mHYhiIKkSrDoV568xqOtRc0OGqYJGyOcW+kPH4i09s5EUiHNq2wbKdILFmyg+UHzqAiaDalnJWUTDOyllR2UbsFJUepAiumigq9SQlBoQnUqQup0hdmoUVwNCKT1NJFJHeKE1quDj7Fdf5tzr8Rrmd1ILPXvib1P50IWt+i3HlMatrKhF4EFiJZcqXG8JnSdj5VCUeG1Nm63uM4if4rYs5UgLmzBfH4rd/TNOo8B0jpXEDw2p8qxc44i8TGE7hSblrM13TMYDkKRGqwp57najL4LRetKjwzsphv4nibhtplRLLLbgZA9zPLZdvuaebE9KkXnKEsozK7dxFm+LtrHPgDaJi2EveNRqPFmjK401WNZpAEai0HzXiou/VcSWtFX7m6SjHVXyMcpMESpgHQ86tbhcdivae2nHruH4ct+2ELv3YIZSV8amYAI9taqsbbqXZx0QX6WR/wDjLB6XLc//AMrlSi94pSe6jfa/iNzDpgWtwGbE2bbSJ8LpcVh5GKTW3dpk1Srdv+KXLd/AWFIFu9fTPpqTbu4dlg8tZ9aGAEFJx2VH6Qgf4lwqBvd/K5ZJ+Q1px+6Une8Eex5P8Wwv/wCtiP7rNRHulSPvIP2h48lzH/ww2U7u81vv7hMMxhXAgdVVUknn5VJopuZInWkb4vxZcNfs2/rWFw9kKM1m4sOwJIGQhgFGkDwnUGogZhsgmivJ/pNt4U4oXMI6Mt1ZuC2RlDg6mBtmEH1BPOrEV1qoP3WPmuqikzUISzQhKGoQlAoSXLQhOZKSFruFAi0mw0mNDuSd65FSCzOJgE9ZNSCas8D4w2FxFu+oDG2ScpMAggqRPKQTrQ5tikA0ttxn6QkY4TEphwWV7pZc/i0R0ylu72+0DAieYgVybFuLUy/ZBL/bstxBMd3EFEyd33m+jic+TT4unKp914aUc+tqVvpFujGnFW7QUMi23tF8ysFkg5gog6mDGmu80dz4aRn1tX730jWVDth+H2bd65q7tlInXUgIC+pJ1I3pCI8lGcdFgLl0sSzaliST1J1NdqUFq+PdunxWFXCmyqBcniDkk5BG2Ub+tcxFRu1IusUiWB+lK9asLaNm3cdVAW4zHlsWSPEdtQRUe5Fp50M7Sdv72LtWka2iNauJdDqSSWVWA8JEDVp9qk2IBIutWuMfSZfxFg2jato0227xSdGR1cEKZjVRuTSEQBtGZW7v0uYgooGHtC4Il5JB6wn3SRI3MTR3I6p51VxH0l3mxNvEdxbDW0uWwuZiCHKEknyy/jR3Iqks6zvHePvicUcUQLdwlCMhPhKBQCCeegNTa2hSRNm1qrH0q3YU3cLYu3U+G5OUjzjKYPWCPaodz0KlnWO7R8fvYy8b18jNGUAaKiidAOkknrrXRrcopRJsoVmqdJLlNCE4NSQnChCdOlJJIKaFIZikmtVwwMLS+50OmpJ5VzKYWcxfxN6n86YQorGGe4SEExqf2a6sjc/3QuUs8cYBeatQPOgM7aT0128pmlXVdA4HZdFJCcRFMIXUJJQaEJDQhJQlaSaE7XEzQhKaE0q0ISMKAhdQhRsKEJCKaEoShCcFpISxQhPApISzQhONCS0vBzNlCehHyJH6VzO6kgV20WYgAkydAJqbWkmgoSPawW416rQ4PBrbBycwJ1md4PlzraiiaweFeYxGIfKf5ONkuJtoR41Gg3IGgOmh5a03Bjh4woRukZ/9Z548kA4lw8JdVLe7AaE86oTwAPDWcrbwmLc+J0kulcqtfwjoTmU6RJGo121ri+J7NwrMWJjkALTv8/kmAVyK72kamlaQ0JLiKEJpoQuFCa6hNPihJNIoUk00ISkUJJuWhCcBQmloStKKSF001FKKSadQgLR8G/8AhX+r+41A7qYUXB1Oe5oI/WTH78qv4KwXLJ7VDS1oPUoncA9Nv0jY9a0dFii7oaqtjrjLbuGJgaR0Igz6a+xrlK5zWusLvh443yMANa/ZDuB4FSouSc4bedo0iPMfnXHCxNLQ/m1c7RxL2vMdeGv35FE8UygQ48LELPLXadduXrVt7gBTtiaWbDG8m4zqBfnp8Pis7xQKLjBIjTbaedZWIDRIcq9FgTIYAZN1VWuCtpRQkkoSTDQnouLUJpVoTSk0BCQihCQmhC4GhCQUIT5oQm0ISUIS0JJ4NJCUmhJaTg3/AMK/1f3GoHdTGyi4N8dyT7e5/L9av4OvF8FldqX4NOSirVohYR6/v7wh/Ex9lcCtsAWGpPmCSdJEaVXm0Y7KVewjiZmF7d9uB8h0Kq9nzbywY7zNI/mOnLyifx61ywhZVc2rPaTZc2avDXw/eiJ4izn0YKbcyZMz09PF58qtubm0OyzmSZNW3m8uP0f2stjwouuEjLOkbcpjymaypg0PIbsvR4UvMLTJvShQ1yXdLmoQUlCS5jQnSYaEguBoUlxoQuzUISE0ITaEJVNCFJNAQkBoQkIoQloSTlFCE6khajglsmykKT8Ww/7NUDupBU+CaXbkayCZ6Qf1n8Ku4M+IjyWX2oP42m+fwi8chtzMb+/Pb8RWlrwsR/8A7O1Wf7Sv41EECN+Te3l59aoYw+Iei2eygMjtbN/L/qocLuKLyFtp+R1j8YrjAQJBat4xrnQODen/AH6LT37RuZlbRMw0jVwIJ9ATp7VqFhfYO1/NeebI2Knt1dR+F/lZ/jiIt3wAAQJAGgOvyMRWdimtD/Ctzs573w+O99L3pUFaqyvJ1CEoNCXKaTQnSRjQhPwdguwQHc/LnXSOMvdlC5TyiKMvPCkx+FNt8pM8wevtTmiMbspUcNiGzszhVjXJWElCEkUITooQuFCF1CEpNCF1CSetBQU4tSQFpuDH7FNev9xqB3UgouE30DMp+Ms3Lcev6VoYN7AMvKx+0oZCe8/xH7siUTy8Oo11J9fKKvA36LJeMu2/wWW4ximuNqMuWQBz35+egrKnlc91EVS9Fg8OyJltN3yk4NhC9wGYCkN8iK6YaPO/01UO0MQIYjpvp81pXslmILfZlYKRGvM5t4jStNzC46nStl51kjWNGUeIHf8A0qOIsq1vuLehGwIOgVtW21nrzmuL2NezumaK3FJJHL7RJt5c2NggT4J1YjKTBAkbaxGvuPnWe6B7TVLbjxcT2h11YvXdLfwzK2VhBO3vUXROa7KRqpx4iORmdp0Ckx+BNqJMz0EbV0ngMRFndccLjG4gEgVSpkVXVwLlWSANyYFMCzQSc4NBJ4RlcGMO9ty0qTlJOkSD+FaIh9ne1xOmxWKcUcZE+MN1AsfA/dX3sJdckwwUBd+Zknbyj51YMbJXEnWhX5VFk02GjAGhJv8ACBXeHOM5USqkifIeXOs12HeC6hoFusx0RDQ40XAKjFV1dRrh3B1e2GYmW2jkP1rQhwgczM7crGxXaTo5sjRoN/3hCr9ooxU7gxVF7SxxaVqxSCRgeNimA1FdEkUIXUIXChRtPWhO06kgFafhB+xTTr+ZqB3UgqfDMLmuF50VtupM/lV3BxWc54WZ2niMjO7H+SNep3MD8PmdzWlsdVh7jQcarLcZtkXWkgk+IeQPKPasrEtLZTfK9FgHh0DaG2nyUXCLhF5QGjMYPmOmvWnhyRIKNWnjWNdCbF0tTfthhtOXaDrI5T57a1qOyuHovNxOdG69gfJMZ5JddSgdYIiT4Tvy1G+u9O8xzDiwgDIBG/8Ayo3ew1CpjicJLo2f7yhToCd52iPPlXH2jK3xA30Vn2EPk/jcMvBvmtuu6f8AVu8uZmUgKFyzz1JnQ+mlTEfePzOG2ygZ+5i7uNwJN3WvFVqPquw7i6xLJouiyJmZkjlyFNhEpJc3bb8olBwzQ1jtTqa42ofVBcbgWRtRCFoGvy/D8qzpsO5jvInRbOGxrJWaHxAaorjeGiENtRmUjymOp51elw4ABYNQR+lZOGxzi5wmd4SD+hX1uKxK7lYkEbSNP2KsgtcSOQqJa9jQ7g7Kop7lrhyHuzDSsaGNdP1qv/8AS5xrw7/FXT/8pjBm8Ysa9OFawlzMitEZhPpOtd4nZmA9VTxLCyVzemnyWcxfC3VS8CNdJ1ArKkwr2tzcL0kPaEMjxHev3KPcJYGzb/8AED5aH8q0sObib6LAxrS3EPB6/fVUcXws3Hds2XYDSZgAa++ntVeTCmV5ddK9B2gIImsq+vzKB3rBVirbjes5zSwlpW5HI2Roe3YrlFQU0uWhRSZaE7Vg4RwMxQgfvluK6OhkDcxGi4DEwudkDhajiuSsBavga/YJr/Nz/wCzVzO6kEJ4NfC3IMwRsATJBBGg96t4V9Oo8qh2hGXR2K0+yN3AAxgHOy768vPYb7c606AuhqVg60AT4Qfv91ne0TJ3nhIJjxR15T5/6qhiywv8PxW32Y2QRHPtenohM61WWitRh8UrItxR4bakMI12UwOR2rVY9paHjYDVeZlgc15iedXkUeNzuruU6FIAZgzTzEcvPau+uhbzqVVsatkskAgetpXu6HQ84HNvQf5inn02UBFZqx69P3yVVs7sCCyWypnYMSY5GcvrXM55CCLAr6qw3uoWkGnOvTeqH3T8RaJTJbYKwgT0A9PKpPaS3Kw0ucTw2TvJW2DfzKW6tu5KkhoIJAOx1iYqRySeA60otM0H8jbAOx8k23cfvWBH2YGh89N9dee1Jrn94QR4VKRkXcNc0+MnUfPbRNv22RmurB8IlDzidQevtUZGuaTI3XTb0U4XxyNbA/TXf14pS2m7y0Dp4l16ajWptPeR31C5SN7ictH+J+xQy4buHVFzKyFgJgys6kDX11qoe8w7Q27C0miDGSOfRDgCa0o9EYvpKkdQRV5wzAhY7HFjwehQz6s9i0e7eSBJBEjzK9PedqpmN8MRyHz1/C1RPDipwJG10IP3V/Bn7NOfhXXrpVqL3B6LPxOkzx5lVb3Dle6WbUQAB1PnHlFcH4Zr5C521K1FjnxQBjN7PyQfiuD7thHwnUfqKoYmHunabFbWAxXfs13G/wDaqTVZXCr3BrOa5rsoze/L/PtVrCMzSa8LP7SmMcGm50/taMitheZtZniNnJcIG2496wsRH3chaNl63BTGaFrzvsfgtX2fAOHT+rn/ANmqq46q6AgPBrbd5mWIXefOdvOrmEY7NmHCzu0ZGCPIdz+EcfNyjfWenlrvWp4uF58Zbt1/v4QLE8IE3Dn28Wu8xmM9P91RfhRbjey2Ie0TUbS3fT4bCkDIqktdEeEY0ochjIx8U/L/AN1Zw8pacp2O6oY3DCRveC8wGlI84IzPaIeQAFnwyCRoeW+3lV8gi3s1WKCHFsU3hqzfOqR8eASGRgFAlokSY0Eb770++okEHRL2TM0FrhrsLo111TGxF1oyJlYanvNucARuaC+Rw8Ir1SbDBGbkdmHGX76pz5LXiyks5glRJY6nb51M5YtasnokO8xPgsAN2vQAaBcy5VLonjaDB3MxoaCMoL2jUqLXZ3CKR3hH4vVddR3ssGHjZWEcpMjeghz4iCNSENMceJBafCCNV2GuAKttyA+UDL1gcuoIFON4ADHb1siaJznOmYLbd3/fmosU/dNaCkLbJIKwI8vTU1zld3TmAaNvZdsO32lkrnC3AWD++mis47Ci4oU6CQT10rpLEJG5Sq+GxDoHF7R5KpjcW1t7aaZWI8R+KARI/LWuMsro3NbwVbw2Hjnje/8AyF6cbbq/dXwkeRq07UFZkZp4J6hD7V9rFtVuiQNAV19jMQaqNeYGASa+i05IW42UuhNdQdPiPyrPDsQbiBzuS3tqY/CK7QSZ2ZvMqrjYRDLkHAH2VLj9ssEVRJJMD2/9VwxrS4NA3tXOyZAwvc40K/KD4nCPbjMsTsdxWfJC+P3gtuLExTe4bpX+zx8bf+P61awB8RHks7tgXG0+f4R41przxWf4632unJR+p/WsjGm5PgvT9lj+D4lehdke0LW8JaTukOUMJymT4m/GsxzLN2tYHRYLhN0LcgmAwj1PL0q7hXU+idCs/tCMujzNFkfblaCBtyI19fDE8ya1V54nnnj635KF316Ko8c+mgJO/WkTR8uVMNsWdSdq9dfRZfjGGKXDoAGJIj96f7rOxMZY8ng7LewM7ZYgAbIoFUs1cFdV/CcRe2FAPhBmOvXXkK6xzuZQGyqTYOOUlx3Iq0UtceSCWBBnYCdNNZ2/9VdZjW14gsp/ZUtgNNit/NWbGPDswtjNlEzsJ10119/Wu7Z85IZqqkmCMTWulNWdtzXVPw1lhBdyzREGAATBMdenPapMaW0XusqEsjX22NlC75v91Tkz5iSy93yEa7D70xvNSGbNd6KDhGGBoac/P/PRVwp7/P8Acy5QZ57/AOq5Bp77PxVKwSPZe6/yu6rj91Ut7CAutyTmUQANjvv84qb4reH8hc4sQWRmEjR2/wBEuCxS3VzBYElYMdBPt/inFI2Vt0o4iB2GeGk766KpgAVv3AcxXZSZIHOAff8ACq8ILZnDjhXMXlkwrHCs25GnpatY3BrdIzH4Z0B5mP0H413kibKdeFUgxL8Owlv+X2Cgs3rgv90xlMuYGPEdhqfLWubHPEvdk2KsLtIyF+G75op10Rx8FPxK1mtsAJJiPWRXTEMzRkLhgZMk7XHQc+ip4QNh1PeaoTMrrlPmOh/e9V482Hb49R5K7Pkxz/4tHDryFZwOIF0s4GgOVZ35EnynT/6iu8LxLbx6BVcVCcO0RE6nU/YfLX5qXF2A6Feo/HlXSRge0tKr4eYxSNcOFnuFFw4dELAaNHQ7j151k4cPa/M0WvTY7uXRlj3AXtf0R27xK2qk5h/4/e9Mu4PrWk7ERgXfw5+SwGYCd7sobp149bWcv3i7FjudaxnuL3FxXqIYhGwMHC9J7HYcHB2icv392j778qrPOqstGi89tuQwKiWBkCJmK6x3mBG64yBpYQ80FqpOknzP4fhW7fVeRNWS30/dlFcOaF1hwSfLQaD50iL0PP8ApdGuy24f4/7VLiOE71GJU5lLBNSOfnprFc5Y+9adNRsu2HnOGkAB0NE/JVuKcJBANsKMgMxudiPfffrXOfDAjwVorGCx7mmpiTmOn70QFetZy3ks0kIlwfiC2s2YHWCIHSdKt4adsd5lmY/BvnLSzjqi9q21wDvVXLGbLvrykHTQfjV9rXvrvAK/KyHujivuXG9r8ua9T+6pL2W4r2U0ygA6aAaQBr009qHVIDE3SkR54HtxD9bs76n1TrloG0LciYC//WJ08oNNzQ6Pu78kmPcybviNBr89k2wy2QtqSWPw+HeSfbQ0mFsIEd68KUgfiXGegAN9dq/tRPGFSQGZSdZImY325xUHVhW2NQV0ZfaElOoED6dFdvLmtmdJUn8J/Ou7/FGfT8KlGSyYVwfzSHdnX8LA7zm13IIAnz2qrgXeEg77rR7YZ42uG1V8bVu/hWN1bgIGURBG8zOvKu74nGQPHCpw4hjYHQuG5u+m3HwXWeIq9zIoMiZkREaR6zQzENc/K3zTkwL44u8dtpXnakxyTbcf9T+VTlFsIPRcMK4tmaR1CH9nLvgZeYafYgf4qrgH2whaXbDKka/gj7f9RVmjWrpNBY7BZpMsWQihRsBUWMDWgBdJpXSPLzyhPaDDjR+Z8J8+n79Ko46MaPWx2ROTcR9R+UIFZy3VuuzuMYYe2AdBmHyZq5EaqQKyeBvlLimAdYjbfTerED8rwVVxcQkiIJrn5LSDpMkHMd9iWI5/uK126adF5h5vxVodB9Ao7i5lZcxBcEqRMqIUdfflvTIsEXumHZXB2X3d/M2VHduiTcEnuw6lRzPhJ99NPU0i4av/APW1JrHaRGhnIN/NOyFYyLOdwXk7CNT+AEU6I90bnVQzB1h590U31v8A2SqeOwKXczqZIBAyxEj8+lcZYWS24HUfcK5hcXLhy2Nw0JvXof20DxWGa2YYCYB0rOkjdGactyCdkzczNlBXNdrRh+Ks7WwkpqATpzIHyq8cU57mhuiyG9nsiY8v8XI+GqKX7yWmHhMvPwiSY8h671ce9kR236LMiilxDN9G9Ttf/NlFh8OijvmBDEFyegOsR5D8qUbGD+U77/NTmmleRhW7CgPUc2ue0LhW6pPh+ERvB189dqCwSESg7bJMlMLXYdw33PTT8KW3et3hpDAQdRprMaGph0cw60uTo58KbPhJ0UN3FxdWxlEEDWeUHSI8o3rm6X+QRVp+F2Zh7hOJJ1F/O/8AaXja/ZFgSGUgggwRJAOvTWni9I8w3CXZrv5sjhYN2Phas4MzbTn4V1J12FdYjbB6KtihUzx5n7oYbDpfa7l8E69YgSY8jrVQseyYyVotMSxy4VsBPirT1vQX5q5icQrrkVgS+mhmBzPy/GKsSSNcMrTqf21ShhfGe8e0gN+/A+aROHKmtvwvGhJJnyYcxSGHaweDQpuxz5TU2ren9eaD3OJu7orAKA65gOoI3/xVJ2Je54DuD+VrswEUUbnN1JaaJ8xwtIK1V5pDOPt9mPNh+tU8cf4681qdkNJnJ8igK1kFelW27Oj/AI6f1f3NXN26YWQS2WcKNyQB/murGlxAChK8MaXHYLTWpVQCRCD7Rm5+HqfmZrZbbRV7bn4LyslPcXAe97oHGvl+E+5MGCoYg935eEfrJ9IqWtHrx8lAZSQSDX+XzP4SMdZDgKk5xHlO/KN/emTrd6DdJrdMuXV1V8/zsos0TcXM/eZYUbARoR0HM1EmvG2zdLqG5qhfTct2f36J1/CzAtsEAOYgAeI6ETz5a9aHxEimmko8QASZG5idATwOa+eiCcXFxnBNsiRoB4jA3mPWqGIEjnAkcLawLoY4y1rgddTtv/xDZqotBKtNGhRzgl4u7M7SwUAekmf0rQwjy9xLjZWJ2lEyKNrWChZv1/dlcW93jXLbKQo56jMD5fPWatNdnc5jhoqDou5YyZjtT9Cks30T7LNDCFA566j8D+FJr2N/ivXZN8M0n/yK0OpPGm/2SEWsOswQCQDEnYGP1oIjw4v4Jh0+OdluyNf9Jn1TOwvAnNoVXlEbHzI+U1Ducx74b7gLp7T3bfZj7uxPne49D9lLh8TbvAgCQIkEe49dq6skZMNPqq8sEuFcCTV3VdFDjsYbWVVQQ22sAa9OY1HSuU0xhIaBuu+FwoxQc97jY389P9IgRVulnWgHB7YXEOOgcD2YfpWXhQBOR6/deh7RcX4Rrj/+fsj9ai84gf8ACO8d2YlQWaI3Ou/zrP8AZM7nOJoWtw9pdzGxjRZoXf2RK5i1SBcYAxuR8Xn6+VWjK2PR5Wa3DSTW6Ntj7IDxXHd6wy/Cu08+prMxM/eu02C9DgMJ7Ozxe8d1WU1VKvrbdnLY+rpr/N/c1c3bphYqSDIOoMgjrXQGjYSLQ4UUQ4VjyXZbrAq8zm6wBHQAjSrmHmJcWvOh6rLx2EAjD4Rq2qrojzTrouYZsmvKNPTzir+pB0F8LFpoIFmtM3z/AGlxBkZcoG9zrtp77b8hUjuKrzSAGU3d/wCPz/fiU3vNe8DFkIEKqzvEEEan/dLNXiux0AUgy/4yA1w3JNfBILfhLW4VngksPzHUUZdLj0JTzjPlmJIbpQ/eVGcaA3iUqNQGOxM7D9OtLvqPiFDr5pnCEttjrO9dB1P56LMvqW0jU6dNax3HUr1EYpoHkoxUUyjXDeHeFbmYgyDpoMs7e4rRgwvhD7o7/BY2Lx/jdEG2Nvj/AKRDGYkqyAKXLZtBvAjXXzq1JIWuAAu1nYeESxuLnBtVqdrP+l2HtgjvGQBj4jpqI2HlAEfOmwAtzuGu6UrnB3ctd4Rp5Hz+JVW+v1lRkMKDuRuY2joJ3864PHtTfCaH5VqInAP8Ytx4B2HX4q/h28I2kCCPMbj51ZYfCOuyoTM/lJ4Ju/Iqrw3Bm1ILA5o201108644eHubs7q1jsSMVRaCMt/LROx+B70g5oyzEdT/AOqlNAJaN1SjhcYcMC3Ld7+ieuNX4ZGecuXnP+PPpTE7Tpz081B2DePFXh3vy/v8qG1w0Kcyk5wSZJ0ad5HIVAYYNOYHxLs/HukGRwGXbzFba+VKO/xlADlkvtlI2PmdvlUH4xgGm/RTj7LkLvFWXrfHkiSLAjpVwChSzHOskoV2jTwKejR8wf8AFUscPAD5rW7HcRI4eX5QIVlr0CUGKSa23Zx/+Ok6/F/c1c3bphY9lqSFLw4JnHeRl132967wZM/j2VXGd6Ij3W/4Wkug/FlBcZggJ5evKRWqb3A1G3ovONy3lLjlNX6/6TwsGVVfERn18o9yIAqdcivNQu9HE6Dw/P7JjvklpHdKuyjnO4jlHKleXxf41wpZe8IZRzk8nj4pEw4zB10mSZkyG1Ok6GYPzpiMWHN/bQ6dxBjk12qq40+yj+swE7wQS2XbSRMH0MaetRElBuca2mYMznd2dAL34PH9rP8AFroN1o20HuAAfxrNxJBlNLfwDHtgaHfuqp1wVtErGPLW1sAQTC5p5enWNKuMxDnMEQ9LWa/BtjldiSdBZrzpG8NgwjE5mYkAeIydN/bUVfjiyOuybHKxZsSZYwMoABO22qgOKa49y0sADQuNwIEiOszz/KuRkMj3Rj5qwIGwRMnduf8AH94pS8Ntd2pSZymfY6g/mPaukDRGCzp+VxxjzM8S1uK+I3Cr2MEwvm4QIMx12gH3/WuTIHd8ZDsrEuKZ7KIBdir+eyl41bLW8qgkkjQfOp4sF0dNFm1y7Ne2ObO80ACpuHrFpBEQoBHQxr+NdIRUYHkuGLNzvPmUIssPrZ9SPcLH6GqLCPalrytcOzgPIfK0dFaawEAfhbXHdgQozNE89T+E1lnCukcXDQWvQt7RjgjYx1k0LR22xIBO/P151pNNhefkbldQ2/CG8VtNdIRYhdWJ2BOw9Y1+VVcSx0pyN43WpgZWYZpkk50A8uT6ITi8C1v4tQdiNv8AVZ80Dot1sYbGR4geH5FQRXBW1tOzZH1dJB+9z/7N5VzdumFkXamE1b4OLZci4BrAWev+auYTJmIf8Fndo98GAx8b+iLKzasyq14AhVDQIMHn1jfyq8CdzWbp5LIcGaNaSIzqTXP+vVSrbyN4FEOSbhJ2OmsHf0rqG5ToN99VXL+8HjcbaPDoljLGXKLY5Bdee0GImOXWn7u1UjNnJzXn6k/e/wC+iQrqzoZYiIYnLoYOnLait3s3+iA6g2OTQDXSr180gvxAcageJo8AMbyf2KA4jRw9TwgxBwLozvsOfT93Wb4qwN1iuo0222E1lYlwMhpeiwLXNw7Q7f8A2qs1wVtPs3MrBhuCD8qkx2Vwd0UJIxIwsPIpaLEWmuG04lVGpAMNr5j2HvWs9j5C12wXnI5I4GyR7ng8aKW7ct2nBMLnBE7DTUT8z+FdHGONwJ0tcWNmxEZAs5Tdeuh+yrX8ELzi6G8PhgR8QBk/PWuLoO+f3gOmn0VpmL9mjMBbrrfkT/XPmruOeLbkEg5TEbydBHvViZ1MJCo4VmaZoO16+nP0UXCrrskuZaSNoiI5fOueFc97Ldva79oRxxShsYoUo8TjHF0WxHiA1O43n8BNc5JXibuxzS7QYWN2GMz/APG/j0Vo4dYgACNRpqD19as922qAVDv35rJ/50Q1uMz4AhDzl/6gzE9TVM4z/GtdlqN7KA/kLrbV+Z0tFgsaDlpV4ChSxnOLjZ5QHjN5ku+FiJUEx7j5wBWbi3vZJ4DVheg7NhjlgGdoNE1fwKMYOzkRRzjXzJ3Pzq/EzIwBYuJk7yVzvl6cfRNx9rNbYeRI9RrUZ2ZoyFLByGOZrvP7rKg1hL2C2nZw/wDHTb739zVzdumsi/61JNPwyMXXJGadPXeukQcXjLuuM5YI3Z9q1WgA1zBUa+BlcZo0Osc4G0SK1mg7gAuG6844j3SSIzq3S/3zUy2gp8CiHJZjm6xrGs6eldQ2vdG+6rl5d77tWihoo2HdRAVbKjUCZG+oG0bfjUTce1ZVMATkhxJeTptXoVKsMAyHcgzrBjQ6en41MU4Zmrmbjd3cg2scX13SXLwAbOIUEDqCDAk+WuvpQXgA5tv7QyEkt7s6kX52P3RR3bFt2MgFgIPkDNDmRuOo1r6JtlniYA0kAnT1WTPlWGV64XWq4CkmtD/EQ6Kts/aNAA/liCZ8oFa3tAe0NZ7xXm/YjHI50w8AvXre3xU9vDlyTeVTGigarHM68ydPauwYXEmQDyVd87Y2gQEjk9b4+CsJCrpsukDy5etdRTW0OFWIe99u51v8qlwnviW76ZEZQY5zrI36fOquG70k95xsr+P9nDR3Fa3fwU2Mx4tMFKk5hIyxvtrNTlnEbqI3XPD4N2IjLgao89N1F9QOcXS3imSvICIgHmQOfOoeznP3pOvT8Lp7a3ujh2jw1V831rzKvk8+W9WrFWs3K4nLWqHpwpZLGc5YtPQzMRzqqMIwnMd7taTu0pAAxtZQK+lK/nETOgmTy03q1elrOyOzZa1Waxwe6zXFViuwMch+fWsiYPlcXtGi9Rhe7w0bYnuAdyL6rSW3zAEbEA/PWtZpsArzEjS15aeFFxC7ltsfIgep0H41zmdlYSu+EYZJmt8/tqsotYS9etp2cH/HT+r+5q5u3TWScUBSXW3KkMpgjaujHlpsLnIxr2ljtij1u9nC3LWXN4e9Maxz/qGsVqsfmAeyv/0vPyRhjjFLda5PX+tlKCFE2xb7o/EQYjkSI0PKa6ghotlZeVVIMhIkLs/H3519FKsIBlCC0AZjSN50AiNvxqYpu1ZVA5pD4s2c7fu6ha3M3bTSZ0E/Zn7p0+evlUC2/wCSM/0uofl/hmFDrWvUf8S/XIIW4IadSASgBmDmOw5a86fe14XjX6fNR9mzDPEdOP8A2sb6fopBuO3QbvhOuUBoO++hjfSqOLeO88J41Wx2ZEe48Y5sX8ENFU1ppaEK3wa6FujMQAQRJ6mP371awj2tk1VDtKN8kBDddQUbvYxg4CpmQwM06Az16RWi6VwcAG2Dz5rDiw0boyXvpws1zX9pMPw0LdNzMWJBmepjUeUSKizDhkme7/tSlxpkg7kCqrbprv8ARSY/iAtFZBOadonSP81ObECIi+VDCYN2JDspqq32Ve7gWd1uMQCCvgjYAzE9dzXJ2HdI8SE9NPJd2Y1kUToWjcHxeZHToic1bulmAWVncNhroZCwYW8wOUnQa6SvLWKy2RShzS68t9V6OXEYcse1lZ8tXXz1paGtRebWXVO8vlZOVnYkToQCTt6Vjgd5MRwSV6tzu4wofXiDR81plEADlWvVCgvLFxJsqhjsf3LAZcysJ3gg8/Uf7qpNOYXbWCtLDYMYqOwaINfDhCMfxBrsD4VHL/JqhPiXS6bBbOEwTMNruTyqwquri2nZuPq6f1f3NXN26ayJNCko2qSSt8MxeRspMI0Zp/elWMPKWOrg7qljMP3jMwHiGyOKwXUd2LEbg7GTPllmtMEN10yLAcHSb5u9/H3tNTwQVg22aQFUyAwmRG4La7c6Y8Go90np1SfUth1h4HJGtf6812WftLbEyZyzCt908veeoqWW/Gw35cdCjPX8UoA035HISXcYsMlwQdFIEkQ2gMxtH5GoulbRa/0+abMO+2viNirvbUcVuhvH7SLkCgAwdAI00j9aq41jW1W60+ypJX5y4kjz6oSDVBa6ShJG+C4NWtsWUGSRryH6VpYSFjoyXC7WF2nipGTBrDVa/FE8TfW2gY6LoB7wNOumvtV172xts7LLhhknkyjfVVOI4l8qvY8QUliw2gAiI578toqvPI8tBj1V7BwxteWT6E6Ac9fgp7mCDgF9Xgajlz0HSujoGvAL9+qrsxb4nFsfu66fT5q0W58t67uOlqm1pzUhWEa+WRbghdydJMAwCR+zVCPv8wa/ZbE4wgjc+E27+9yAid34T6Grrj4SsqLV49Qg9viT3hkRcrEeJp0A5kVSbiXzDIwUeStd+AiwxMshto2HJ8lLg+Fd26sGzRMiI3HrTjwhjcCDahP2kJ4ywtrnfoUVirqyCs7x+7NwAfdGvqf9RWXjnAvyjhej7JiLYi48n7IdVFaqcKELZdnT/wAdP6v7mrm7dMLJstCkomNSCSWw4zrn+GRPp/iukeUOGbZcpg4xuyb1ojqcUti73fgFqNDGmbf0j9a0m4lgfk0r8rCdgJTF3hvPe3Nf2rmYpDSSh+FVSY5jbUjQ/MV3zFmt6eip5BLpVO5JO6aLM5WtkgFs5BOhDAzp7/Oll2c3rfzUjIAXMkGoFaDUVt+9E362pDhxl8RSN5nTfn+lHfNIcH6a0mcK8OaYzemb87Ifx2wi5IAB1HmQOvX/AHVXGsa0NrQrQ7KmlkL8x0/KDRVBbK6hCLcCtsyuMxCc43JI5Hlp+laGDa5zSL0WL2o5jHNdVu/A+6JYTABVKklxyzawOQHT2q2yANblOvr0WZPjHPcHN8PppZ6qe2FRB/Ko/AV0blYzTYLi8vll8W5P1Kq2+IrcUBP/AJGGi9OpJ6D8a4jENkbTNzx/atuwL4ZM0ujQd+vp5lR4HB3EZQz5kAMDkDoAPPfT0qMMMjHAF1tCnicVBKxzmMpxI+X7uruJvi2hc7D/ADVmWQMaXFUMPEZZAwcofiMd3ylLIJkeJiICj35mqj5jK3JEN9ytGDCjDOEuINVsNySl4JhGQvmEHTXkRrsaeEiMd5hql2niWzBmQ6aop61cKym3eizI4zdyxp/5R4v8fhWP7ZJVfVeo/wDF4fNmo+nCoGeZknearWtAADQJQKRTUopIWx7OD/jp/V/c1c3bphZRjTTULCmEJjLUkkwCmktNgrzW7StcYspACqFkjQkbanT8q1YnGNgLza87iI2zyubEACDqSd1MMMVIa1rMyGY5YOsjeDMbDnXTuy2nM+p011XETCS2TaVVEAXY0166dU0X0cC3cjMTBXWMy6nXpp7zUc7JAGO35HmEzDJC4yx7AaHyOg/eEJ44gF3T+UaTtv8AL0qnjABJp0Wt2Y5zodev9flDjVRaKQihJX+F8Q7oMCpaTIjr+4q3hsR3QIq1nY7A+0EOBqkUC4iN18R13m2D05GKuDv641+iyycGXXR8I+Dq+otLb4ZlyrnZrYmUaIJ5ctucU24eqBJI6FJ+ODgXBgD+CPr8fPdWreGRWzBQDEaaab7e1dxGxrrAoqo6eR7MjiSLtQ8UxvdBSNSTt1Gs/pXLETd0AfNWMDhfaHObwBv58KpfW5iEGUBE38R1b5bCuTxJiG6aBWYjDgZCHeJ3lsP9q1wnDd3bgiGkz84H4RXXDR93HR3VXtCcTTZmnShSlxuLFoAtsSBpvsT+lTllEYsrlhsM7EOLW7gWhvEeLqVK25JOhMRA9+dU58YC2mLTwfZj2vzy8cboLFZy3VwoQnCkhSMKSFu+yq/8W3t9/wDvaoO3UhssQ1CaaRUlFRsKYQozTCFe4ZxE23GYkoAQB/LMage0e5q1BPkd4tlQxmDErDkADjXx/d/grXDca5umAWDEwpb4RM+cVKGdxlNa2uOJwsYgGY1lrUDfhEcQyPCMQHkaA6gjXTppOvnVtxY8Bjt7467rNYySEmRgttHU8jb6dED4rZC3SASdjqZOvnVDEMDJKC2sDKZYQ4+YVQVwVtNFCadabKwPQg/I1JpyuBPVQkbmYWjkELSXuL2ly+LNJ5ch1P8AjetZ2KjFa2vNR9nzusEVXXn0TMbxYLlKqWTm0ED2J0JmoyYrLRaLHJXSHs7PbXEB3AvX4hV+JC8+V0BULqBPj15kbbcvWoz96+nNFAfNdcJ7LETHIbJ0Omn75q1c4UrDxks8fFJkeg2A8orqcM1zfGST1VZvaEkbv4wA3pX35V1EAAHQR8qsAACgqLiXOLjyqN/iqpcKMDAA1GuvQ/hVV+Kax5aVoRdnPliEjN+h6IRxXH96RAhRtO586o4ifvTQ2C2MFg/ZwSdSd/6VKqyvJc1CEsUISrQUKTeooWz7PD/jp/V/c1QJ1TBWQimmmkU0KNqaSYaaE2mEKfBYo23Djly6ipxvLHZguE8LZmFjkXfiaNYaTFwk+EbzPhI9BGvlVw4hpiN7rNGCe3ENr3R9uQfVBXcmSSSTuTvVA2TZWs0ACgmChSSgUFCbNCFrMPhl7oLAKkCfORvW2xjO7DeKXk5ZpDOXA63+hWLgAXWAo67AD/FdNK12XHxF2m9/VddYKpJMACSaTngAuKTInPcGDcqoOKWsubOP/H73pl3muXtMeXNatf8Aj58+QN+PHzQc8buQQI1JgkaiZ06fOqPtkvktj/xcFgm0MLEmSZJ3POqpJJsrQaA0UNlxFJNKaEJwoQuopCcBSQpVpFC2PZ0/8dP6v7mqB3TCzOEwzXbiW1jM7KgnaWIUSeQk0rUlcxPZrFI5Q2LhM5QQpIMlgIMbHKY9KYeEEKDhPAr2JW61oAi0oZt5MyAqgAyxI8h1IplwG6VJtzs5ilVmbD3QE+KUIjbludxsNJFGdvVFFP4j2axFkWe8TK14sqW9c4KlRqCIElhGp84oDwdkiKSnsjjA2T6u+Ygn7saHL8UxOaBlmZO1PvGooqdex+KOQImcvbW5AIBUMXAUh48co3hE7Ud4EZSqvFuAXbCWrjgZLqoysDoc65ssGCWAiYBAka0NcCgikKippLjQhIooKFMcY+TJnOXppt0neK6d+/LlvRcPZoTJ3mUWm3MdcK5S5K9NNfUxJ96DM9zcpOiG4WJj87W6/vwTWvMQASSo5EmPlUMxqr0XURsBzAC/RQ0lJcooQlAoQnRQhNahCSaEJwoQpUpFCky6SKihbXs5hz9XScwPi0yn+Zqid1IBZbCYhrdxHX4kdWXSdVII056iir0RdI/a7cXl7wFEBKPbUJ4FRnYu7lSCWfMSdxGvWomPhMPsWs/wzi9ywHCZYc2ycwn/AON1uLGojxKPapkAoukSs9sMXkuhWAV3dyQD4DcMkDWIJGgaY1o7oHWtlEyAGuSosd2mvXntXLiW4s3TcARMoLsyu2YydWKz7mgR0LCC8E1yrbdssU9wlVtBCzMtnu1KBjc73NsMzhwGzcyJobFZobofIGjM7QJljtxjEOYOubKq5iik+FnYe8u3z8qO7CM6o8Q4/fv2rdm6VKW8otjKAVyrlENvBG/WJphlHRBcKQ02yGKkGQdRv+VTLSDRGqgHtIDr0XXLJ000O1MtcACeUhI0kgHb/qYcOdNN9tf05UZXHhBe0Xrsm3rTAkEbSD6+tBYQaIQ2RrgCDuuSyx0Cmeny60BriaAQ6RgbmJ0SrYaCY0Bg+Xt7UZHGzWyfeMBAvfUJgXyNLVSsKS3hmMwOca6anbc1JrHO2XN0zG7lNFskDQ67ab/5pU7opZ27krrdotIAkgSRzgH8abWF1gBRfI1lFx3TO6Y8jvGx36etGU9FLO3qE9MM0EwdI9dZAgc9RTDHEXSiZWA0T+hTHBMBJHIGOesxp7GgxPA2UBiIyavr6aeeyalhtsrab6H2qOR3RT71lXY+YXZa5rott2bukYdAGYDxaA6fE1QO6ksjbeCD0IPyqbTTgVGRuZpb1Vw8QPxBGyqWLGebfDrGkagCrXtOu3X6/wBKj7F4avpx0+PKju8WBnwaGdJG5IIO3KD86kcTxSi3AEUc21deL8+U7+JSS3dtHgkztBeJMaTOnpR7SLuunPS/7R7C7LWbrx1rz8k08V1+Dmp+LmBBnTWfzApnFeXRL2DSs3UbdU5OKak5Ty+9qYBHiOXXeaBi6O375oPZ9gDN9PO9NdFWsY7JbKZZmdc2moA2jlFc458jMtLrNhO8kD72rhStxYzJX+b72omNjHKPxrp7Wbuuq4js8AUD046Xv81Dax0XGfL8U6TtqD01qDcRTy+t11fgw6JsV7eSlHFDHwc5+Ix8WbaPaamMURx+3a5ns8Hd3HTyr9CYnEWG4n4tcxnxFTvyiKTcU4fXnqpOwLTsa24FaeXnak/imh8PikkD7urBtddfl71P2vQ6a/Te1zPZ/iGumnroCOn5TBxVsxOURppMbEncDbXao+1m7r9/eFI9nty1fXjqK5581DheIlM3hmSG+Ijrp5jWoRzlhOm5tdZsIJQBewra+nyKfdx893A1WC0/eIgDnsAIofPeWuN0o8JlL7PvaDyCVuLtM5RyO/SecedT9qJN0of+Pblq+v1r+kxOKEADKNBG+4gD9POj2k6aJnANJJvfX62okxZzs0A55BEkbkcxryrmJiHF1brq7Cgxtjvb0/eVO3EXB2WZ84+LNEbbjep+1u3r9u1xHZ8e1mq/FfoSfxMgyFUbdeRY/qaPanXsEzgGEUXHnpyK/CReJsCIA0ygAyfhmNZ86PaXXYCfsLCNSefrX9KXDcQIHiEwABHkCNdfOhmKI94KEuADvdO5N/Eg6KmDVRaK2/Zy2fq6afzf3NUDumFlcJdVXQuuZAyll/mUEEieUiR70lJbFu0+ABuBbB7tzYLKLKBWFt7jQ1sOFMBgJ5xrMSY5XKVhV7/aHh4W8EwoLNqmezbyk5FA2I7pQ4LaAzOoO1PK7qo2E9e1HDlZwuEPcsbLZMiSxD32fN4oZRnQKp0hI0FGR3VFhD+O9oMK9l0sYdFuO6k3DYtr4AkNlhm7ti4BhdIk6Emm1hG5SNcLKFq6qKUxQhJNCFwNCF2aikJJp0hLSQuPlQhJloRSTLQhOC0IT9OlJNLAoQuYTrQhRMlO0lwWhCdQhJQhbfs5P1dP6v7mrm7dSCzVzAt1Gn76UBNRtgW6j5/6p2lSiOCbqP37U7Qk+pN1H4/4p2klGBbqP37UWhd9Sby/ftRaKTfqTdR8z/inaVJRgWjcfv2otOl31Fuo+f8AqlaVLjgm6j9+1PMil31JvL9+1K0UlODPl8z/AIotFKS1gWJAGWSY1J5+1K06UN22VMGJ8qAbQoZFNJcppoKVaRRadNCLXGkhPK86aExloQmFqaF1CFu+zN2MNbGUH4tST/M1c3bph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Diagram 1"/>
          <p:cNvGraphicFramePr/>
          <p:nvPr>
            <p:extLst>
              <p:ext uri="{D42A27DB-BD31-4B8C-83A1-F6EECF244321}">
                <p14:modId xmlns:p14="http://schemas.microsoft.com/office/powerpoint/2010/main" val="2643164441"/>
              </p:ext>
            </p:extLst>
          </p:nvPr>
        </p:nvGraphicFramePr>
        <p:xfrm>
          <a:off x="460375" y="620688"/>
          <a:ext cx="7944817"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utoShape 3" descr="data:image/jpeg;base64,/9j/4AAQSkZJRgABAQAAAQABAAD/2wCEAAkGBxQTEhUUExQVFhUXFxgXFxgYFBgYHRcYFxwYGBccGBgaHCggGBolHBcUITEkJSkrLi4uGB8zODMsNygtLisBCgoKDg0OGxAQGiwkICQsLywsLCwsLCwsLCwsLCwsLCwsLCwsLCwsLCwsLCwsLCwsLCwsLCwsLCwsLCwsLCwsLP/AABEIAR4AsAMBIgACEQEDEQH/xAAcAAABBQEBAQAAAAAAAAAAAAAGAQIDBAUHAAj/xABTEAACAQIDBAUFCQsJBgcAAAABAhEAAwQSIQUxQVEGEyJhcTKBkaGxByQ0QnJzlNHwFCNSU1RidIKzweEVFheSk7LS0/Ezg6K0xNQlZISjwsPi/8QAGQEAAwEBAQAAAAAAAAAAAAAAAAECAwQF/8QAJhEBAAECBQMFAQEAAAAAAAAAAAECEQMSEzFRFCEyBDNBYYFCcf/aAAwDAQACEQMRAD8AJuigJwtk5Zbq1M5mDbtd2+iO1mI+tDp5w0UMdB7gbBWCRrkG7u0ohxWOFq1cuPJW2jOYiYQFjvIEwOJryMTyl1X+VmTwg+r1az6aULz1oUTp7ZIB+58XBggiypBBEgiH1ERXh09tfk2N/sB/jo0MThOeBelunlKEB7oVn8lx30cf46d/SHZ/Jcd/YD/HRo4nBZ4FeWkC0Jn3Q7P5Njf7Af46b/SJY/JsaP8A04/xU9HE4GeBcN9eK0I/0g2PxGM+j/8A6pf6QrH4jGfRz9dGjicDPAwyUht0JL7oVj8RjPo5+upP6QsP+Ixn0Y/XRo4nAz0icinBaFf5/wCH/E4v6O310q+6BhvxWK+jNS0cTg81Iqy17LQuOnuG/F4r6M9O/n9hvxWL+ivRo4nBZoEvV0vV0L/0hYb8VjPolz6qd/P3D/icZ9Eu/VRo4nAzwJclIUobPTzDR/ssX58JdHrIpP5+Yb8DFfRLv+GjRxOBnp5ETpVPGYcMp0FV9i9JLGKZ1tdYGthSwuWmtmHzZSMw1nKa0Lw0NRMTTNpVE3CPud/ALHyP3mtXpWfeGM/Rr/7Nqyvc7+AYf5H7zWr0tH/h+M/Rb/7Nq1n3P1P8uG7QPaG7yLX7K3VRkHKpNpXO2PkWv2VuqbMSK9RzJIzlLaLLMQq7tWcgAeMxU7bJuh2U2wHVQ7AlAArZQGzFoIJdNZ41Vwl023S4IzI6uJ3ShDCe6RV3DbZurduXN7XFKGS+ilkeFIYEAdWoGu7SgK+GwFx1zokqW6vNpGbLngngcsnXl3U1MGSofKMpzAElRmygFsoJloBExO8Ve2VjrlqQhUAh8ykEhg4UQQTHZKqykagjfUVjHFV6lktuq5wpdZKC7lLZdYBkSDEgkwdaAr3sCQs5RGXPOnk5zbnv7cr4zTV2VcLFRbJYW+tIEE9XlD5oB1GUgxvirGJxpKC3CwFyBtZydY17Lvj/AGjsZieFMba9wXBcWFcJbRSJBXqwiqw18qLa79N+lAR2MERmzICR1YVdCGe7rbGm+VzNH5sHlRR0k6NGz9zg2kTr0HkkELdb/ZgGJgmFM6azoYrBTaTXGdyLa3Ha26ALCZ7QyKoUblKPc0HGAOFG/TXpnaxQs9UGXqLmZ8wIz5cjoqkjcbiKODaExEmkcWc8t4ZygcL2dYJKicsFsoJloDLMTE067YK5c6xnUOu7VSSAfCVYa8q8uNPUpZZVYW83VscwZM8FtzAESJEgxJ8Klv47rBbDIn3tFtgjPLKpYw3aj4x1EcKZFXBuHy5IaA0ER2WUXAe4FCGnlUJwZys2UZUIBOkAmYA5nQ7uRNX7+37jXbd45RctiFK5kkZnZZykbs5AjgADOsxLtV8t5QqRfOZwAYU5s4yLOVYMgGJAYjjSCkNnNmQdXq6i4ug1TU5u5YVpJgAAkwBThgTLgJ5AzMdIAO7XcZEERv4TV47WcMhypC4f7mKkMA9oqwM6yGIeZEagcN8GExpt9aFUBbqG2VkkAEETBOrAw4J1DAERuIFVEHIeipBpyqTC2A+huIjSAM+YA75JYKQAI4mdRAOsEOy+h1y7hrmJNxEVVZlE5i2XeDwExz9FEzYRAw9x8dq78xZ/a4mukX91c49x0du98xZ/a4mukYkV5vqfcl0YewO9zwRgbHyK0+lze8MX+jX/ANm1ZvQLTA2PkCr/AEvPvDGfo179m1Kfc/T/AJcF2ifvn6lr9klVw2lWNoEZ9fxdr09VbiqYPsr03MVjU+GWBPP1VUY01XoC+XUcf4+eqzuZJ500NTWamEouDj9vCi/afRCyq3sl24rW8LaxZNyCpW4YZCVUFWGkHXNrpQXwiiTpdt5MW1sW3vraFq3bdGAAzWhGcItwqxgyJgiN9IMrbGyXw198O5V7iEA9XmYEsAQAWUEnUcK07/Re6uIXDXL1gXWNlLYL3CtzrwChRktt2JIWTAmre0ts4S5jrmMm/mLC5atmykLcRQENwi92lDqhgbxPgVTpHYa5s69cDLdwrKLot2lCtat3OstKnbGoErqAO13RQbKudHWC3H66wUtMUuuDdhHkBUhrQZ2btRlBEIxJEVWx+yXsi2zFWt3Uz27iElXAOVvKAYMrAqVIBBrSXbNprWKw75xbvXxiLVwJJS4Mwh0zaqyMRoZBAMGq21dpK9nDYe3mNvDi7DMApd7zh3OUE5V0UASToSYmAEyjSK1K1NagJVNPmq+anZ5imEpuQRWlb6SYgWeoW5lta9kBfjZs0mJIOY6HTQVkGnIIpB133Hh2rv6PY/a4muk4kaVzj3IN90/+Xw/7TFV0m5urzfU+5Low/EIdCGzYOyd0oNBuHhVrpgnvDF/o97+41UPc/PvKx82vsrR6XH3hi/0e7/calPufp/y4HtNe3/u7P7K3VKtHaw++fqWf2VuqRSvUcyJhSYewzuqIMzuwRRzZiFUeckCpXptsneJkagiQR4Ug006KY0gEWGgnKDntwW5A5onuqjgsSLNxi9u1dKypS7JUGYk5GBkQQIbjxooxllv5Ew5ytAxjtMHQZCFM8BMAHnW2mXrNjdZ90dYbdrLlIymbhzZ51PZiY+LSudgS237f5FgfRiR/1NXdmXWvluq2fhHyDM8fdAyrxYzidw57hxomw7XFsYpj91yNpmDYDFwAr6d6eTI+TWR0HwjC5jw9t2YYHFpcVYnN2QUBAIDEhgNDu3Gi4Zm0cb1D5buz8IhgMM64tZU+SwnE6qY3jTQ1W/l21+RYKN2/Ff8Ac0fYTDscdsp7OZ8H1Yt2WjUAI5uJeI06wODIgLoIGhrN2Kt7Nim99hRs7EKrXV++B0dGOTUE5esJXXiQCNYdxYKfy3Z/IcJryfFj/qKVds4c78Dhh/vsWP8AqKJdrbQ+7MBins22+GWGKKJYW+oKl3VNAHuLmMaZjxOpu7MvOLWNZ/ukm2mylItAm4ri3bF1VDaBs+YMO8zNABOL2hZZCiYWzaYkEOly+xAEyIu3WEGeEbqzG3766Vt/AuMLtJUUNG0LcCyhyhWQuVVRMQcgYcGXuFe2NgPvez7d5B1gXaItpcEq2JtsBYVwdGIOaAeIii4s5qXBJjnw4U5N9aOPu4p7R6/rCou+VcU5luFWzIGbUCNSg0GVTA40MsRTIsU5TTQa9mpB2D3IN939Hw/7TE10ht1c39x863fmMP8A38RXRrm4+Feb6n3JdGH4g/oMIwdkb+wvsrV6U2i2CxKoCzGzcAVVLEkqYAA1J7hWT0F0wdj5C+yiy2N1TXNq7/aoi8OD4jo7echupxA7NsEHB4nQqiqd1sjeKgPRi/wtYj6Hiv8AKr6FRaeq1v1c8M9KHzo/Re/+Lv8A0LE/5VM/mte/F3/oeK/yq+kBbpQlHVzwNOHzb/Ni/wDgX+XwTFf5Ve/m3iPwb30XF6cPxWmmlfSRWky0dXPBab5wGwcQOF6f0fFj/wCmm/yBiBuFz6Pix7LFfSBFMin1f0NN83jo9iRuzjuFjGj2YffSjYGK/CuD/c46f+Xr6SQVKq0dXPB6b5ntdH8ShlSytzFnGqY46jDbqdY2JiUmGdZ10tY4Se+MPX0wFqSKOr+i03zHa2PiVEKzqOS2saB/y9MbYeIIglyBuBs4wgeY4evp/LSRS6z6Gm+ZMTsfEPGd7jRuzWsaY8JsVWOxLn2sYr/Ir6ly0yKfV/Q03y5/Ij/hD+wxX+RSjY7fhj+xxX/b19RVG1Lq/oaTmPuRJDXxqctrDrOR1BIN8mOsVSfKHCui3dxqdqgv7j4GubErz1ZmtMWiwO6C/A7HzY9lFluhXoOfedj5C+yiq1RieUiNoWEqUVEtSCszOFOptLQRYqrjMYlpZdgOXM+A3ms/HbbElbWpGhbgD3c/H21iNazMc7Fn4k+fn5I7q1po5DRudISx+929Obn/AOI+us/FbRvtucr4AD0cfXTBaOukjh4czyFV8VZ046wF7pNaxTECytN43O1dcDhLtqfTTcRhLuhJcjjDk+iryM6jeDr8bzzw1qT7qAKgwM+gMfG1008DVlZQtQYVtG5mRu5ERTruKv2tVvONYH3zMI5wZFSXy0gkTM6Hu36+Amnthge3bjX4p3TuykcDwoOy7s/pbdUDrVFzmRCmBv0AgnzCirZm07d9M9tp4EcVPIjhXO8VZXILighZhlknKR5Q80VWBuJcLI5V5GUg75EqDO8NGk6EiDUVYcTsTrM02KGej/StbpFu9CXDoD8Vjy18lu40TTXPVTNPaTJTWpSaQ1JozUGJOh8DU5qtizofA0GEeg3wKx82vsoosihnoL8Cw/zS+wUUWhWmJ5SUbJ1qUVGtSisjerA2xtBi5tI0AaORzMGAfD291bWMxS20LHhw5ngKErL9YZO8tJgxJJ1Phv8AMO+tcOPkk+BtGd0AerkB39/fUhtxv37z9u+rOEWFgHnrz4+yq1xCT5/ZvraBKQ2o4Tz8Ka1sHu5axrTj2YOUsddw3fxqJieIJJ1gRoeRjxj01RPG0CI1FUMcoZchXhA8ZGkfbdVw3GXygS7cF4cvMKgsGXLORI3LIOUcz+caATFJAHPMkR5h6Kp7ObW8BOQNofAQIPhFPxd93YZVZVXySQQCx0ndMAbuZiodo4nq7XU2lJYgDMRA7yft3UwmzxavvEgkQAJkwFMDjrNZOLQqtpTxDWzAO4kAT4MZHhWlh2DoqKDkQakg9s8Y4sfsd8VXxOEN1pghRHZPlGNYAnQbt+tETaRMMh3Z7QuMZYhZPMxMP38jRx0G6RHEKbdwzdQb+LrukjmNJ8aFcSOri2AGDLpoNwEkHzA+qse1iupdbij46kHvzAiTw3U6qc8WRs7dSNVfZuMF60lxdA6ho5cx5jp5qnNcUxZZjVUxp7J8DVw7qp4rcfA0lBboJ8Cw/wA0vsFE9qhboN8Cw/za+wUU2jWmJ5SUbLC1KKhU1IDWRhvpbeOZVB0CsSO8kQfMqv6azdnJlmZA0gHeZ8onzAemq+2MQbjk6j742sfFDMq/8Kr6anwVhtC0KI1gb/E+iuqItEQIbVhwCWMDSTqdFEQe6TT7jCYqDD3JO+f3RqPXFPbnTJYQVIGWqqNrxqwH03cKqJTMI7jLrPsqJERV08aW4x1mYjlUTjSgGLcn+NNZJ9tNLAamm28QpmDQa5aA+qquMTTXfz5n91Qtj4cAR9uXqp2MskzBmddT4bhU1HAZ2riB2WA1RgTpv4n2HTvFZN5AARvWTHhvUjvAitDaJJm2qkmZPcBxPLlWSFm4ltpGsAkbpMfVW1OyKnQfc4xjFLtotIQqy9y3A0gd0qT5zRkTXN/c1fLib6E6i3EbpyXCN3dmjz10aK5MaLVHTsQmqd/cfA1buGquIHZPgayXAU6CfA7Hza+wUVJQt0F+B2Pm19goptmtMTyko2TpUlMt1IKzDn22LmS++UQmfs/q5Vcf1hHoqwNoAoZtOEnylg6QNRBkGaq9JbjC9eSNEY3JncG6t57xJINLsjaNu4cgOhhRx3Cf3V127QUS29nkBAQCJ1AO/wA9SqSRVG00zB3CfXUrYoKNASeSx+80jT+ep+uGU60PYvpHbt6OtxfFdDSXukNnLmR1JJgAET4EcKqIKRAuts89/jSYjEKqTugTVC7jQiCTrAO+I50MbW6S2mUoWykaRzj/AEpxFylt3cWC0TvqHGMFn6vtFCNnbySAiux8K0RtC/dI97mOMkiR36VWSRFS/duGAeXEd1WsPtpcnaaCOMTp31jXMU48oRHLUe2ay7bZnjhInf8AbdRFNymbNjae2wx1uCOEaerWT3aCsiziJugk5sxhdBOo7OvjVva+DtiSFPmUBfXJPCs3Gk5yQoUIFAgQNCNfGqiIsUy3+g91v5TH5wu5u4EZvbFdbrjvQK6H2laIPC4f/bf+FdiNcvqPKP8AFUGMaq3j2W4aGrJqG+OyfA1zrCfQf4HY+bWie3Qz0F+B2Pm19gootDStcTyko2TJUgpiVIKyAJ2ljrb4m5K789kyN5Q5TPnmO6qGF2SmHuAiczzqeUgDTh3+apukGygMTdugZe1J/PXKNfMSPQae93Petht2XTzHT1V207RYlS5nQsYMQRuPpq5se65WckudQXkKBuHDUnUxyiiDBrpU161O6gMDFpedSCLDKd4KtHpnX0Vi2uh6u+Yg2ypkqrSreE6ijNLP5seemXXiacSUs0YK3BzKN0eigQbETEX7knIJ7MCdfDj4UcK2YE7wZ/09GtCeHf79cyn4xMfV66dM2FUCPo30fNi2PifJCZm73Yg6/mroO/Wm7aVlEh2OkQQv7gK29m40XrQI0I0YHgRVfFYR23FV7wJPmnjSv37mClwuKuzFvQaEaCNJ5676i/kW7bl7gA36TPpo/wAIq2UCiePnJ1JPMnWsrahVtGbSCfGqzFlA5dG0Ze1MZuUmPOYmodpXSEgggRAnuJj0AitfordXrnVogq3L4va/cawul20Ea/1axAiY5wJ/fWkb2ROwl9yRrZxT5p6wWjk003jMfGCAPE11xq5T7kWB98XLvBLIXdxdpB9CH011Rq4/UeaqNnjVe+OyfA1OwqDEnst4GudpAU6DfBLHzaeyie2aGehHwSx82nsomtDWtMTyko2WUqSmIKlRazNi7asgOGaMpQqZ5jtebsg/1aD8QsXUIkAQo37vi+qKPttWVNls24FW8CGBFDuJwMgkQTIae/Sa6cKrsS5hLunjFaGXTfWHgRlEHgftFa1m5pVlJLzxWdizA8x9NXb1Yu07hAOsa+nT/X0UwUtGH7Pdr6fX9dA+HvRiHPM0R7b2wLdlVTeTr+aBMUIMwZpDKTNXQVQ62OShzLMMO0K3Tc0rF2JiluW+GZdGE8d48xq1jCQARw31MmTEXTBmhTbuNhfTWtjtodmTpQfte/mGnOqopTVKPZNssx36g7jv7qGyue9pz/1o22NZKqXG8CR9vT6Kp9FcAt3GWrbL2WuSyjiBLEeEA1rmteUTGzoXuWYEphnuER1lzs6b1QAA/wBYv6KMgaflimxXm11Zpu1iLEaq+J8lvA1OxqviR2W8D7KhUBboR8EsfNJ7BRQg3UK9CD70sfNr7BRTaFa4nlJRstoalBqutSCsjQbVcC0xbdpP9YVgteBOmoYiDWztxQ1i5OgiT+qQ37qG8KSDIjfu81b4WxJrvZarWHeD7aaLWbfwqF3Ckzppx7q0C5cehfbHR9L+Zy7qxjLB3HjA79JrcuvAgnvNDm0+kWR8iDM44CWJnkAPGrggTt7DYiwctztj4rDcfVv7qoYPA4m+4yqwHE5dOHp8BR7Y2tdHbxGEuZfikLu46r5t5pb3SkxmbD3UUHRjbaPOY0/hWsVW+GeXub0WwX3OzF3Ll1A0WIIk86JMQAw0Mg1hYbaVu4MyAtu3Ru3HTlS3L2R8s9ljHgSDHsFZz3nuuO2zJ6QtlIAMzXsPsrOk8RHDvpmOwjZ9RIFbWFu9hRGvmIjTfry9tXtBfKK2v3u2BGaDbYd6iQT4xP69Xfcx2Kxu3MU4AAzW0E65tM5PKBp35jWXtg9WqODEvkPMEaz5jFGnuf4gvhT+bdYbuao59bmssSZiiT+RM1RzT2pkVxqI1V8T5LeB9lWKrYvyG8D7KRwFOhBnCWfm19goqsihboMfelj5tPZRXb1Fa4nlKY2Sg1ItMFOBrJSttX/Y3fkMfGATWDswKobjDad4KgiihlkQdQd9AOMS5auupByqQAY8q2xYIw5lZAMeqK3wfmEt9WE/bXn5qdiMNJ9vhVTAYhbiKy8d+u6IBq+pJBjhxrU1G9ZLT6Dz81Z+BwPVqXABdmZjz5ATG6AK0b9yJHPX6/t3162REeanEkz7m12BjqXI56VU2ltw5SFtNMcRFEK2tJiqGNuqB241nv3U7kw9n4PLba6iBbjEAgaDxI3T30m1MIxsow1ac5PmP8PTWwr/ABVgfg6b43zVG7tMssZTqSBppppqeGtE73ONk621vYdGXfl1PIjf6xWZagMVEA6kT4ydPH1RVzo5eDXLtn4sZwOUQG9q+is5bebG5ASAFc5gY7JykE8tTFV8kp9LbmaAIgnMAI0YCDPq9VH/ALnlojA22O+4Xc+kqP8AhVa5p0kJ65bStnYMBPEsY0jdvIFdpwOGFq0ltRARVUfqiP3VljzamIKN0rU004001yLIarYvyG+SfZVlqq4vyG+SfZQqAl0H+C2fm19lF1g0J9CB70sfNp7BRVZFaYvlKY2WTXhXqdWRnChvp1ZPUq4DNlbKQOIeOf5yr6aIxTcRZDqVPEb+R4HzGDVUVWm6XONj33RiCAoncCTlPZAkniSVHpNFiXQRpuI0+3prAxGH++NbcZGHdM6zI13boNaKXgiqCdWIUd+ulddUiEVywzkaQvGY7U8APrqxdXKY3fvP+gqxcTQb5+01FiGnTjw80igH5pA13Vg7cuDKEG8wR4DjPjHpq8MeplTo67wfTI7taz9oYgM4hZgDvgA8qYOvOTk0MrlJ4b4B461ri2rKY3bhy4g1Qw03JcQOEHlxj0+qvYVStpwsghQ4OhHNvXv8aLhS2DbFu7fvGAELWlnmCC55ETHooewO2CcdceewVjzA5gB5xUh2iy2XtMDOd8zTuzNJMceH2NY1/IL05oU7/Aa6eataY7omRH0Cwq4jaDNcEm3N7zgqEB5QWzfqiuukVz/3J9n9i9iojrWyJ8hN8frGP1K6Aa5Meb1WOnYmWmkU+aaxrBZjCq2J8lvA+yrTCq2J8k+BoOAl0N+CWPm09gopsmhjoX8EsfNr7KJ7a6VrieUpjZOjVJNRKKlFYqOilFNmnqaCCvSe3lulonNbQjvKuFYegr6azbSffBdd2OUfe1MdmeUDUxpruBoj6UYXNbz7igOv4IMan83SD3E1jrZS5DjTdp+CVPaHpHqrrw5vTBNK92gPP+6szaztAKxIO7mOQ8aV8SELKzADRhJjQ/xBqC5ekdY0hFBIMb5nhyjWqDEv4zrGGh0B36RrB8+moNRO5WYIJ0mft31bv3UC9c0AsnZHEzGvsrJw13rGZphbYlidxbXQRzJ9U+NxBTLe2HeJQzzqLaO0Bbbsg5zo8zlykwd31cK0dj4IpZGbym1jlO4eyhbaWKD4llQyluCxnfl1jzmR6aUR3O/Z7azLbukaAvEjgCNdfNm9VZeD2auKxdrCqCMznrCPi20BLR5gQO+OdZmL2ibuILseykux58I8+g89dL9yno+yq2NurD3hFsHeLRObN3FzB8FHOrqnJTdnvI+wuHS2ioihUUBVA0AA0AqQ0qimtXntHjTacajS5mEid8agjd40jeaq2K3HwNWSKr4jyT4Ggwl0N+B4f5pfZRTb3UL9Cz70w/zSewUT220rXE8pTGya3UlRIKkmsVPA08GozSg0ElNA3SjC/cjI2HQhHJkL5KtxgHdIiANOyd1GwNR4nDrcUq4DKd4/jwPeK0oqyyUgW44uHORJVQDuMGSSBpod9D23cTicRd6izoojNJiVPCeWlFfSLZa4VeutIxWT1oLuxgwFbUnQbvPQ5hNroxG6WiBqDIESfNNddMxPeCVcXgGvXVt5iqhYP5oUbhu1Mes1Ztrat9WiiLauSe+N0nzf8VLdxpa+LiiMqsX1HAECs/FYwM9to0btETwkgmPtwq4uU9hBtXbQZHCsQQp18ZAjlpFAmI2h1eHYIAOsYljx0JAHdpFbXSOwq5ltiCQMxmQqgbo4msfZvRrE445bFrLa0XrH7KADQ9qJc6blnvinTER3lNUq3RPYD41haBIDNLQPJUTmcnhAMAcSQK+irSBQFXQAAAcgNAKy+jmwrODsrasrGgzNxduLMTrvnTcJgQK1lrlxsTPPbZVNNkoNNJptKawU9NNLUk0hFI3mNVsT5LeBqdqgxB7LeBpwYW6H64Sx81b9gokt7qHuiA96WPmk9goht1eJ5SmNlhaeaRBT8tZyaGnivFaVVoBa8teivRQEd62GBDAEEQQRIIO8EHeK570r6JG1mxGGkqok2hMqPjFCNSBvyndrHKuisKblrWiuadimHCsJeuBHcgy5gDiQIPPXU/aKoYvFnrFRdXJUNAJ3EEIoA183Kuw7V6EYW/rle0Zn702WT8kgr6AKt7E6KYXCnNatjP8AjGOZ9d8E+T+rFdOvTHdE0zsEOjfRe7iWW5iAUsAzlZSrXjodVIlUkazv3ARrXSlSNBoBw5UqCnRXNXXNUqiLEFKteNIKgzppGNeivRSBoNezUpFNIoMpqvih2G+SfZU1QYzyG+SaINgdE196WPmk/uit62tR7D2FdtWkRjbOQBQQzblEDQrWvawnh6f4V01YFczsjNCC0lSm3VrqPCn9VSn01fBZ4UDbpeqq91NNa14fb7Cl09fAzwp9Wa91Zq6bVILdGhXwM8KJt03q60OqpOpo0K+BmhQyUmWr3V+FNZKNCvgZoVQtLFWhbr2WjRr4GaFUpXgtWXWKYG7qWjXweaEWWmFaskfaf4Ug5UtKvgZoQEUzLVhiBUJuClpVcHmgwCq+N8hvA+yrL3BVHGXMysoGp01pxhVcDN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971600" y="6133946"/>
            <a:ext cx="7272808" cy="369332"/>
          </a:xfrm>
          <a:prstGeom prst="rect">
            <a:avLst/>
          </a:prstGeom>
        </p:spPr>
        <p:txBody>
          <a:bodyPr wrap="square">
            <a:spAutoFit/>
          </a:bodyPr>
          <a:lstStyle/>
          <a:p>
            <a:r>
              <a:rPr lang="en-US" b="1" dirty="0"/>
              <a:t>Capra, F. (1985). Criteria of systems thinking. Futures, 17(5), 475–478. </a:t>
            </a:r>
          </a:p>
        </p:txBody>
      </p:sp>
      <p:grpSp>
        <p:nvGrpSpPr>
          <p:cNvPr id="13" name="Group 12"/>
          <p:cNvGrpSpPr/>
          <p:nvPr/>
        </p:nvGrpSpPr>
        <p:grpSpPr>
          <a:xfrm>
            <a:off x="1331640" y="2092264"/>
            <a:ext cx="1152128" cy="864096"/>
            <a:chOff x="971600" y="620688"/>
            <a:chExt cx="1152128" cy="864096"/>
          </a:xfrm>
        </p:grpSpPr>
        <p:sp>
          <p:nvSpPr>
            <p:cNvPr id="15" name="Oval 14"/>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TextBox 15"/>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علوم سیستمی</a:t>
              </a:r>
              <a:endParaRPr lang="en-US" sz="1600" b="1" dirty="0">
                <a:cs typeface="B Titr" panose="00000700000000000000" pitchFamily="2" charset="-78"/>
              </a:endParaRPr>
            </a:p>
          </p:txBody>
        </p:sp>
      </p:grpSp>
      <p:cxnSp>
        <p:nvCxnSpPr>
          <p:cNvPr id="6" name="Straight Arrow Connector 5"/>
          <p:cNvCxnSpPr/>
          <p:nvPr/>
        </p:nvCxnSpPr>
        <p:spPr>
          <a:xfrm>
            <a:off x="2411760" y="2637841"/>
            <a:ext cx="1008112" cy="608946"/>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971600" y="3351475"/>
            <a:ext cx="1152128" cy="864096"/>
            <a:chOff x="971600" y="620688"/>
            <a:chExt cx="1152128" cy="864096"/>
          </a:xfrm>
        </p:grpSpPr>
        <p:sp>
          <p:nvSpPr>
            <p:cNvPr id="18" name="Oval 17"/>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TextBox 18"/>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سایبرنتیک</a:t>
              </a:r>
              <a:endParaRPr lang="en-US" sz="1600" b="1" dirty="0">
                <a:cs typeface="B Titr" panose="00000700000000000000" pitchFamily="2" charset="-78"/>
              </a:endParaRPr>
            </a:p>
          </p:txBody>
        </p:sp>
      </p:grpSp>
      <p:grpSp>
        <p:nvGrpSpPr>
          <p:cNvPr id="21" name="Group 20"/>
          <p:cNvGrpSpPr/>
          <p:nvPr/>
        </p:nvGrpSpPr>
        <p:grpSpPr>
          <a:xfrm>
            <a:off x="6084168" y="1772816"/>
            <a:ext cx="1152128" cy="864096"/>
            <a:chOff x="971600" y="620688"/>
            <a:chExt cx="1152128" cy="864096"/>
          </a:xfrm>
        </p:grpSpPr>
        <p:sp>
          <p:nvSpPr>
            <p:cNvPr id="22" name="Oval 21"/>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TextBox 22"/>
            <p:cNvSpPr txBox="1"/>
            <p:nvPr/>
          </p:nvSpPr>
          <p:spPr>
            <a:xfrm>
              <a:off x="971600" y="852681"/>
              <a:ext cx="1152128" cy="584775"/>
            </a:xfrm>
            <a:prstGeom prst="rect">
              <a:avLst/>
            </a:prstGeom>
            <a:noFill/>
          </p:spPr>
          <p:txBody>
            <a:bodyPr wrap="square" rtlCol="0">
              <a:spAutoFit/>
            </a:bodyPr>
            <a:lstStyle/>
            <a:p>
              <a:pPr algn="ctr"/>
              <a:r>
                <a:rPr lang="fa-IR" sz="1600" b="1" dirty="0">
                  <a:cs typeface="B Titr" panose="00000700000000000000" pitchFamily="2" charset="-78"/>
                </a:rPr>
                <a:t>هوش مصنوعی</a:t>
              </a:r>
              <a:endParaRPr lang="en-US" sz="1600" b="1" dirty="0">
                <a:cs typeface="B Titr" panose="00000700000000000000" pitchFamily="2" charset="-78"/>
              </a:endParaRPr>
            </a:p>
          </p:txBody>
        </p:sp>
      </p:grpSp>
      <p:grpSp>
        <p:nvGrpSpPr>
          <p:cNvPr id="24" name="Group 23"/>
          <p:cNvGrpSpPr/>
          <p:nvPr/>
        </p:nvGrpSpPr>
        <p:grpSpPr>
          <a:xfrm>
            <a:off x="6228184" y="3351475"/>
            <a:ext cx="1152128" cy="864096"/>
            <a:chOff x="971600" y="620688"/>
            <a:chExt cx="1152128" cy="864096"/>
          </a:xfrm>
        </p:grpSpPr>
        <p:sp>
          <p:nvSpPr>
            <p:cNvPr id="25" name="Oval 24"/>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TextBox 25"/>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علوم شناختی</a:t>
              </a:r>
              <a:endParaRPr lang="en-US" sz="1600" b="1" dirty="0">
                <a:cs typeface="B Titr" panose="00000700000000000000" pitchFamily="2" charset="-78"/>
              </a:endParaRPr>
            </a:p>
          </p:txBody>
        </p:sp>
      </p:grpSp>
      <p:grpSp>
        <p:nvGrpSpPr>
          <p:cNvPr id="27" name="Group 26"/>
          <p:cNvGrpSpPr/>
          <p:nvPr/>
        </p:nvGrpSpPr>
        <p:grpSpPr>
          <a:xfrm>
            <a:off x="7452320" y="2636912"/>
            <a:ext cx="1152128" cy="864096"/>
            <a:chOff x="971600" y="620688"/>
            <a:chExt cx="1152128" cy="864096"/>
          </a:xfrm>
        </p:grpSpPr>
        <p:sp>
          <p:nvSpPr>
            <p:cNvPr id="28" name="Oval 27"/>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TextBox 28"/>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علوم کامپیوتر</a:t>
              </a:r>
              <a:endParaRPr lang="en-US" sz="1600" b="1" dirty="0">
                <a:cs typeface="B Titr" panose="00000700000000000000" pitchFamily="2" charset="-78"/>
              </a:endParaRPr>
            </a:p>
          </p:txBody>
        </p:sp>
      </p:grpSp>
      <p:grpSp>
        <p:nvGrpSpPr>
          <p:cNvPr id="30" name="Group 29"/>
          <p:cNvGrpSpPr/>
          <p:nvPr/>
        </p:nvGrpSpPr>
        <p:grpSpPr>
          <a:xfrm>
            <a:off x="179512" y="2676240"/>
            <a:ext cx="1152128" cy="864096"/>
            <a:chOff x="971600" y="620688"/>
            <a:chExt cx="1152128" cy="864096"/>
          </a:xfrm>
        </p:grpSpPr>
        <p:sp>
          <p:nvSpPr>
            <p:cNvPr id="31" name="Oval 30"/>
            <p:cNvSpPr/>
            <p:nvPr/>
          </p:nvSpPr>
          <p:spPr>
            <a:xfrm>
              <a:off x="971600" y="620688"/>
              <a:ext cx="1152128" cy="864096"/>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TextBox 31"/>
            <p:cNvSpPr txBox="1"/>
            <p:nvPr/>
          </p:nvSpPr>
          <p:spPr>
            <a:xfrm>
              <a:off x="971600" y="852681"/>
              <a:ext cx="1152128" cy="338554"/>
            </a:xfrm>
            <a:prstGeom prst="rect">
              <a:avLst/>
            </a:prstGeom>
            <a:noFill/>
          </p:spPr>
          <p:txBody>
            <a:bodyPr wrap="square" rtlCol="0">
              <a:spAutoFit/>
            </a:bodyPr>
            <a:lstStyle/>
            <a:p>
              <a:pPr algn="ctr"/>
              <a:r>
                <a:rPr lang="fa-IR" sz="1600" b="1" dirty="0">
                  <a:cs typeface="B Titr" panose="00000700000000000000" pitchFamily="2" charset="-78"/>
                </a:rPr>
                <a:t>ریاضیات</a:t>
              </a:r>
              <a:endParaRPr lang="en-US" sz="1600" b="1" dirty="0">
                <a:cs typeface="B Titr" panose="00000700000000000000" pitchFamily="2" charset="-78"/>
              </a:endParaRPr>
            </a:p>
          </p:txBody>
        </p:sp>
      </p:grpSp>
      <p:cxnSp>
        <p:nvCxnSpPr>
          <p:cNvPr id="33" name="Straight Arrow Connector 32"/>
          <p:cNvCxnSpPr>
            <a:stCxn id="32" idx="3"/>
          </p:cNvCxnSpPr>
          <p:nvPr/>
        </p:nvCxnSpPr>
        <p:spPr>
          <a:xfrm>
            <a:off x="1331640" y="3077510"/>
            <a:ext cx="2088232" cy="363282"/>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3"/>
          </p:cNvCxnSpPr>
          <p:nvPr/>
        </p:nvCxnSpPr>
        <p:spPr>
          <a:xfrm flipV="1">
            <a:off x="2123728" y="3666018"/>
            <a:ext cx="1296144" cy="8672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3" idx="1"/>
          </p:cNvCxnSpPr>
          <p:nvPr/>
        </p:nvCxnSpPr>
        <p:spPr>
          <a:xfrm flipH="1">
            <a:off x="5096474" y="2297197"/>
            <a:ext cx="987694" cy="659760"/>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9" idx="1"/>
          </p:cNvCxnSpPr>
          <p:nvPr/>
        </p:nvCxnSpPr>
        <p:spPr>
          <a:xfrm flipH="1">
            <a:off x="5076056" y="3038182"/>
            <a:ext cx="2376264" cy="169277"/>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6" idx="1"/>
          </p:cNvCxnSpPr>
          <p:nvPr/>
        </p:nvCxnSpPr>
        <p:spPr>
          <a:xfrm flipH="1" flipV="1">
            <a:off x="5040052" y="3440792"/>
            <a:ext cx="1188132" cy="311953"/>
          </a:xfrm>
          <a:prstGeom prst="straightConnector1">
            <a:avLst/>
          </a:prstGeom>
          <a:ln w="28575">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Footer Placeholder 1"/>
          <p:cNvSpPr>
            <a:spLocks noGrp="1"/>
          </p:cNvSpPr>
          <p:nvPr>
            <p:ph type="ftr" sz="quarter" idx="11"/>
          </p:nvPr>
        </p:nvSpPr>
        <p:spPr>
          <a:xfrm>
            <a:off x="768350" y="6397625"/>
            <a:ext cx="6792913" cy="46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a:r>
              <a:rPr lang="fa-IR" altLang="fa-IR" dirty="0">
                <a:cs typeface="2  Titr" panose="00000700000000000000" pitchFamily="2" charset="-78"/>
              </a:rPr>
              <a:t>کلیه حقوق این  مطلب متعلق به بنیاد توسعه فردا بوده و استفاده از مطالب آن با ذکر منبع آزاد  میباشد. فایل الکترونیکی آن از سایت بنیاد به نشانی : </a:t>
            </a:r>
            <a:r>
              <a:rPr lang="es-ES" altLang="fa-IR" dirty="0">
                <a:cs typeface="2  Titr" panose="00000700000000000000" pitchFamily="2" charset="-78"/>
              </a:rPr>
              <a:t>www.farda.ir</a:t>
            </a:r>
            <a:r>
              <a:rPr lang="fa-IR" altLang="fa-IR" dirty="0">
                <a:cs typeface="2  Titr" panose="00000700000000000000" pitchFamily="2" charset="-78"/>
              </a:rPr>
              <a:t> قابل دریافت است.</a:t>
            </a:r>
            <a:endParaRPr lang="es-ES" altLang="fa-IR" dirty="0">
              <a:cs typeface="2  Titr" panose="00000700000000000000" pitchFamily="2" charset="-78"/>
            </a:endParaRPr>
          </a:p>
        </p:txBody>
      </p:sp>
    </p:spTree>
    <p:extLst>
      <p:ext uri="{BB962C8B-B14F-4D97-AF65-F5344CB8AC3E}">
        <p14:creationId xmlns:p14="http://schemas.microsoft.com/office/powerpoint/2010/main" val="241081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4157</TotalTime>
  <Words>6228</Words>
  <Application>Microsoft Office PowerPoint</Application>
  <PresentationFormat>On-screen Show (4:3)</PresentationFormat>
  <Paragraphs>501</Paragraphs>
  <Slides>49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2  Titr</vt:lpstr>
      <vt:lpstr>Arial</vt:lpstr>
      <vt:lpstr>B Mitra</vt:lpstr>
      <vt:lpstr>B Nazanin</vt:lpstr>
      <vt:lpstr>B Titr</vt:lpstr>
      <vt:lpstr>B Yekan</vt:lpstr>
      <vt:lpstr>Calibri</vt:lpstr>
      <vt:lpstr>IranNastaliq</vt:lpstr>
      <vt:lpstr>Times New Roman</vt:lpstr>
      <vt:lpstr>Wingdings</vt:lpstr>
      <vt:lpstr>Office Theme</vt:lpstr>
      <vt:lpstr>PowerPoint Presentation</vt:lpstr>
      <vt:lpstr> يَا أَيُّهَا الَّذِينَ آمَنُوا اتَّقُوا اللَّهَ وَلْتَنظُرْ نَفْسٌ مَّا قَدَّمَتْ لِغَدٍ وَاتَّقُوا اللَّهَ إِنَّ اللَّهَ خَبِيرٌ بِمَا تَعْمَلُونَ (18) وَلَا تَكُونُوا كَالَّذِينَ نَسُوا اللَّهَ فَأَنسَاهُمْ أَنفُسَهُمْ أُوْلَئِكَ هُمُ الْفَاسِقُونَ (19)  لَا يَسْتَوِي أَصْحَابُ النَّارِ وَأَصْحَابُ الْجَنَّةِ أَصْحَابُ الْجَنَّةِ هُمُ الْفَائِزُونَ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رویکرد دیگر اندیشمندان: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1924 - 1994</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Western futures studies: An exploration of the intellectual traditions and three-phase periodization</dc:title>
  <dc:creator>fooladgar</dc:creator>
  <cp:lastModifiedBy>Administrator</cp:lastModifiedBy>
  <cp:revision>144</cp:revision>
  <dcterms:created xsi:type="dcterms:W3CDTF">2016-02-01T07:29:53Z</dcterms:created>
  <dcterms:modified xsi:type="dcterms:W3CDTF">2016-07-20T11:11:41Z</dcterms:modified>
</cp:coreProperties>
</file>